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4.svg" ContentType="image/svg+xml"/>
  <Override PartName="/ppt/media/image28.svg" ContentType="image/svg+xml"/>
  <Override PartName="/ppt/media/image33.svg" ContentType="image/svg+xml"/>
  <Override PartName="/ppt/media/image46.svg" ContentType="image/svg+xml"/>
  <Override PartName="/ppt/media/image47.svg" ContentType="image/svg+xml"/>
  <Override PartName="/ppt/media/image7.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notesMasterIdLst>
    <p:notesMasterId r:id="rId10"/>
  </p:notesMasterIdLst>
  <p:handoutMasterIdLst>
    <p:handoutMasterId r:id="rId29"/>
  </p:handoutMasterIdLst>
  <p:sldIdLst>
    <p:sldId id="293" r:id="rId4"/>
    <p:sldId id="294" r:id="rId5"/>
    <p:sldId id="295" r:id="rId6"/>
    <p:sldId id="296" r:id="rId7"/>
    <p:sldId id="329" r:id="rId8"/>
    <p:sldId id="330" r:id="rId9"/>
    <p:sldId id="332" r:id="rId11"/>
    <p:sldId id="331" r:id="rId12"/>
    <p:sldId id="333" r:id="rId13"/>
    <p:sldId id="334" r:id="rId14"/>
    <p:sldId id="345" r:id="rId15"/>
    <p:sldId id="335" r:id="rId16"/>
    <p:sldId id="336" r:id="rId17"/>
    <p:sldId id="337" r:id="rId18"/>
    <p:sldId id="346" r:id="rId19"/>
    <p:sldId id="338" r:id="rId20"/>
    <p:sldId id="339" r:id="rId21"/>
    <p:sldId id="340" r:id="rId22"/>
    <p:sldId id="347" r:id="rId23"/>
    <p:sldId id="341" r:id="rId24"/>
    <p:sldId id="348" r:id="rId25"/>
    <p:sldId id="342" r:id="rId26"/>
    <p:sldId id="343" r:id="rId27"/>
    <p:sldId id="350" r:id="rId28"/>
  </p:sldIdLst>
  <p:sldSz cx="12192000" cy="6858000"/>
  <p:notesSz cx="6858000" cy="9144000"/>
  <p:embeddedFontLst>
    <p:embeddedFont>
      <p:font typeface="字魂敦煌画意体" panose="00000500000000000000" charset="-122"/>
      <p:regular r:id="rId33"/>
    </p:embeddedFont>
    <p:embeddedFont>
      <p:font typeface="三极行楷简体-粗" panose="00000500000000000000" charset="-122"/>
      <p:regular r:id="rId34"/>
    </p:embeddedFont>
    <p:embeddedFont>
      <p:font typeface="字魂江汉手书" panose="00000500000000000000" charset="-122"/>
      <p:regular r:id="rId35"/>
    </p:embeddedFont>
    <p:embeddedFont>
      <p:font typeface="Arial Black" panose="020B0A04020102020204"/>
      <p:bold r:id="rId36"/>
    </p:embeddedFont>
    <p:embeddedFont>
      <p:font typeface="汉仪程行简" panose="00020600040101010101" charset="-122"/>
      <p:regular r:id="rId37"/>
    </p:embeddedFont>
    <p:embeddedFont>
      <p:font typeface="华文新魏" panose="02010800040101010101" charset="-122"/>
      <p:regular r:id="rId38"/>
    </p:embeddedFont>
    <p:embeddedFont>
      <p:font typeface="方正清刻本悦宋简体" panose="02000000000000000000" charset="-122"/>
      <p:regular r:id="rId39"/>
    </p:embeddedFont>
    <p:embeddedFont>
      <p:font typeface="等线" panose="02010600030101010101" charset="-122"/>
      <p:regular r:id="rId40"/>
      <p:bold r:id="rId41"/>
    </p:embeddedFont>
    <p:embeddedFont>
      <p:font typeface="字魂英雄黑体" panose="00000500000000000000" charset="-122"/>
      <p:regular r:id="rId42"/>
    </p:embeddedFont>
    <p:embeddedFont>
      <p:font typeface="方正大黑简体" panose="02000000000000000000" charset="-122"/>
      <p:regular r:id="rId43"/>
    </p:embeddedFont>
    <p:embeddedFont>
      <p:font typeface="Calibri" panose="020F0502020204030204"/>
      <p:regular r:id="rId44"/>
      <p:bold r:id="rId45"/>
      <p:italic r:id="rId46"/>
      <p:boldItalic r:id="rId47"/>
    </p:embeddedFont>
    <p:embeddedFont>
      <p:font typeface="演示流云楷" panose="02000600000000000000" pitchFamily="2" charset="-122"/>
      <p:regular r:id="rId48"/>
    </p:embeddedFont>
    <p:embeddedFont>
      <p:font typeface="等线 Light" panose="02010600030101010101" charset="-122"/>
      <p:regular r:id="rId49"/>
    </p:embeddedFont>
    <p:embeddedFont>
      <p:font typeface="演示镇魂行楷" panose="00000500000000000000" pitchFamily="2" charset="-122"/>
      <p:regular r:id="rId50"/>
    </p:embeddedFont>
  </p:embeddedFontLst>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B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249"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gs" Target="tags/tag436.xml"/><Relationship Id="rId50" Type="http://schemas.openxmlformats.org/officeDocument/2006/relationships/font" Target="fonts/font18.fntdata"/><Relationship Id="rId5" Type="http://schemas.openxmlformats.org/officeDocument/2006/relationships/slide" Target="slides/slide2.xml"/><Relationship Id="rId49" Type="http://schemas.openxmlformats.org/officeDocument/2006/relationships/font" Target="fonts/font17.fntdata"/><Relationship Id="rId48" Type="http://schemas.openxmlformats.org/officeDocument/2006/relationships/font" Target="fonts/font16.fntdata"/><Relationship Id="rId47" Type="http://schemas.openxmlformats.org/officeDocument/2006/relationships/font" Target="fonts/font15.fntdata"/><Relationship Id="rId46" Type="http://schemas.openxmlformats.org/officeDocument/2006/relationships/font" Target="fonts/font14.fntdata"/><Relationship Id="rId45" Type="http://schemas.openxmlformats.org/officeDocument/2006/relationships/font" Target="fonts/font13.fntdata"/><Relationship Id="rId44" Type="http://schemas.openxmlformats.org/officeDocument/2006/relationships/font" Target="fonts/font12.fntdata"/><Relationship Id="rId43" Type="http://schemas.openxmlformats.org/officeDocument/2006/relationships/font" Target="fonts/font11.fntdata"/><Relationship Id="rId42" Type="http://schemas.openxmlformats.org/officeDocument/2006/relationships/font" Target="fonts/font10.fntdata"/><Relationship Id="rId41" Type="http://schemas.openxmlformats.org/officeDocument/2006/relationships/font" Target="fonts/font9.fntdata"/><Relationship Id="rId40" Type="http://schemas.openxmlformats.org/officeDocument/2006/relationships/font" Target="fonts/font8.fntdata"/><Relationship Id="rId4" Type="http://schemas.openxmlformats.org/officeDocument/2006/relationships/slide" Target="slides/slide1.xml"/><Relationship Id="rId39" Type="http://schemas.openxmlformats.org/officeDocument/2006/relationships/font" Target="fonts/font7.fntdata"/><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handoutMaster" Target="handoutMasters/handoutMaster1.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grpSp>
        <p:nvGrpSpPr>
          <p:cNvPr id="17" name="组合 16"/>
          <p:cNvGrpSpPr/>
          <p:nvPr userDrawn="1"/>
        </p:nvGrpSpPr>
        <p:grpSpPr>
          <a:xfrm>
            <a:off x="0" y="0"/>
            <a:ext cx="12192000" cy="6858000"/>
            <a:chOff x="0" y="0"/>
            <a:chExt cx="11776542" cy="6858000"/>
          </a:xfrm>
        </p:grpSpPr>
        <p:pic>
          <p:nvPicPr>
            <p:cNvPr id="18" name="图片 17"/>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19" name="图片 1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20" name="图片 19"/>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pic>
        <p:nvPicPr>
          <p:cNvPr id="10" name="图片 9"/>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a:off x="3616922" y="0"/>
            <a:ext cx="4958156" cy="1997702"/>
          </a:xfrm>
          <a:prstGeom prst="rect">
            <a:avLst/>
          </a:prstGeom>
        </p:spPr>
      </p:pic>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a:off x="0" y="6080469"/>
            <a:ext cx="4600755" cy="777531"/>
          </a:xfrm>
          <a:prstGeom prst="rect">
            <a:avLst/>
          </a:prstGeom>
        </p:spPr>
      </p:pic>
      <p:pic>
        <p:nvPicPr>
          <p:cNvPr id="14" name="图片 13"/>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flipH="1">
            <a:off x="4554527" y="6080469"/>
            <a:ext cx="4600755" cy="777531"/>
          </a:xfrm>
          <a:prstGeom prst="rect">
            <a:avLst/>
          </a:prstGeom>
        </p:spPr>
      </p:pic>
      <p:pic>
        <p:nvPicPr>
          <p:cNvPr id="15" name="图片 14"/>
          <p:cNvPicPr>
            <a:picLocks noChangeAspect="1"/>
          </p:cNvPicPr>
          <p:nvPr userDrawn="1"/>
        </p:nvPicPr>
        <p:blipFill rotWithShape="1">
          <a:blip r:embed="rId3">
            <a:extLst>
              <a:ext uri="{28A0092B-C50C-407E-A947-70E740481C1C}">
                <a14:useLocalDpi xmlns:a14="http://schemas.microsoft.com/office/drawing/2010/main" val="0"/>
              </a:ext>
            </a:extLst>
          </a:blip>
          <a:srcRect t="88662" r="33002"/>
          <a:stretch>
            <a:fillRect/>
          </a:stretch>
        </p:blipFill>
        <p:spPr>
          <a:xfrm>
            <a:off x="9109605" y="6080469"/>
            <a:ext cx="3082396" cy="777531"/>
          </a:xfrm>
          <a:prstGeom prst="rect">
            <a:avLst/>
          </a:prstGeom>
        </p:spPr>
      </p:pic>
      <p:sp>
        <p:nvSpPr>
          <p:cNvPr id="16" name="矩形 15"/>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17" name="组合 16"/>
          <p:cNvGrpSpPr/>
          <p:nvPr userDrawn="1"/>
        </p:nvGrpSpPr>
        <p:grpSpPr>
          <a:xfrm>
            <a:off x="0" y="0"/>
            <a:ext cx="12192000" cy="6858000"/>
            <a:chOff x="0" y="0"/>
            <a:chExt cx="11776542" cy="6858000"/>
          </a:xfrm>
        </p:grpSpPr>
        <p:pic>
          <p:nvPicPr>
            <p:cNvPr id="18" name="图片 17"/>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19" name="图片 1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20" name="图片 19"/>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pic>
        <p:nvPicPr>
          <p:cNvPr id="10" name="图片 9"/>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a:off x="3616922" y="0"/>
            <a:ext cx="4958156" cy="1997702"/>
          </a:xfrm>
          <a:prstGeom prst="rect">
            <a:avLst/>
          </a:prstGeom>
        </p:spPr>
      </p:pic>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a:off x="0" y="6080469"/>
            <a:ext cx="4600755" cy="777531"/>
          </a:xfrm>
          <a:prstGeom prst="rect">
            <a:avLst/>
          </a:prstGeom>
        </p:spPr>
      </p:pic>
      <p:pic>
        <p:nvPicPr>
          <p:cNvPr id="14" name="图片 13"/>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flipH="1">
            <a:off x="4554527" y="6080469"/>
            <a:ext cx="4600755" cy="777531"/>
          </a:xfrm>
          <a:prstGeom prst="rect">
            <a:avLst/>
          </a:prstGeom>
        </p:spPr>
      </p:pic>
      <p:pic>
        <p:nvPicPr>
          <p:cNvPr id="15" name="图片 14"/>
          <p:cNvPicPr>
            <a:picLocks noChangeAspect="1"/>
          </p:cNvPicPr>
          <p:nvPr userDrawn="1"/>
        </p:nvPicPr>
        <p:blipFill rotWithShape="1">
          <a:blip r:embed="rId3">
            <a:extLst>
              <a:ext uri="{28A0092B-C50C-407E-A947-70E740481C1C}">
                <a14:useLocalDpi xmlns:a14="http://schemas.microsoft.com/office/drawing/2010/main" val="0"/>
              </a:ext>
            </a:extLst>
          </a:blip>
          <a:srcRect t="88662" r="33002"/>
          <a:stretch>
            <a:fillRect/>
          </a:stretch>
        </p:blipFill>
        <p:spPr>
          <a:xfrm>
            <a:off x="9109605" y="6080469"/>
            <a:ext cx="3082396" cy="777531"/>
          </a:xfrm>
          <a:prstGeom prst="rect">
            <a:avLst/>
          </a:prstGeom>
        </p:spPr>
      </p:pic>
      <p:sp>
        <p:nvSpPr>
          <p:cNvPr id="16" name="矩形 15"/>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7" name="组合 6"/>
          <p:cNvGrpSpPr/>
          <p:nvPr userDrawn="1"/>
        </p:nvGrpSpPr>
        <p:grpSpPr>
          <a:xfrm>
            <a:off x="0" y="0"/>
            <a:ext cx="12192000" cy="6858000"/>
            <a:chOff x="0" y="0"/>
            <a:chExt cx="11776542" cy="685800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pic>
        <p:nvPicPr>
          <p:cNvPr id="11" name="图片 10"/>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rot="16200000">
            <a:off x="-1480227" y="2430149"/>
            <a:ext cx="4958156" cy="1997702"/>
          </a:xfrm>
          <a:prstGeom prst="rect">
            <a:avLst/>
          </a:prstGeom>
        </p:spPr>
      </p:pic>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rot="5400000">
            <a:off x="8714071" y="2430149"/>
            <a:ext cx="4958156" cy="1997702"/>
          </a:xfrm>
          <a:prstGeom prst="rect">
            <a:avLst/>
          </a:prstGeom>
        </p:spPr>
      </p:pic>
      <p:sp>
        <p:nvSpPr>
          <p:cNvPr id="13" name="矩形 12"/>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0" y="6753164"/>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grpSp>
        <p:nvGrpSpPr>
          <p:cNvPr id="6" name="组合 5"/>
          <p:cNvGrpSpPr/>
          <p:nvPr userDrawn="1"/>
        </p:nvGrpSpPr>
        <p:grpSpPr>
          <a:xfrm>
            <a:off x="0" y="0"/>
            <a:ext cx="12192000" cy="6858000"/>
            <a:chOff x="0" y="0"/>
            <a:chExt cx="11776542" cy="685800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sp>
        <p:nvSpPr>
          <p:cNvPr id="11" name="矩形 10"/>
          <p:cNvSpPr/>
          <p:nvPr userDrawn="1"/>
        </p:nvSpPr>
        <p:spPr>
          <a:xfrm>
            <a:off x="0" y="6753164"/>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a:off x="3616922" y="0"/>
            <a:ext cx="4958156" cy="1997702"/>
          </a:xfrm>
          <a:prstGeom prst="rect">
            <a:avLst/>
          </a:prstGeom>
        </p:spPr>
      </p:pic>
      <p:sp>
        <p:nvSpPr>
          <p:cNvPr id="10" name="矩形 9"/>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20" name="组合 19"/>
          <p:cNvGrpSpPr/>
          <p:nvPr userDrawn="1"/>
        </p:nvGrpSpPr>
        <p:grpSpPr>
          <a:xfrm>
            <a:off x="-1" y="6453218"/>
            <a:ext cx="12192001" cy="404782"/>
            <a:chOff x="-1" y="6412448"/>
            <a:chExt cx="12622044" cy="445552"/>
          </a:xfrm>
        </p:grpSpPr>
        <p:pic>
          <p:nvPicPr>
            <p:cNvPr id="13" name="图片 12"/>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a:off x="-1" y="6412448"/>
              <a:ext cx="3171444" cy="445552"/>
            </a:xfrm>
            <a:prstGeom prst="rect">
              <a:avLst/>
            </a:prstGeom>
          </p:spPr>
        </p:pic>
        <p:pic>
          <p:nvPicPr>
            <p:cNvPr id="14" name="图片 13"/>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flipH="1">
              <a:off x="3139577" y="6412448"/>
              <a:ext cx="3171444" cy="445552"/>
            </a:xfrm>
            <a:prstGeom prst="rect">
              <a:avLst/>
            </a:prstGeom>
          </p:spPr>
        </p:pic>
        <p:pic>
          <p:nvPicPr>
            <p:cNvPr id="17" name="图片 16"/>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a:off x="6270251" y="6412448"/>
              <a:ext cx="3227910" cy="445552"/>
            </a:xfrm>
            <a:prstGeom prst="rect">
              <a:avLst/>
            </a:prstGeom>
          </p:spPr>
        </p:pic>
        <p:pic>
          <p:nvPicPr>
            <p:cNvPr id="18" name="图片 17"/>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flipH="1">
              <a:off x="9450599" y="6412448"/>
              <a:ext cx="3171444" cy="445552"/>
            </a:xfrm>
            <a:prstGeom prst="rect">
              <a:avLst/>
            </a:prstGeom>
          </p:spPr>
        </p:pic>
      </p:grpSp>
      <p:sp>
        <p:nvSpPr>
          <p:cNvPr id="27" name="矩形 26"/>
          <p:cNvSpPr/>
          <p:nvPr userDrawn="1"/>
        </p:nvSpPr>
        <p:spPr>
          <a:xfrm>
            <a:off x="-1" y="0"/>
            <a:ext cx="12192000" cy="6406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7" name="组合 6"/>
          <p:cNvGrpSpPr/>
          <p:nvPr userDrawn="1"/>
        </p:nvGrpSpPr>
        <p:grpSpPr>
          <a:xfrm>
            <a:off x="0" y="0"/>
            <a:ext cx="12192000" cy="6858000"/>
            <a:chOff x="0" y="0"/>
            <a:chExt cx="11776542" cy="6858000"/>
          </a:xfrm>
        </p:grpSpPr>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pic>
        <p:nvPicPr>
          <p:cNvPr id="11" name="图片 10"/>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rot="16200000">
            <a:off x="-1480227" y="2430149"/>
            <a:ext cx="4958156" cy="1997702"/>
          </a:xfrm>
          <a:prstGeom prst="rect">
            <a:avLst/>
          </a:prstGeom>
        </p:spPr>
      </p:pic>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rot="5400000">
            <a:off x="8714071" y="2430149"/>
            <a:ext cx="4958156" cy="1997702"/>
          </a:xfrm>
          <a:prstGeom prst="rect">
            <a:avLst/>
          </a:prstGeom>
        </p:spPr>
      </p:pic>
      <p:sp>
        <p:nvSpPr>
          <p:cNvPr id="13" name="矩形 12"/>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0" y="6753164"/>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grpSp>
        <p:nvGrpSpPr>
          <p:cNvPr id="6" name="组合 5"/>
          <p:cNvGrpSpPr/>
          <p:nvPr userDrawn="1"/>
        </p:nvGrpSpPr>
        <p:grpSpPr>
          <a:xfrm>
            <a:off x="0" y="0"/>
            <a:ext cx="12192000" cy="6858000"/>
            <a:chOff x="0" y="0"/>
            <a:chExt cx="11776542" cy="685800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233"/>
            <a:stretch>
              <a:fillRect/>
            </a:stretch>
          </p:blipFill>
          <p:spPr>
            <a:xfrm>
              <a:off x="0" y="0"/>
              <a:ext cx="4449692" cy="6858000"/>
            </a:xfrm>
            <a:prstGeom prst="rect">
              <a:avLst/>
            </a:prstGeom>
          </p:spPr>
        </p:pic>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4449692" y="0"/>
              <a:ext cx="3663425" cy="6858000"/>
            </a:xfrm>
            <a:prstGeom prst="rect">
              <a:avLst/>
            </a:prstGeom>
          </p:spPr>
        </p:pic>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l="17902" r="783"/>
            <a:stretch>
              <a:fillRect/>
            </a:stretch>
          </p:blipFill>
          <p:spPr>
            <a:xfrm>
              <a:off x="8113117" y="0"/>
              <a:ext cx="3663425" cy="6858000"/>
            </a:xfrm>
            <a:prstGeom prst="rect">
              <a:avLst/>
            </a:prstGeom>
          </p:spPr>
        </p:pic>
      </p:grpSp>
      <p:sp>
        <p:nvSpPr>
          <p:cNvPr id="11" name="矩形 10"/>
          <p:cNvSpPr/>
          <p:nvPr userDrawn="1"/>
        </p:nvSpPr>
        <p:spPr>
          <a:xfrm>
            <a:off x="0" y="6753164"/>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3">
            <a:extLst>
              <a:ext uri="{28A0092B-C50C-407E-A947-70E740481C1C}">
                <a14:useLocalDpi xmlns:a14="http://schemas.microsoft.com/office/drawing/2010/main" val="0"/>
              </a:ext>
            </a:extLst>
          </a:blip>
          <a:srcRect b="70870"/>
          <a:stretch>
            <a:fillRect/>
          </a:stretch>
        </p:blipFill>
        <p:spPr>
          <a:xfrm>
            <a:off x="3616922" y="0"/>
            <a:ext cx="4958156" cy="1997702"/>
          </a:xfrm>
          <a:prstGeom prst="rect">
            <a:avLst/>
          </a:prstGeom>
        </p:spPr>
      </p:pic>
      <p:sp>
        <p:nvSpPr>
          <p:cNvPr id="10" name="矩形 9"/>
          <p:cNvSpPr/>
          <p:nvPr userDrawn="1"/>
        </p:nvSpPr>
        <p:spPr>
          <a:xfrm>
            <a:off x="-1" y="0"/>
            <a:ext cx="12192000" cy="10483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20" name="组合 19"/>
          <p:cNvGrpSpPr/>
          <p:nvPr userDrawn="1"/>
        </p:nvGrpSpPr>
        <p:grpSpPr>
          <a:xfrm>
            <a:off x="-1" y="6453218"/>
            <a:ext cx="12192001" cy="404782"/>
            <a:chOff x="-1" y="6412448"/>
            <a:chExt cx="12622044" cy="445552"/>
          </a:xfrm>
        </p:grpSpPr>
        <p:pic>
          <p:nvPicPr>
            <p:cNvPr id="13" name="图片 12"/>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a:off x="-1" y="6412448"/>
              <a:ext cx="3171444" cy="445552"/>
            </a:xfrm>
            <a:prstGeom prst="rect">
              <a:avLst/>
            </a:prstGeom>
          </p:spPr>
        </p:pic>
        <p:pic>
          <p:nvPicPr>
            <p:cNvPr id="14" name="图片 13"/>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flipH="1">
              <a:off x="3139577" y="6412448"/>
              <a:ext cx="3171444" cy="445552"/>
            </a:xfrm>
            <a:prstGeom prst="rect">
              <a:avLst/>
            </a:prstGeom>
          </p:spPr>
        </p:pic>
        <p:pic>
          <p:nvPicPr>
            <p:cNvPr id="17" name="图片 16"/>
            <p:cNvPicPr>
              <a:picLocks noChangeAspect="1"/>
            </p:cNvPicPr>
            <p:nvPr userDrawn="1"/>
          </p:nvPicPr>
          <p:blipFill rotWithShape="1">
            <a:blip r:embed="rId3">
              <a:extLst>
                <a:ext uri="{28A0092B-C50C-407E-A947-70E740481C1C}">
                  <a14:useLocalDpi xmlns:a14="http://schemas.microsoft.com/office/drawing/2010/main" val="0"/>
                </a:ext>
              </a:extLst>
            </a:blip>
            <a:srcRect t="88662"/>
            <a:stretch>
              <a:fillRect/>
            </a:stretch>
          </p:blipFill>
          <p:spPr>
            <a:xfrm>
              <a:off x="6270251" y="6412448"/>
              <a:ext cx="3227910" cy="445552"/>
            </a:xfrm>
            <a:prstGeom prst="rect">
              <a:avLst/>
            </a:prstGeom>
          </p:spPr>
        </p:pic>
        <p:pic>
          <p:nvPicPr>
            <p:cNvPr id="18" name="图片 17"/>
            <p:cNvPicPr>
              <a:picLocks noChangeAspect="1"/>
            </p:cNvPicPr>
            <p:nvPr userDrawn="1"/>
          </p:nvPicPr>
          <p:blipFill rotWithShape="1">
            <a:blip r:embed="rId2">
              <a:extLst>
                <a:ext uri="{28A0092B-C50C-407E-A947-70E740481C1C}">
                  <a14:useLocalDpi xmlns:a14="http://schemas.microsoft.com/office/drawing/2010/main" val="0"/>
                </a:ext>
              </a:extLst>
            </a:blip>
            <a:srcRect t="88662"/>
            <a:stretch>
              <a:fillRect/>
            </a:stretch>
          </p:blipFill>
          <p:spPr>
            <a:xfrm flipH="1">
              <a:off x="9450599" y="6412448"/>
              <a:ext cx="3171444" cy="445552"/>
            </a:xfrm>
            <a:prstGeom prst="rect">
              <a:avLst/>
            </a:prstGeom>
          </p:spPr>
        </p:pic>
      </p:grpSp>
      <p:sp>
        <p:nvSpPr>
          <p:cNvPr id="27" name="矩形 26"/>
          <p:cNvSpPr/>
          <p:nvPr userDrawn="1"/>
        </p:nvSpPr>
        <p:spPr>
          <a:xfrm>
            <a:off x="-1" y="0"/>
            <a:ext cx="12192000" cy="64066"/>
          </a:xfrm>
          <a:prstGeom prst="rect">
            <a:avLst/>
          </a:prstGeom>
          <a:solidFill>
            <a:srgbClr val="003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0F4E51D-C858-4BAC-8D71-E046FD5646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E0B999-25D6-415B-888F-DCA73C952BF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4E51D-C858-4BAC-8D71-E046FD5646B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E0B999-25D6-415B-888F-DCA73C952BF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4E51D-C858-4BAC-8D71-E046FD5646B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E0B999-25D6-415B-888F-DCA73C952BF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9" Type="http://schemas.openxmlformats.org/officeDocument/2006/relationships/tags" Target="../tags/tag123.xml"/><Relationship Id="rId8" Type="http://schemas.openxmlformats.org/officeDocument/2006/relationships/tags" Target="../tags/tag122.xml"/><Relationship Id="rId7" Type="http://schemas.openxmlformats.org/officeDocument/2006/relationships/tags" Target="../tags/tag121.xml"/><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8" Type="http://schemas.openxmlformats.org/officeDocument/2006/relationships/notesSlide" Target="../notesSlides/notesSlide4.xml"/><Relationship Id="rId37" Type="http://schemas.openxmlformats.org/officeDocument/2006/relationships/slideLayout" Target="../slideLayouts/slideLayout18.xml"/><Relationship Id="rId36" Type="http://schemas.openxmlformats.org/officeDocument/2006/relationships/tags" Target="../tags/tag146.xml"/><Relationship Id="rId35" Type="http://schemas.openxmlformats.org/officeDocument/2006/relationships/tags" Target="../tags/tag145.xml"/><Relationship Id="rId34" Type="http://schemas.openxmlformats.org/officeDocument/2006/relationships/tags" Target="../tags/tag144.xml"/><Relationship Id="rId33" Type="http://schemas.openxmlformats.org/officeDocument/2006/relationships/image" Target="../media/image39.png"/><Relationship Id="rId32" Type="http://schemas.openxmlformats.org/officeDocument/2006/relationships/image" Target="../media/image38.png"/><Relationship Id="rId31" Type="http://schemas.openxmlformats.org/officeDocument/2006/relationships/image" Target="../media/image37.png"/><Relationship Id="rId30" Type="http://schemas.openxmlformats.org/officeDocument/2006/relationships/tags" Target="../tags/tag143.xml"/><Relationship Id="rId3" Type="http://schemas.openxmlformats.org/officeDocument/2006/relationships/tags" Target="../tags/tag117.xml"/><Relationship Id="rId29" Type="http://schemas.openxmlformats.org/officeDocument/2006/relationships/tags" Target="../tags/tag142.xml"/><Relationship Id="rId28" Type="http://schemas.openxmlformats.org/officeDocument/2006/relationships/tags" Target="../tags/tag141.xml"/><Relationship Id="rId27" Type="http://schemas.openxmlformats.org/officeDocument/2006/relationships/tags" Target="../tags/tag140.xml"/><Relationship Id="rId26" Type="http://schemas.openxmlformats.org/officeDocument/2006/relationships/tags" Target="../tags/tag139.xml"/><Relationship Id="rId25" Type="http://schemas.openxmlformats.org/officeDocument/2006/relationships/tags" Target="../tags/tag138.xml"/><Relationship Id="rId24" Type="http://schemas.openxmlformats.org/officeDocument/2006/relationships/tags" Target="../tags/tag137.xml"/><Relationship Id="rId23" Type="http://schemas.openxmlformats.org/officeDocument/2006/relationships/tags" Target="../tags/tag136.xml"/><Relationship Id="rId22" Type="http://schemas.openxmlformats.org/officeDocument/2006/relationships/tags" Target="../tags/tag135.xml"/><Relationship Id="rId21" Type="http://schemas.openxmlformats.org/officeDocument/2006/relationships/tags" Target="../tags/tag134.xml"/><Relationship Id="rId20" Type="http://schemas.openxmlformats.org/officeDocument/2006/relationships/tags" Target="../tags/tag133.xml"/><Relationship Id="rId2" Type="http://schemas.openxmlformats.org/officeDocument/2006/relationships/tags" Target="../tags/tag116.xml"/><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image" Target="../media/image7.webp"/><Relationship Id="rId10" Type="http://schemas.openxmlformats.org/officeDocument/2006/relationships/tags" Target="../tags/tag124.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9" Type="http://schemas.openxmlformats.org/officeDocument/2006/relationships/tags" Target="../tags/tag155.xml"/><Relationship Id="rId8" Type="http://schemas.openxmlformats.org/officeDocument/2006/relationships/tags" Target="../tags/tag154.xml"/><Relationship Id="rId7" Type="http://schemas.openxmlformats.org/officeDocument/2006/relationships/tags" Target="../tags/tag153.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 Id="rId31" Type="http://schemas.openxmlformats.org/officeDocument/2006/relationships/notesSlide" Target="../notesSlides/notesSlide5.xml"/><Relationship Id="rId30" Type="http://schemas.openxmlformats.org/officeDocument/2006/relationships/slideLayout" Target="../slideLayouts/slideLayout18.xml"/><Relationship Id="rId3" Type="http://schemas.openxmlformats.org/officeDocument/2006/relationships/tags" Target="../tags/tag149.xml"/><Relationship Id="rId29" Type="http://schemas.openxmlformats.org/officeDocument/2006/relationships/image" Target="../media/image8.png"/><Relationship Id="rId28" Type="http://schemas.openxmlformats.org/officeDocument/2006/relationships/tags" Target="../tags/tag170.xml"/><Relationship Id="rId27" Type="http://schemas.openxmlformats.org/officeDocument/2006/relationships/tags" Target="../tags/tag169.xml"/><Relationship Id="rId26" Type="http://schemas.openxmlformats.org/officeDocument/2006/relationships/tags" Target="../tags/tag168.xml"/><Relationship Id="rId25" Type="http://schemas.openxmlformats.org/officeDocument/2006/relationships/tags" Target="../tags/tag167.xml"/><Relationship Id="rId24" Type="http://schemas.openxmlformats.org/officeDocument/2006/relationships/tags" Target="../tags/tag166.xml"/><Relationship Id="rId23" Type="http://schemas.openxmlformats.org/officeDocument/2006/relationships/image" Target="../media/image42.png"/><Relationship Id="rId22" Type="http://schemas.openxmlformats.org/officeDocument/2006/relationships/tags" Target="../tags/tag165.xml"/><Relationship Id="rId21" Type="http://schemas.openxmlformats.org/officeDocument/2006/relationships/tags" Target="../tags/tag164.xml"/><Relationship Id="rId20" Type="http://schemas.openxmlformats.org/officeDocument/2006/relationships/tags" Target="../tags/tag163.xml"/><Relationship Id="rId2" Type="http://schemas.openxmlformats.org/officeDocument/2006/relationships/tags" Target="../tags/tag148.xml"/><Relationship Id="rId19" Type="http://schemas.openxmlformats.org/officeDocument/2006/relationships/tags" Target="../tags/tag162.xml"/><Relationship Id="rId18" Type="http://schemas.openxmlformats.org/officeDocument/2006/relationships/tags" Target="../tags/tag161.xml"/><Relationship Id="rId17" Type="http://schemas.openxmlformats.org/officeDocument/2006/relationships/tags" Target="../tags/tag160.xml"/><Relationship Id="rId16" Type="http://schemas.openxmlformats.org/officeDocument/2006/relationships/tags" Target="../tags/tag159.xml"/><Relationship Id="rId15" Type="http://schemas.openxmlformats.org/officeDocument/2006/relationships/image" Target="../media/image41.png"/><Relationship Id="rId14" Type="http://schemas.openxmlformats.org/officeDocument/2006/relationships/tags" Target="../tags/tag158.xml"/><Relationship Id="rId13" Type="http://schemas.openxmlformats.org/officeDocument/2006/relationships/tags" Target="../tags/tag157.xml"/><Relationship Id="rId12" Type="http://schemas.openxmlformats.org/officeDocument/2006/relationships/tags" Target="../tags/tag156.xml"/><Relationship Id="rId11" Type="http://schemas.openxmlformats.org/officeDocument/2006/relationships/image" Target="../media/image40.png"/><Relationship Id="rId10" Type="http://schemas.openxmlformats.org/officeDocument/2006/relationships/image" Target="../media/image7.webp"/><Relationship Id="rId1" Type="http://schemas.openxmlformats.org/officeDocument/2006/relationships/tags" Target="../tags/tag147.xml"/></Relationships>
</file>

<file path=ppt/slides/_rels/slide13.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7" Type="http://schemas.openxmlformats.org/officeDocument/2006/relationships/notesSlide" Target="../notesSlides/notesSlide6.xml"/><Relationship Id="rId46" Type="http://schemas.openxmlformats.org/officeDocument/2006/relationships/slideLayout" Target="../slideLayouts/slideLayout18.xml"/><Relationship Id="rId45" Type="http://schemas.openxmlformats.org/officeDocument/2006/relationships/tags" Target="../tags/tag208.xml"/><Relationship Id="rId44" Type="http://schemas.openxmlformats.org/officeDocument/2006/relationships/tags" Target="../tags/tag207.xml"/><Relationship Id="rId43" Type="http://schemas.openxmlformats.org/officeDocument/2006/relationships/tags" Target="../tags/tag206.xml"/><Relationship Id="rId42" Type="http://schemas.openxmlformats.org/officeDocument/2006/relationships/tags" Target="../tags/tag205.xml"/><Relationship Id="rId41" Type="http://schemas.openxmlformats.org/officeDocument/2006/relationships/tags" Target="../tags/tag204.xml"/><Relationship Id="rId40" Type="http://schemas.openxmlformats.org/officeDocument/2006/relationships/tags" Target="../tags/tag203.xml"/><Relationship Id="rId4" Type="http://schemas.openxmlformats.org/officeDocument/2006/relationships/tags" Target="../tags/tag173.xml"/><Relationship Id="rId39" Type="http://schemas.openxmlformats.org/officeDocument/2006/relationships/tags" Target="../tags/tag202.xml"/><Relationship Id="rId38" Type="http://schemas.openxmlformats.org/officeDocument/2006/relationships/tags" Target="../tags/tag201.xml"/><Relationship Id="rId37" Type="http://schemas.openxmlformats.org/officeDocument/2006/relationships/tags" Target="../tags/tag200.xml"/><Relationship Id="rId36" Type="http://schemas.openxmlformats.org/officeDocument/2006/relationships/tags" Target="../tags/tag199.xml"/><Relationship Id="rId35" Type="http://schemas.openxmlformats.org/officeDocument/2006/relationships/tags" Target="../tags/tag198.xml"/><Relationship Id="rId34" Type="http://schemas.openxmlformats.org/officeDocument/2006/relationships/tags" Target="../tags/tag197.xml"/><Relationship Id="rId33" Type="http://schemas.openxmlformats.org/officeDocument/2006/relationships/tags" Target="../tags/tag196.xml"/><Relationship Id="rId32" Type="http://schemas.openxmlformats.org/officeDocument/2006/relationships/tags" Target="../tags/tag195.xml"/><Relationship Id="rId31" Type="http://schemas.openxmlformats.org/officeDocument/2006/relationships/tags" Target="../tags/tag194.xml"/><Relationship Id="rId30" Type="http://schemas.openxmlformats.org/officeDocument/2006/relationships/tags" Target="../tags/tag193.xml"/><Relationship Id="rId3" Type="http://schemas.openxmlformats.org/officeDocument/2006/relationships/tags" Target="../tags/tag172.xml"/><Relationship Id="rId29" Type="http://schemas.openxmlformats.org/officeDocument/2006/relationships/image" Target="../media/image47.svg"/><Relationship Id="rId28" Type="http://schemas.openxmlformats.org/officeDocument/2006/relationships/tags" Target="../tags/tag192.xml"/><Relationship Id="rId27" Type="http://schemas.openxmlformats.org/officeDocument/2006/relationships/image" Target="../media/image46.svg"/><Relationship Id="rId26" Type="http://schemas.openxmlformats.org/officeDocument/2006/relationships/image" Target="../media/image45.png"/><Relationship Id="rId25" Type="http://schemas.openxmlformats.org/officeDocument/2006/relationships/tags" Target="../tags/tag191.xml"/><Relationship Id="rId24" Type="http://schemas.openxmlformats.org/officeDocument/2006/relationships/tags" Target="../tags/tag190.xml"/><Relationship Id="rId23" Type="http://schemas.openxmlformats.org/officeDocument/2006/relationships/tags" Target="../tags/tag189.xml"/><Relationship Id="rId22" Type="http://schemas.openxmlformats.org/officeDocument/2006/relationships/tags" Target="../tags/tag188.xml"/><Relationship Id="rId21" Type="http://schemas.openxmlformats.org/officeDocument/2006/relationships/tags" Target="../tags/tag187.xml"/><Relationship Id="rId20" Type="http://schemas.openxmlformats.org/officeDocument/2006/relationships/tags" Target="../tags/tag186.xml"/><Relationship Id="rId2" Type="http://schemas.openxmlformats.org/officeDocument/2006/relationships/image" Target="../media/image8.png"/><Relationship Id="rId19" Type="http://schemas.openxmlformats.org/officeDocument/2006/relationships/tags" Target="../tags/tag185.xml"/><Relationship Id="rId18" Type="http://schemas.openxmlformats.org/officeDocument/2006/relationships/tags" Target="../tags/tag184.xml"/><Relationship Id="rId17" Type="http://schemas.openxmlformats.org/officeDocument/2006/relationships/tags" Target="../tags/tag183.xml"/><Relationship Id="rId16" Type="http://schemas.openxmlformats.org/officeDocument/2006/relationships/image" Target="../media/image44.png"/><Relationship Id="rId15" Type="http://schemas.openxmlformats.org/officeDocument/2006/relationships/image" Target="../media/image43.png"/><Relationship Id="rId14" Type="http://schemas.openxmlformats.org/officeDocument/2006/relationships/tags" Target="../tags/tag182.xml"/><Relationship Id="rId13" Type="http://schemas.openxmlformats.org/officeDocument/2006/relationships/tags" Target="../tags/tag181.xml"/><Relationship Id="rId12" Type="http://schemas.openxmlformats.org/officeDocument/2006/relationships/image" Target="../media/image7.webp"/><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tags" Target="../tags/tag171.xml"/></Relationships>
</file>

<file path=ppt/slides/_rels/slide14.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tags" Target="../tags/tag215.xml"/><Relationship Id="rId6" Type="http://schemas.openxmlformats.org/officeDocument/2006/relationships/tags" Target="../tags/tag214.xml"/><Relationship Id="rId5" Type="http://schemas.openxmlformats.org/officeDocument/2006/relationships/tags" Target="../tags/tag213.xml"/><Relationship Id="rId4" Type="http://schemas.openxmlformats.org/officeDocument/2006/relationships/tags" Target="../tags/tag212.xml"/><Relationship Id="rId36" Type="http://schemas.openxmlformats.org/officeDocument/2006/relationships/notesSlide" Target="../notesSlides/notesSlide7.xml"/><Relationship Id="rId35" Type="http://schemas.openxmlformats.org/officeDocument/2006/relationships/slideLayout" Target="../slideLayouts/slideLayout18.xml"/><Relationship Id="rId34" Type="http://schemas.openxmlformats.org/officeDocument/2006/relationships/image" Target="../media/image8.png"/><Relationship Id="rId33" Type="http://schemas.openxmlformats.org/officeDocument/2006/relationships/tags" Target="../tags/tag238.xml"/><Relationship Id="rId32" Type="http://schemas.openxmlformats.org/officeDocument/2006/relationships/tags" Target="../tags/tag237.xml"/><Relationship Id="rId31" Type="http://schemas.openxmlformats.org/officeDocument/2006/relationships/tags" Target="../tags/tag236.xml"/><Relationship Id="rId30" Type="http://schemas.openxmlformats.org/officeDocument/2006/relationships/tags" Target="../tags/tag235.xml"/><Relationship Id="rId3" Type="http://schemas.openxmlformats.org/officeDocument/2006/relationships/tags" Target="../tags/tag211.xml"/><Relationship Id="rId29" Type="http://schemas.openxmlformats.org/officeDocument/2006/relationships/tags" Target="../tags/tag234.xml"/><Relationship Id="rId28" Type="http://schemas.openxmlformats.org/officeDocument/2006/relationships/tags" Target="../tags/tag233.xml"/><Relationship Id="rId27" Type="http://schemas.openxmlformats.org/officeDocument/2006/relationships/tags" Target="../tags/tag232.xml"/><Relationship Id="rId26" Type="http://schemas.openxmlformats.org/officeDocument/2006/relationships/tags" Target="../tags/tag231.xml"/><Relationship Id="rId25" Type="http://schemas.openxmlformats.org/officeDocument/2006/relationships/tags" Target="../tags/tag230.xml"/><Relationship Id="rId24" Type="http://schemas.openxmlformats.org/officeDocument/2006/relationships/tags" Target="../tags/tag229.xml"/><Relationship Id="rId23" Type="http://schemas.openxmlformats.org/officeDocument/2006/relationships/tags" Target="../tags/tag228.xml"/><Relationship Id="rId22" Type="http://schemas.openxmlformats.org/officeDocument/2006/relationships/tags" Target="../tags/tag227.xml"/><Relationship Id="rId21" Type="http://schemas.openxmlformats.org/officeDocument/2006/relationships/image" Target="../media/image49.png"/><Relationship Id="rId20" Type="http://schemas.openxmlformats.org/officeDocument/2006/relationships/tags" Target="../tags/tag226.xml"/><Relationship Id="rId2" Type="http://schemas.openxmlformats.org/officeDocument/2006/relationships/tags" Target="../tags/tag210.xml"/><Relationship Id="rId19" Type="http://schemas.openxmlformats.org/officeDocument/2006/relationships/tags" Target="../tags/tag225.xml"/><Relationship Id="rId18" Type="http://schemas.openxmlformats.org/officeDocument/2006/relationships/tags" Target="../tags/tag224.xml"/><Relationship Id="rId17" Type="http://schemas.openxmlformats.org/officeDocument/2006/relationships/tags" Target="../tags/tag223.xml"/><Relationship Id="rId16" Type="http://schemas.openxmlformats.org/officeDocument/2006/relationships/tags" Target="../tags/tag222.xml"/><Relationship Id="rId15" Type="http://schemas.openxmlformats.org/officeDocument/2006/relationships/tags" Target="../tags/tag221.xml"/><Relationship Id="rId14" Type="http://schemas.openxmlformats.org/officeDocument/2006/relationships/tags" Target="../tags/tag220.xml"/><Relationship Id="rId13" Type="http://schemas.openxmlformats.org/officeDocument/2006/relationships/tags" Target="../tags/tag219.xml"/><Relationship Id="rId12" Type="http://schemas.openxmlformats.org/officeDocument/2006/relationships/tags" Target="../tags/tag218.xml"/><Relationship Id="rId11" Type="http://schemas.openxmlformats.org/officeDocument/2006/relationships/image" Target="../media/image48.png"/><Relationship Id="rId10" Type="http://schemas.openxmlformats.org/officeDocument/2006/relationships/image" Target="../media/image7.webp"/><Relationship Id="rId1" Type="http://schemas.openxmlformats.org/officeDocument/2006/relationships/tags" Target="../tags/tag20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9" Type="http://schemas.openxmlformats.org/officeDocument/2006/relationships/tags" Target="../tags/tag247.xml"/><Relationship Id="rId8" Type="http://schemas.openxmlformats.org/officeDocument/2006/relationships/tags" Target="../tags/tag246.xml"/><Relationship Id="rId7" Type="http://schemas.openxmlformats.org/officeDocument/2006/relationships/tags" Target="../tags/tag245.xml"/><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33" Type="http://schemas.openxmlformats.org/officeDocument/2006/relationships/notesSlide" Target="../notesSlides/notesSlide8.xml"/><Relationship Id="rId32" Type="http://schemas.openxmlformats.org/officeDocument/2006/relationships/slideLayout" Target="../slideLayouts/slideLayout18.xml"/><Relationship Id="rId31" Type="http://schemas.openxmlformats.org/officeDocument/2006/relationships/image" Target="../media/image8.png"/><Relationship Id="rId30" Type="http://schemas.openxmlformats.org/officeDocument/2006/relationships/tags" Target="../tags/tag260.xml"/><Relationship Id="rId3" Type="http://schemas.openxmlformats.org/officeDocument/2006/relationships/tags" Target="../tags/tag241.xml"/><Relationship Id="rId29" Type="http://schemas.openxmlformats.org/officeDocument/2006/relationships/image" Target="../media/image56.png"/><Relationship Id="rId28" Type="http://schemas.openxmlformats.org/officeDocument/2006/relationships/tags" Target="../tags/tag259.xml"/><Relationship Id="rId27" Type="http://schemas.openxmlformats.org/officeDocument/2006/relationships/tags" Target="../tags/tag258.xml"/><Relationship Id="rId26" Type="http://schemas.openxmlformats.org/officeDocument/2006/relationships/tags" Target="../tags/tag257.xml"/><Relationship Id="rId25" Type="http://schemas.openxmlformats.org/officeDocument/2006/relationships/image" Target="../media/image55.png"/><Relationship Id="rId24" Type="http://schemas.openxmlformats.org/officeDocument/2006/relationships/tags" Target="../tags/tag256.xml"/><Relationship Id="rId23" Type="http://schemas.openxmlformats.org/officeDocument/2006/relationships/tags" Target="../tags/tag255.xml"/><Relationship Id="rId22" Type="http://schemas.openxmlformats.org/officeDocument/2006/relationships/image" Target="../media/image54.png"/><Relationship Id="rId21" Type="http://schemas.openxmlformats.org/officeDocument/2006/relationships/tags" Target="../tags/tag254.xml"/><Relationship Id="rId20" Type="http://schemas.openxmlformats.org/officeDocument/2006/relationships/image" Target="../media/image53.png"/><Relationship Id="rId2" Type="http://schemas.openxmlformats.org/officeDocument/2006/relationships/tags" Target="../tags/tag240.xml"/><Relationship Id="rId19" Type="http://schemas.openxmlformats.org/officeDocument/2006/relationships/tags" Target="../tags/tag253.xml"/><Relationship Id="rId18" Type="http://schemas.openxmlformats.org/officeDocument/2006/relationships/image" Target="../media/image52.png"/><Relationship Id="rId17" Type="http://schemas.openxmlformats.org/officeDocument/2006/relationships/tags" Target="../tags/tag252.xml"/><Relationship Id="rId16" Type="http://schemas.openxmlformats.org/officeDocument/2006/relationships/image" Target="../media/image51.png"/><Relationship Id="rId15" Type="http://schemas.openxmlformats.org/officeDocument/2006/relationships/tags" Target="../tags/tag251.xml"/><Relationship Id="rId14" Type="http://schemas.openxmlformats.org/officeDocument/2006/relationships/image" Target="../media/image50.png"/><Relationship Id="rId13" Type="http://schemas.openxmlformats.org/officeDocument/2006/relationships/tags" Target="../tags/tag250.xml"/><Relationship Id="rId12" Type="http://schemas.openxmlformats.org/officeDocument/2006/relationships/tags" Target="../tags/tag249.xml"/><Relationship Id="rId11" Type="http://schemas.openxmlformats.org/officeDocument/2006/relationships/tags" Target="../tags/tag248.xml"/><Relationship Id="rId10" Type="http://schemas.openxmlformats.org/officeDocument/2006/relationships/image" Target="../media/image7.webp"/><Relationship Id="rId1" Type="http://schemas.openxmlformats.org/officeDocument/2006/relationships/tags" Target="../tags/tag239.xml"/></Relationships>
</file>

<file path=ppt/slides/_rels/slide17.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tags" Target="../tags/tag267.xml"/><Relationship Id="rId7" Type="http://schemas.openxmlformats.org/officeDocument/2006/relationships/tags" Target="../tags/tag266.xml"/><Relationship Id="rId6" Type="http://schemas.openxmlformats.org/officeDocument/2006/relationships/tags" Target="../tags/tag265.xml"/><Relationship Id="rId5" Type="http://schemas.openxmlformats.org/officeDocument/2006/relationships/tags" Target="../tags/tag264.xml"/><Relationship Id="rId4" Type="http://schemas.openxmlformats.org/officeDocument/2006/relationships/tags" Target="../tags/tag263.xml"/><Relationship Id="rId35" Type="http://schemas.openxmlformats.org/officeDocument/2006/relationships/notesSlide" Target="../notesSlides/notesSlide9.xml"/><Relationship Id="rId34" Type="http://schemas.openxmlformats.org/officeDocument/2006/relationships/slideLayout" Target="../slideLayouts/slideLayout18.xml"/><Relationship Id="rId33" Type="http://schemas.openxmlformats.org/officeDocument/2006/relationships/tags" Target="../tags/tag289.xml"/><Relationship Id="rId32" Type="http://schemas.openxmlformats.org/officeDocument/2006/relationships/tags" Target="../tags/tag288.xml"/><Relationship Id="rId31" Type="http://schemas.openxmlformats.org/officeDocument/2006/relationships/tags" Target="../tags/tag287.xml"/><Relationship Id="rId30" Type="http://schemas.openxmlformats.org/officeDocument/2006/relationships/tags" Target="../tags/tag286.xml"/><Relationship Id="rId3" Type="http://schemas.openxmlformats.org/officeDocument/2006/relationships/tags" Target="../tags/tag262.xml"/><Relationship Id="rId29" Type="http://schemas.openxmlformats.org/officeDocument/2006/relationships/tags" Target="../tags/tag285.xml"/><Relationship Id="rId28" Type="http://schemas.openxmlformats.org/officeDocument/2006/relationships/tags" Target="../tags/tag284.xml"/><Relationship Id="rId27" Type="http://schemas.openxmlformats.org/officeDocument/2006/relationships/tags" Target="../tags/tag283.xml"/><Relationship Id="rId26" Type="http://schemas.openxmlformats.org/officeDocument/2006/relationships/tags" Target="../tags/tag282.xml"/><Relationship Id="rId25" Type="http://schemas.openxmlformats.org/officeDocument/2006/relationships/tags" Target="../tags/tag281.xml"/><Relationship Id="rId24" Type="http://schemas.openxmlformats.org/officeDocument/2006/relationships/tags" Target="../tags/tag280.xml"/><Relationship Id="rId23" Type="http://schemas.openxmlformats.org/officeDocument/2006/relationships/tags" Target="../tags/tag279.xml"/><Relationship Id="rId22" Type="http://schemas.openxmlformats.org/officeDocument/2006/relationships/image" Target="../media/image58.png"/><Relationship Id="rId21" Type="http://schemas.openxmlformats.org/officeDocument/2006/relationships/tags" Target="../tags/tag278.xml"/><Relationship Id="rId20" Type="http://schemas.openxmlformats.org/officeDocument/2006/relationships/tags" Target="../tags/tag277.xml"/><Relationship Id="rId2" Type="http://schemas.openxmlformats.org/officeDocument/2006/relationships/image" Target="../media/image8.png"/><Relationship Id="rId19" Type="http://schemas.openxmlformats.org/officeDocument/2006/relationships/tags" Target="../tags/tag276.xml"/><Relationship Id="rId18" Type="http://schemas.openxmlformats.org/officeDocument/2006/relationships/tags" Target="../tags/tag275.xml"/><Relationship Id="rId17" Type="http://schemas.openxmlformats.org/officeDocument/2006/relationships/tags" Target="../tags/tag274.xml"/><Relationship Id="rId16" Type="http://schemas.openxmlformats.org/officeDocument/2006/relationships/tags" Target="../tags/tag273.xml"/><Relationship Id="rId15" Type="http://schemas.openxmlformats.org/officeDocument/2006/relationships/tags" Target="../tags/tag272.xml"/><Relationship Id="rId14" Type="http://schemas.openxmlformats.org/officeDocument/2006/relationships/image" Target="../media/image57.png"/><Relationship Id="rId13" Type="http://schemas.openxmlformats.org/officeDocument/2006/relationships/tags" Target="../tags/tag271.xml"/><Relationship Id="rId12" Type="http://schemas.openxmlformats.org/officeDocument/2006/relationships/image" Target="../media/image7.webp"/><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tags" Target="../tags/tag261.xml"/></Relationships>
</file>

<file path=ppt/slides/_rels/slide18.xml.rels><?xml version="1.0" encoding="UTF-8" standalone="yes"?>
<Relationships xmlns="http://schemas.openxmlformats.org/package/2006/relationships"><Relationship Id="rId9" Type="http://schemas.openxmlformats.org/officeDocument/2006/relationships/tags" Target="../tags/tag298.xml"/><Relationship Id="rId8" Type="http://schemas.openxmlformats.org/officeDocument/2006/relationships/tags" Target="../tags/tag297.xml"/><Relationship Id="rId7" Type="http://schemas.openxmlformats.org/officeDocument/2006/relationships/tags" Target="../tags/tag296.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37" Type="http://schemas.openxmlformats.org/officeDocument/2006/relationships/notesSlide" Target="../notesSlides/notesSlide10.xml"/><Relationship Id="rId36" Type="http://schemas.openxmlformats.org/officeDocument/2006/relationships/slideLayout" Target="../slideLayouts/slideLayout18.xml"/><Relationship Id="rId35" Type="http://schemas.openxmlformats.org/officeDocument/2006/relationships/tags" Target="../tags/tag318.xml"/><Relationship Id="rId34" Type="http://schemas.openxmlformats.org/officeDocument/2006/relationships/tags" Target="../tags/tag317.xml"/><Relationship Id="rId33" Type="http://schemas.openxmlformats.org/officeDocument/2006/relationships/tags" Target="../tags/tag316.xml"/><Relationship Id="rId32" Type="http://schemas.openxmlformats.org/officeDocument/2006/relationships/tags" Target="../tags/tag315.xml"/><Relationship Id="rId31" Type="http://schemas.openxmlformats.org/officeDocument/2006/relationships/tags" Target="../tags/tag314.xml"/><Relationship Id="rId30" Type="http://schemas.openxmlformats.org/officeDocument/2006/relationships/tags" Target="../tags/tag313.xml"/><Relationship Id="rId3" Type="http://schemas.openxmlformats.org/officeDocument/2006/relationships/tags" Target="../tags/tag292.xml"/><Relationship Id="rId29" Type="http://schemas.openxmlformats.org/officeDocument/2006/relationships/image" Target="../media/image62.png"/><Relationship Id="rId28" Type="http://schemas.openxmlformats.org/officeDocument/2006/relationships/tags" Target="../tags/tag312.xml"/><Relationship Id="rId27" Type="http://schemas.openxmlformats.org/officeDocument/2006/relationships/image" Target="../media/image61.png"/><Relationship Id="rId26" Type="http://schemas.openxmlformats.org/officeDocument/2006/relationships/tags" Target="../tags/tag311.xml"/><Relationship Id="rId25" Type="http://schemas.openxmlformats.org/officeDocument/2006/relationships/image" Target="../media/image60.png"/><Relationship Id="rId24" Type="http://schemas.openxmlformats.org/officeDocument/2006/relationships/tags" Target="../tags/tag310.xml"/><Relationship Id="rId23" Type="http://schemas.openxmlformats.org/officeDocument/2006/relationships/image" Target="../media/image59.png"/><Relationship Id="rId22" Type="http://schemas.openxmlformats.org/officeDocument/2006/relationships/tags" Target="../tags/tag309.xml"/><Relationship Id="rId21" Type="http://schemas.openxmlformats.org/officeDocument/2006/relationships/tags" Target="../tags/tag308.xml"/><Relationship Id="rId20" Type="http://schemas.openxmlformats.org/officeDocument/2006/relationships/tags" Target="../tags/tag307.xml"/><Relationship Id="rId2" Type="http://schemas.openxmlformats.org/officeDocument/2006/relationships/tags" Target="../tags/tag291.xml"/><Relationship Id="rId19" Type="http://schemas.openxmlformats.org/officeDocument/2006/relationships/tags" Target="../tags/tag306.xml"/><Relationship Id="rId18" Type="http://schemas.openxmlformats.org/officeDocument/2006/relationships/tags" Target="../tags/tag305.xml"/><Relationship Id="rId17" Type="http://schemas.openxmlformats.org/officeDocument/2006/relationships/tags" Target="../tags/tag304.xml"/><Relationship Id="rId16" Type="http://schemas.openxmlformats.org/officeDocument/2006/relationships/tags" Target="../tags/tag303.xml"/><Relationship Id="rId15" Type="http://schemas.openxmlformats.org/officeDocument/2006/relationships/tags" Target="../tags/tag302.xml"/><Relationship Id="rId14" Type="http://schemas.openxmlformats.org/officeDocument/2006/relationships/tags" Target="../tags/tag301.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image" Target="../media/image8.png"/><Relationship Id="rId10" Type="http://schemas.openxmlformats.org/officeDocument/2006/relationships/image" Target="../media/image7.webp"/><Relationship Id="rId1" Type="http://schemas.openxmlformats.org/officeDocument/2006/relationships/tags" Target="../tags/tag29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5" Type="http://schemas.openxmlformats.org/officeDocument/2006/relationships/slideLayout" Target="../slideLayouts/slideLayout17.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0" Type="http://schemas.openxmlformats.org/officeDocument/2006/relationships/notesSlide" Target="../notesSlides/notesSlide11.xml"/><Relationship Id="rId7" Type="http://schemas.openxmlformats.org/officeDocument/2006/relationships/tags" Target="../tags/tag325.xml"/><Relationship Id="rId69" Type="http://schemas.openxmlformats.org/officeDocument/2006/relationships/slideLayout" Target="../slideLayouts/slideLayout18.xml"/><Relationship Id="rId68" Type="http://schemas.openxmlformats.org/officeDocument/2006/relationships/tags" Target="../tags/tag384.xml"/><Relationship Id="rId67" Type="http://schemas.openxmlformats.org/officeDocument/2006/relationships/tags" Target="../tags/tag383.xml"/><Relationship Id="rId66" Type="http://schemas.openxmlformats.org/officeDocument/2006/relationships/tags" Target="../tags/tag382.xml"/><Relationship Id="rId65" Type="http://schemas.openxmlformats.org/officeDocument/2006/relationships/tags" Target="../tags/tag381.xml"/><Relationship Id="rId64" Type="http://schemas.openxmlformats.org/officeDocument/2006/relationships/tags" Target="../tags/tag380.xml"/><Relationship Id="rId63" Type="http://schemas.openxmlformats.org/officeDocument/2006/relationships/tags" Target="../tags/tag379.xml"/><Relationship Id="rId62" Type="http://schemas.openxmlformats.org/officeDocument/2006/relationships/tags" Target="../tags/tag378.xml"/><Relationship Id="rId61" Type="http://schemas.openxmlformats.org/officeDocument/2006/relationships/tags" Target="../tags/tag377.xml"/><Relationship Id="rId60" Type="http://schemas.openxmlformats.org/officeDocument/2006/relationships/tags" Target="../tags/tag376.xml"/><Relationship Id="rId6" Type="http://schemas.openxmlformats.org/officeDocument/2006/relationships/tags" Target="../tags/tag324.xml"/><Relationship Id="rId59" Type="http://schemas.openxmlformats.org/officeDocument/2006/relationships/tags" Target="../tags/tag375.xml"/><Relationship Id="rId58" Type="http://schemas.openxmlformats.org/officeDocument/2006/relationships/tags" Target="../tags/tag374.xml"/><Relationship Id="rId57" Type="http://schemas.openxmlformats.org/officeDocument/2006/relationships/tags" Target="../tags/tag373.xml"/><Relationship Id="rId56" Type="http://schemas.openxmlformats.org/officeDocument/2006/relationships/tags" Target="../tags/tag372.xml"/><Relationship Id="rId55" Type="http://schemas.openxmlformats.org/officeDocument/2006/relationships/tags" Target="../tags/tag371.xml"/><Relationship Id="rId54" Type="http://schemas.openxmlformats.org/officeDocument/2006/relationships/tags" Target="../tags/tag370.xml"/><Relationship Id="rId53" Type="http://schemas.openxmlformats.org/officeDocument/2006/relationships/tags" Target="../tags/tag369.xml"/><Relationship Id="rId52" Type="http://schemas.openxmlformats.org/officeDocument/2006/relationships/tags" Target="../tags/tag368.xml"/><Relationship Id="rId51" Type="http://schemas.openxmlformats.org/officeDocument/2006/relationships/tags" Target="../tags/tag367.xml"/><Relationship Id="rId50" Type="http://schemas.openxmlformats.org/officeDocument/2006/relationships/tags" Target="../tags/tag366.xml"/><Relationship Id="rId5" Type="http://schemas.openxmlformats.org/officeDocument/2006/relationships/tags" Target="../tags/tag323.xml"/><Relationship Id="rId49" Type="http://schemas.openxmlformats.org/officeDocument/2006/relationships/tags" Target="../tags/tag365.xml"/><Relationship Id="rId48" Type="http://schemas.openxmlformats.org/officeDocument/2006/relationships/tags" Target="../tags/tag364.xml"/><Relationship Id="rId47" Type="http://schemas.openxmlformats.org/officeDocument/2006/relationships/tags" Target="../tags/tag363.xml"/><Relationship Id="rId46" Type="http://schemas.openxmlformats.org/officeDocument/2006/relationships/tags" Target="../tags/tag362.xml"/><Relationship Id="rId45" Type="http://schemas.openxmlformats.org/officeDocument/2006/relationships/tags" Target="../tags/tag361.xml"/><Relationship Id="rId44" Type="http://schemas.openxmlformats.org/officeDocument/2006/relationships/tags" Target="../tags/tag360.xml"/><Relationship Id="rId43" Type="http://schemas.openxmlformats.org/officeDocument/2006/relationships/tags" Target="../tags/tag359.xml"/><Relationship Id="rId42" Type="http://schemas.openxmlformats.org/officeDocument/2006/relationships/tags" Target="../tags/tag358.xml"/><Relationship Id="rId41" Type="http://schemas.openxmlformats.org/officeDocument/2006/relationships/tags" Target="../tags/tag357.xml"/><Relationship Id="rId40" Type="http://schemas.openxmlformats.org/officeDocument/2006/relationships/tags" Target="../tags/tag356.xml"/><Relationship Id="rId4" Type="http://schemas.openxmlformats.org/officeDocument/2006/relationships/tags" Target="../tags/tag322.xml"/><Relationship Id="rId39" Type="http://schemas.openxmlformats.org/officeDocument/2006/relationships/tags" Target="../tags/tag355.xml"/><Relationship Id="rId38" Type="http://schemas.openxmlformats.org/officeDocument/2006/relationships/tags" Target="../tags/tag354.xml"/><Relationship Id="rId37" Type="http://schemas.openxmlformats.org/officeDocument/2006/relationships/tags" Target="../tags/tag353.xml"/><Relationship Id="rId36" Type="http://schemas.openxmlformats.org/officeDocument/2006/relationships/tags" Target="../tags/tag352.xml"/><Relationship Id="rId35" Type="http://schemas.openxmlformats.org/officeDocument/2006/relationships/tags" Target="../tags/tag351.xml"/><Relationship Id="rId34" Type="http://schemas.openxmlformats.org/officeDocument/2006/relationships/tags" Target="../tags/tag350.xml"/><Relationship Id="rId33" Type="http://schemas.openxmlformats.org/officeDocument/2006/relationships/tags" Target="../tags/tag349.xml"/><Relationship Id="rId32" Type="http://schemas.openxmlformats.org/officeDocument/2006/relationships/tags" Target="../tags/tag348.xml"/><Relationship Id="rId31" Type="http://schemas.openxmlformats.org/officeDocument/2006/relationships/tags" Target="../tags/tag347.xml"/><Relationship Id="rId30" Type="http://schemas.openxmlformats.org/officeDocument/2006/relationships/tags" Target="../tags/tag346.xml"/><Relationship Id="rId3" Type="http://schemas.openxmlformats.org/officeDocument/2006/relationships/tags" Target="../tags/tag321.xml"/><Relationship Id="rId29" Type="http://schemas.openxmlformats.org/officeDocument/2006/relationships/tags" Target="../tags/tag345.xml"/><Relationship Id="rId28" Type="http://schemas.openxmlformats.org/officeDocument/2006/relationships/tags" Target="../tags/tag344.xml"/><Relationship Id="rId27" Type="http://schemas.openxmlformats.org/officeDocument/2006/relationships/tags" Target="../tags/tag343.xml"/><Relationship Id="rId26" Type="http://schemas.openxmlformats.org/officeDocument/2006/relationships/tags" Target="../tags/tag342.xml"/><Relationship Id="rId25" Type="http://schemas.openxmlformats.org/officeDocument/2006/relationships/tags" Target="../tags/tag341.xml"/><Relationship Id="rId24" Type="http://schemas.openxmlformats.org/officeDocument/2006/relationships/tags" Target="../tags/tag340.xml"/><Relationship Id="rId23" Type="http://schemas.openxmlformats.org/officeDocument/2006/relationships/tags" Target="../tags/tag339.xml"/><Relationship Id="rId22" Type="http://schemas.openxmlformats.org/officeDocument/2006/relationships/tags" Target="../tags/tag338.xml"/><Relationship Id="rId21" Type="http://schemas.openxmlformats.org/officeDocument/2006/relationships/tags" Target="../tags/tag337.xml"/><Relationship Id="rId20" Type="http://schemas.openxmlformats.org/officeDocument/2006/relationships/tags" Target="../tags/tag336.xml"/><Relationship Id="rId2" Type="http://schemas.openxmlformats.org/officeDocument/2006/relationships/tags" Target="../tags/tag320.xml"/><Relationship Id="rId19" Type="http://schemas.openxmlformats.org/officeDocument/2006/relationships/tags" Target="../tags/tag335.xml"/><Relationship Id="rId18" Type="http://schemas.openxmlformats.org/officeDocument/2006/relationships/tags" Target="../tags/tag334.xml"/><Relationship Id="rId17" Type="http://schemas.openxmlformats.org/officeDocument/2006/relationships/tags" Target="../tags/tag333.xml"/><Relationship Id="rId16" Type="http://schemas.openxmlformats.org/officeDocument/2006/relationships/tags" Target="../tags/tag332.xml"/><Relationship Id="rId15" Type="http://schemas.openxmlformats.org/officeDocument/2006/relationships/tags" Target="../tags/tag331.xml"/><Relationship Id="rId14" Type="http://schemas.openxmlformats.org/officeDocument/2006/relationships/tags" Target="../tags/tag330.xml"/><Relationship Id="rId13" Type="http://schemas.openxmlformats.org/officeDocument/2006/relationships/tags" Target="../tags/tag329.xml"/><Relationship Id="rId12" Type="http://schemas.openxmlformats.org/officeDocument/2006/relationships/tags" Target="../tags/tag328.xml"/><Relationship Id="rId11" Type="http://schemas.openxmlformats.org/officeDocument/2006/relationships/image" Target="../media/image63.png"/><Relationship Id="rId10" Type="http://schemas.openxmlformats.org/officeDocument/2006/relationships/image" Target="../media/image7.webp"/><Relationship Id="rId1" Type="http://schemas.openxmlformats.org/officeDocument/2006/relationships/tags" Target="../tags/tag3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9" Type="http://schemas.openxmlformats.org/officeDocument/2006/relationships/tags" Target="../tags/tag392.xml"/><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6" Type="http://schemas.openxmlformats.org/officeDocument/2006/relationships/notesSlide" Target="../notesSlides/notesSlide12.xml"/><Relationship Id="rId25" Type="http://schemas.openxmlformats.org/officeDocument/2006/relationships/slideLayout" Target="../slideLayouts/slideLayout18.xml"/><Relationship Id="rId24" Type="http://schemas.openxmlformats.org/officeDocument/2006/relationships/tags" Target="../tags/tag403.xml"/><Relationship Id="rId23" Type="http://schemas.openxmlformats.org/officeDocument/2006/relationships/image" Target="../media/image66.png"/><Relationship Id="rId22" Type="http://schemas.openxmlformats.org/officeDocument/2006/relationships/tags" Target="../tags/tag402.xml"/><Relationship Id="rId21" Type="http://schemas.openxmlformats.org/officeDocument/2006/relationships/tags" Target="../tags/tag401.xml"/><Relationship Id="rId20" Type="http://schemas.openxmlformats.org/officeDocument/2006/relationships/image" Target="../media/image65.png"/><Relationship Id="rId2" Type="http://schemas.openxmlformats.org/officeDocument/2006/relationships/tags" Target="../tags/tag385.xml"/><Relationship Id="rId19" Type="http://schemas.openxmlformats.org/officeDocument/2006/relationships/tags" Target="../tags/tag400.xml"/><Relationship Id="rId18" Type="http://schemas.openxmlformats.org/officeDocument/2006/relationships/tags" Target="../tags/tag399.xml"/><Relationship Id="rId17" Type="http://schemas.openxmlformats.org/officeDocument/2006/relationships/image" Target="../media/image64.png"/><Relationship Id="rId16" Type="http://schemas.openxmlformats.org/officeDocument/2006/relationships/tags" Target="../tags/tag398.xml"/><Relationship Id="rId15" Type="http://schemas.openxmlformats.org/officeDocument/2006/relationships/tags" Target="../tags/tag397.xml"/><Relationship Id="rId14" Type="http://schemas.openxmlformats.org/officeDocument/2006/relationships/tags" Target="../tags/tag396.xml"/><Relationship Id="rId13" Type="http://schemas.openxmlformats.org/officeDocument/2006/relationships/tags" Target="../tags/tag395.xml"/><Relationship Id="rId12" Type="http://schemas.openxmlformats.org/officeDocument/2006/relationships/tags" Target="../tags/tag394.xml"/><Relationship Id="rId11" Type="http://schemas.openxmlformats.org/officeDocument/2006/relationships/image" Target="../media/image7.webp"/><Relationship Id="rId10" Type="http://schemas.openxmlformats.org/officeDocument/2006/relationships/tags" Target="../tags/tag393.xml"/><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9" Type="http://schemas.openxmlformats.org/officeDocument/2006/relationships/tags" Target="../tags/tag412.xml"/><Relationship Id="rId8" Type="http://schemas.openxmlformats.org/officeDocument/2006/relationships/tags" Target="../tags/tag411.xml"/><Relationship Id="rId7" Type="http://schemas.openxmlformats.org/officeDocument/2006/relationships/tags" Target="../tags/tag410.xml"/><Relationship Id="rId6" Type="http://schemas.openxmlformats.org/officeDocument/2006/relationships/tags" Target="../tags/tag409.xml"/><Relationship Id="rId5" Type="http://schemas.openxmlformats.org/officeDocument/2006/relationships/tags" Target="../tags/tag408.xml"/><Relationship Id="rId4" Type="http://schemas.openxmlformats.org/officeDocument/2006/relationships/tags" Target="../tags/tag407.xml"/><Relationship Id="rId36" Type="http://schemas.openxmlformats.org/officeDocument/2006/relationships/notesSlide" Target="../notesSlides/notesSlide13.xml"/><Relationship Id="rId35" Type="http://schemas.openxmlformats.org/officeDocument/2006/relationships/slideLayout" Target="../slideLayouts/slideLayout18.xml"/><Relationship Id="rId34" Type="http://schemas.openxmlformats.org/officeDocument/2006/relationships/tags" Target="../tags/tag435.xml"/><Relationship Id="rId33" Type="http://schemas.openxmlformats.org/officeDocument/2006/relationships/tags" Target="../tags/tag434.xml"/><Relationship Id="rId32" Type="http://schemas.openxmlformats.org/officeDocument/2006/relationships/tags" Target="../tags/tag433.xml"/><Relationship Id="rId31" Type="http://schemas.openxmlformats.org/officeDocument/2006/relationships/tags" Target="../tags/tag432.xml"/><Relationship Id="rId30" Type="http://schemas.openxmlformats.org/officeDocument/2006/relationships/tags" Target="../tags/tag431.xml"/><Relationship Id="rId3" Type="http://schemas.openxmlformats.org/officeDocument/2006/relationships/tags" Target="../tags/tag406.xml"/><Relationship Id="rId29" Type="http://schemas.openxmlformats.org/officeDocument/2006/relationships/tags" Target="../tags/tag430.xml"/><Relationship Id="rId28" Type="http://schemas.openxmlformats.org/officeDocument/2006/relationships/tags" Target="../tags/tag429.xml"/><Relationship Id="rId27" Type="http://schemas.openxmlformats.org/officeDocument/2006/relationships/tags" Target="../tags/tag428.xml"/><Relationship Id="rId26" Type="http://schemas.openxmlformats.org/officeDocument/2006/relationships/tags" Target="../tags/tag427.xml"/><Relationship Id="rId25" Type="http://schemas.openxmlformats.org/officeDocument/2006/relationships/tags" Target="../tags/tag426.xml"/><Relationship Id="rId24" Type="http://schemas.openxmlformats.org/officeDocument/2006/relationships/tags" Target="../tags/tag425.xml"/><Relationship Id="rId23" Type="http://schemas.openxmlformats.org/officeDocument/2006/relationships/tags" Target="../tags/tag424.xml"/><Relationship Id="rId22" Type="http://schemas.openxmlformats.org/officeDocument/2006/relationships/tags" Target="../tags/tag423.xml"/><Relationship Id="rId21" Type="http://schemas.openxmlformats.org/officeDocument/2006/relationships/tags" Target="../tags/tag422.xml"/><Relationship Id="rId20" Type="http://schemas.openxmlformats.org/officeDocument/2006/relationships/tags" Target="../tags/tag421.xml"/><Relationship Id="rId2" Type="http://schemas.openxmlformats.org/officeDocument/2006/relationships/tags" Target="../tags/tag405.xml"/><Relationship Id="rId19" Type="http://schemas.openxmlformats.org/officeDocument/2006/relationships/tags" Target="../tags/tag420.xml"/><Relationship Id="rId18" Type="http://schemas.openxmlformats.org/officeDocument/2006/relationships/tags" Target="../tags/tag419.xml"/><Relationship Id="rId17" Type="http://schemas.openxmlformats.org/officeDocument/2006/relationships/tags" Target="../tags/tag418.xml"/><Relationship Id="rId16" Type="http://schemas.openxmlformats.org/officeDocument/2006/relationships/tags" Target="../tags/tag417.xml"/><Relationship Id="rId15" Type="http://schemas.openxmlformats.org/officeDocument/2006/relationships/tags" Target="../tags/tag416.xml"/><Relationship Id="rId14" Type="http://schemas.openxmlformats.org/officeDocument/2006/relationships/tags" Target="../tags/tag415.xml"/><Relationship Id="rId13" Type="http://schemas.openxmlformats.org/officeDocument/2006/relationships/tags" Target="../tags/tag414.xml"/><Relationship Id="rId12" Type="http://schemas.openxmlformats.org/officeDocument/2006/relationships/image" Target="../media/image67.png"/><Relationship Id="rId11" Type="http://schemas.openxmlformats.org/officeDocument/2006/relationships/tags" Target="../tags/tag413.xml"/><Relationship Id="rId10" Type="http://schemas.openxmlformats.org/officeDocument/2006/relationships/image" Target="../media/image7.webp"/><Relationship Id="rId1" Type="http://schemas.openxmlformats.org/officeDocument/2006/relationships/tags" Target="../tags/tag40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webp"/></Relationships>
</file>

<file path=ppt/slides/_rels/slide5.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6" Type="http://schemas.openxmlformats.org/officeDocument/2006/relationships/slideLayout" Target="../slideLayouts/slideLayout18.xml"/><Relationship Id="rId45" Type="http://schemas.openxmlformats.org/officeDocument/2006/relationships/tags" Target="../tags/tag60.xml"/><Relationship Id="rId44" Type="http://schemas.openxmlformats.org/officeDocument/2006/relationships/tags" Target="../tags/tag59.xml"/><Relationship Id="rId43" Type="http://schemas.openxmlformats.org/officeDocument/2006/relationships/tags" Target="../tags/tag58.xml"/><Relationship Id="rId42" Type="http://schemas.openxmlformats.org/officeDocument/2006/relationships/tags" Target="../tags/tag57.xml"/><Relationship Id="rId41" Type="http://schemas.openxmlformats.org/officeDocument/2006/relationships/image" Target="../media/image22.png"/><Relationship Id="rId40" Type="http://schemas.openxmlformats.org/officeDocument/2006/relationships/tags" Target="../tags/tag56.xml"/><Relationship Id="rId4" Type="http://schemas.openxmlformats.org/officeDocument/2006/relationships/tags" Target="../tags/tag28.xml"/><Relationship Id="rId39" Type="http://schemas.openxmlformats.org/officeDocument/2006/relationships/image" Target="../media/image21.png"/><Relationship Id="rId38" Type="http://schemas.openxmlformats.org/officeDocument/2006/relationships/tags" Target="../tags/tag55.xml"/><Relationship Id="rId37" Type="http://schemas.openxmlformats.org/officeDocument/2006/relationships/image" Target="../media/image20.png"/><Relationship Id="rId36" Type="http://schemas.openxmlformats.org/officeDocument/2006/relationships/tags" Target="../tags/tag54.xml"/><Relationship Id="rId35" Type="http://schemas.openxmlformats.org/officeDocument/2006/relationships/image" Target="../media/image19.png"/><Relationship Id="rId34" Type="http://schemas.openxmlformats.org/officeDocument/2006/relationships/tags" Target="../tags/tag53.xml"/><Relationship Id="rId33" Type="http://schemas.openxmlformats.org/officeDocument/2006/relationships/tags" Target="../tags/tag52.xml"/><Relationship Id="rId32" Type="http://schemas.openxmlformats.org/officeDocument/2006/relationships/tags" Target="../tags/tag51.xml"/><Relationship Id="rId31" Type="http://schemas.openxmlformats.org/officeDocument/2006/relationships/tags" Target="../tags/tag50.xml"/><Relationship Id="rId30" Type="http://schemas.openxmlformats.org/officeDocument/2006/relationships/tags" Target="../tags/tag49.xml"/><Relationship Id="rId3" Type="http://schemas.openxmlformats.org/officeDocument/2006/relationships/tags" Target="../tags/tag27.xml"/><Relationship Id="rId29" Type="http://schemas.openxmlformats.org/officeDocument/2006/relationships/tags" Target="../tags/tag48.xml"/><Relationship Id="rId28" Type="http://schemas.openxmlformats.org/officeDocument/2006/relationships/tags" Target="../tags/tag47.xml"/><Relationship Id="rId27" Type="http://schemas.openxmlformats.org/officeDocument/2006/relationships/tags" Target="../tags/tag46.xml"/><Relationship Id="rId26" Type="http://schemas.openxmlformats.org/officeDocument/2006/relationships/tags" Target="../tags/tag45.xml"/><Relationship Id="rId25" Type="http://schemas.openxmlformats.org/officeDocument/2006/relationships/image" Target="../media/image18.png"/><Relationship Id="rId24" Type="http://schemas.openxmlformats.org/officeDocument/2006/relationships/tags" Target="../tags/tag44.xml"/><Relationship Id="rId23" Type="http://schemas.openxmlformats.org/officeDocument/2006/relationships/image" Target="../media/image17.png"/><Relationship Id="rId22" Type="http://schemas.openxmlformats.org/officeDocument/2006/relationships/tags" Target="../tags/tag43.xml"/><Relationship Id="rId21" Type="http://schemas.openxmlformats.org/officeDocument/2006/relationships/image" Target="../media/image16.png"/><Relationship Id="rId20" Type="http://schemas.openxmlformats.org/officeDocument/2006/relationships/tags" Target="../tags/tag42.xml"/><Relationship Id="rId2" Type="http://schemas.openxmlformats.org/officeDocument/2006/relationships/tags" Target="../tags/tag26.xml"/><Relationship Id="rId19" Type="http://schemas.openxmlformats.org/officeDocument/2006/relationships/image" Target="../media/image15.png"/><Relationship Id="rId18" Type="http://schemas.openxmlformats.org/officeDocument/2006/relationships/tags" Target="../tags/tag41.xml"/><Relationship Id="rId17" Type="http://schemas.openxmlformats.org/officeDocument/2006/relationships/tags" Target="../tags/tag40.xml"/><Relationship Id="rId16" Type="http://schemas.openxmlformats.org/officeDocument/2006/relationships/tags" Target="../tags/tag39.xml"/><Relationship Id="rId15" Type="http://schemas.openxmlformats.org/officeDocument/2006/relationships/tags" Target="../tags/tag38.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image" Target="../media/image7.webp"/><Relationship Id="rId1" Type="http://schemas.openxmlformats.org/officeDocument/2006/relationships/tags" Target="../tags/tag25.xml"/></Relationships>
</file>

<file path=ppt/slides/_rels/slide6.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9" Type="http://schemas.openxmlformats.org/officeDocument/2006/relationships/notesSlide" Target="../notesSlides/notesSlide1.xml"/><Relationship Id="rId28" Type="http://schemas.openxmlformats.org/officeDocument/2006/relationships/slideLayout" Target="../slideLayouts/slideLayout18.xml"/><Relationship Id="rId27" Type="http://schemas.openxmlformats.org/officeDocument/2006/relationships/tags" Target="../tags/tag79.xml"/><Relationship Id="rId26" Type="http://schemas.openxmlformats.org/officeDocument/2006/relationships/tags" Target="../tags/tag78.xml"/><Relationship Id="rId25" Type="http://schemas.openxmlformats.org/officeDocument/2006/relationships/image" Target="../media/image28.svg"/><Relationship Id="rId24" Type="http://schemas.openxmlformats.org/officeDocument/2006/relationships/image" Target="../media/image27.png"/><Relationship Id="rId23" Type="http://schemas.openxmlformats.org/officeDocument/2006/relationships/tags" Target="../tags/tag77.xml"/><Relationship Id="rId22" Type="http://schemas.openxmlformats.org/officeDocument/2006/relationships/tags" Target="../tags/tag76.xml"/><Relationship Id="rId21" Type="http://schemas.openxmlformats.org/officeDocument/2006/relationships/tags" Target="../tags/tag75.xml"/><Relationship Id="rId20" Type="http://schemas.openxmlformats.org/officeDocument/2006/relationships/tags" Target="../tags/tag74.xml"/><Relationship Id="rId2" Type="http://schemas.openxmlformats.org/officeDocument/2006/relationships/tags" Target="../tags/tag61.xml"/><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image" Target="../media/image26.png"/><Relationship Id="rId16" Type="http://schemas.openxmlformats.org/officeDocument/2006/relationships/tags" Target="../tags/tag71.xml"/><Relationship Id="rId15" Type="http://schemas.openxmlformats.org/officeDocument/2006/relationships/image" Target="../media/image25.png"/><Relationship Id="rId14" Type="http://schemas.openxmlformats.org/officeDocument/2006/relationships/tags" Target="../tags/tag70.xml"/><Relationship Id="rId13" Type="http://schemas.openxmlformats.org/officeDocument/2006/relationships/image" Target="../media/image24.svg"/><Relationship Id="rId12" Type="http://schemas.openxmlformats.org/officeDocument/2006/relationships/image" Target="../media/image23.png"/><Relationship Id="rId11" Type="http://schemas.openxmlformats.org/officeDocument/2006/relationships/image" Target="../media/image7.webp"/><Relationship Id="rId10" Type="http://schemas.openxmlformats.org/officeDocument/2006/relationships/tags" Target="../tags/tag69.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2" Type="http://schemas.openxmlformats.org/officeDocument/2006/relationships/notesSlide" Target="../notesSlides/notesSlide2.xml"/><Relationship Id="rId21" Type="http://schemas.openxmlformats.org/officeDocument/2006/relationships/slideLayout" Target="../slideLayouts/slideLayout18.xml"/><Relationship Id="rId20" Type="http://schemas.openxmlformats.org/officeDocument/2006/relationships/image" Target="../media/image30.png"/><Relationship Id="rId2" Type="http://schemas.openxmlformats.org/officeDocument/2006/relationships/tags" Target="../tags/tag80.xml"/><Relationship Id="rId19" Type="http://schemas.openxmlformats.org/officeDocument/2006/relationships/tags" Target="../tags/tag96.xml"/><Relationship Id="rId18" Type="http://schemas.openxmlformats.org/officeDocument/2006/relationships/tags" Target="../tags/tag95.xml"/><Relationship Id="rId17" Type="http://schemas.openxmlformats.org/officeDocument/2006/relationships/tags" Target="../tags/tag94.xml"/><Relationship Id="rId16" Type="http://schemas.openxmlformats.org/officeDocument/2006/relationships/tags" Target="../tags/tag93.xml"/><Relationship Id="rId15" Type="http://schemas.openxmlformats.org/officeDocument/2006/relationships/image" Target="../media/image7.webp"/><Relationship Id="rId14" Type="http://schemas.openxmlformats.org/officeDocument/2006/relationships/tags" Target="../tags/tag92.xml"/><Relationship Id="rId13" Type="http://schemas.openxmlformats.org/officeDocument/2006/relationships/tags" Target="../tags/tag91.xml"/><Relationship Id="rId12" Type="http://schemas.openxmlformats.org/officeDocument/2006/relationships/tags" Target="../tags/tag90.xml"/><Relationship Id="rId11" Type="http://schemas.openxmlformats.org/officeDocument/2006/relationships/tags" Target="../tags/tag89.xml"/><Relationship Id="rId10" Type="http://schemas.openxmlformats.org/officeDocument/2006/relationships/tags" Target="../tags/tag88.xml"/><Relationship Id="rId1" Type="http://schemas.openxmlformats.org/officeDocument/2006/relationships/image" Target="../media/image29.png"/></Relationships>
</file>

<file path=ppt/slides/_rels/slide9.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9" Type="http://schemas.openxmlformats.org/officeDocument/2006/relationships/notesSlide" Target="../notesSlides/notesSlide3.xml"/><Relationship Id="rId28" Type="http://schemas.openxmlformats.org/officeDocument/2006/relationships/slideLayout" Target="../slideLayouts/slideLayout18.xml"/><Relationship Id="rId27" Type="http://schemas.openxmlformats.org/officeDocument/2006/relationships/image" Target="../media/image36.png"/><Relationship Id="rId26" Type="http://schemas.openxmlformats.org/officeDocument/2006/relationships/image" Target="../media/image35.png"/><Relationship Id="rId25" Type="http://schemas.openxmlformats.org/officeDocument/2006/relationships/tags" Target="../tags/tag115.xml"/><Relationship Id="rId24" Type="http://schemas.openxmlformats.org/officeDocument/2006/relationships/tags" Target="../tags/tag114.xml"/><Relationship Id="rId23" Type="http://schemas.openxmlformats.org/officeDocument/2006/relationships/tags" Target="../tags/tag113.xml"/><Relationship Id="rId22" Type="http://schemas.openxmlformats.org/officeDocument/2006/relationships/tags" Target="../tags/tag112.xml"/><Relationship Id="rId21" Type="http://schemas.openxmlformats.org/officeDocument/2006/relationships/tags" Target="../tags/tag111.xml"/><Relationship Id="rId20" Type="http://schemas.openxmlformats.org/officeDocument/2006/relationships/image" Target="../media/image34.png"/><Relationship Id="rId2" Type="http://schemas.openxmlformats.org/officeDocument/2006/relationships/tags" Target="../tags/tag98.xml"/><Relationship Id="rId19" Type="http://schemas.openxmlformats.org/officeDocument/2006/relationships/tags" Target="../tags/tag110.xml"/><Relationship Id="rId18" Type="http://schemas.openxmlformats.org/officeDocument/2006/relationships/tags" Target="../tags/tag109.xml"/><Relationship Id="rId17" Type="http://schemas.openxmlformats.org/officeDocument/2006/relationships/tags" Target="../tags/tag108.xml"/><Relationship Id="rId16" Type="http://schemas.openxmlformats.org/officeDocument/2006/relationships/tags" Target="../tags/tag107.xml"/><Relationship Id="rId15" Type="http://schemas.openxmlformats.org/officeDocument/2006/relationships/tags" Target="../tags/tag106.xml"/><Relationship Id="rId14" Type="http://schemas.openxmlformats.org/officeDocument/2006/relationships/image" Target="../media/image33.svg"/><Relationship Id="rId13" Type="http://schemas.openxmlformats.org/officeDocument/2006/relationships/image" Target="../media/image32.png"/><Relationship Id="rId12" Type="http://schemas.openxmlformats.org/officeDocument/2006/relationships/image" Target="../media/image31.png"/><Relationship Id="rId11" Type="http://schemas.openxmlformats.org/officeDocument/2006/relationships/image" Target="../media/image8.png"/><Relationship Id="rId10" Type="http://schemas.openxmlformats.org/officeDocument/2006/relationships/image" Target="../media/image7.webp"/><Relationship Id="rId1" Type="http://schemas.openxmlformats.org/officeDocument/2006/relationships/tags" Target="../tags/tag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635"/>
            <a:ext cx="12192635" cy="8387715"/>
          </a:xfrm>
          <a:prstGeom prst="rect">
            <a:avLst/>
          </a:prstGeom>
        </p:spPr>
      </p:pic>
      <p:sp>
        <p:nvSpPr>
          <p:cNvPr id="3" name="文本框 2"/>
          <p:cNvSpPr txBox="1"/>
          <p:nvPr/>
        </p:nvSpPr>
        <p:spPr>
          <a:xfrm>
            <a:off x="4697730" y="5224780"/>
            <a:ext cx="737870" cy="368300"/>
          </a:xfrm>
          <a:prstGeom prst="rect">
            <a:avLst/>
          </a:prstGeom>
          <a:noFill/>
        </p:spPr>
        <p:txBody>
          <a:bodyPr wrap="square" rtlCol="0">
            <a:spAutoFit/>
          </a:bodyPr>
          <a:p>
            <a:r>
              <a:rPr lang="en-US" altLang="zh-CN">
                <a:solidFill>
                  <a:schemeClr val="bg1"/>
                </a:solidFill>
              </a:rPr>
              <a:t>XXX</a:t>
            </a:r>
            <a:endParaRPr lang="en-US" altLang="zh-CN">
              <a:solidFill>
                <a:schemeClr val="bg1"/>
              </a:solidFill>
            </a:endParaRPr>
          </a:p>
        </p:txBody>
      </p:sp>
      <p:sp>
        <p:nvSpPr>
          <p:cNvPr id="4" name="文本框 3"/>
          <p:cNvSpPr txBox="1"/>
          <p:nvPr/>
        </p:nvSpPr>
        <p:spPr>
          <a:xfrm>
            <a:off x="7112000" y="5224780"/>
            <a:ext cx="1135380" cy="368300"/>
          </a:xfrm>
          <a:prstGeom prst="rect">
            <a:avLst/>
          </a:prstGeom>
          <a:noFill/>
        </p:spPr>
        <p:txBody>
          <a:bodyPr wrap="square" rtlCol="0">
            <a:spAutoFit/>
          </a:bodyPr>
          <a:p>
            <a:r>
              <a:rPr lang="en-US" altLang="zh-CN">
                <a:solidFill>
                  <a:schemeClr val="bg1"/>
                </a:solidFill>
              </a:rPr>
              <a:t>20xx.x.x</a:t>
            </a:r>
            <a:endParaRPr lang="en-US" altLang="zh-CN">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图片 56"/>
          <p:cNvPicPr/>
          <p:nvPr/>
        </p:nvPicPr>
        <p:blipFill>
          <a:blip r:embed="rId1"/>
          <a:stretch>
            <a:fillRect/>
          </a:stretch>
        </p:blipFill>
        <p:spPr>
          <a:xfrm>
            <a:off x="0" y="5581015"/>
            <a:ext cx="12192000" cy="1276985"/>
          </a:xfrm>
          <a:prstGeom prst="rect">
            <a:avLst/>
          </a:prstGeom>
        </p:spPr>
      </p:pic>
      <p:sp>
        <p:nvSpPr>
          <p:cNvPr id="87" name="圆角矩形 86"/>
          <p:cNvSpPr/>
          <p:nvPr/>
        </p:nvSpPr>
        <p:spPr>
          <a:xfrm>
            <a:off x="1528445" y="2123440"/>
            <a:ext cx="9230360" cy="1885950"/>
          </a:xfrm>
          <a:prstGeom prst="roundRect">
            <a:avLst/>
          </a:prstGeom>
          <a:noFill/>
          <a:ln>
            <a:gradFill>
              <a:gsLst>
                <a:gs pos="50000">
                  <a:srgbClr val="1F5FBF"/>
                </a:gs>
                <a:gs pos="0">
                  <a:srgbClr val="1486CB"/>
                </a:gs>
                <a:gs pos="100000">
                  <a:srgbClr val="2A34B2"/>
                </a:gs>
              </a:gsLst>
              <a:lin ang="5400000" scaled="0"/>
            </a:gradFill>
          </a:ln>
          <a:extLst>
            <a:ext uri="{909E8E84-426E-40DD-AFC4-6F175D3DCCD1}">
              <a14:hiddenFill xmlns:a14="http://schemas.microsoft.com/office/drawing/2010/main">
                <a:solidFill>
                  <a:schemeClr val="bg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8" name="16"/>
          <p:cNvGrpSpPr/>
          <p:nvPr>
            <p:custDataLst>
              <p:tags r:id="rId2"/>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3"/>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4"/>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5"/>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6"/>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7"/>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8"/>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9"/>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0"/>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二、稳扎营盘固根本，以组织建设夯实根基</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1"/>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（三）带兵从实，把学生干部育成骨干</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sp>
        <p:nvSpPr>
          <p:cNvPr id="3" name="文本框 2"/>
          <p:cNvSpPr txBox="1"/>
          <p:nvPr/>
        </p:nvSpPr>
        <p:spPr>
          <a:xfrm>
            <a:off x="3426457" y="1851004"/>
            <a:ext cx="184731" cy="381258"/>
          </a:xfrm>
          <a:prstGeom prst="rect">
            <a:avLst/>
          </a:prstGeom>
          <a:noFill/>
        </p:spPr>
        <p:txBody>
          <a:bodyPr wrap="none">
            <a:spAutoFit/>
          </a:bodyPr>
          <a:lstStyle/>
          <a:p>
            <a:pPr>
              <a:lnSpc>
                <a:spcPct val="130000"/>
              </a:lnSpc>
            </a:pPr>
            <a:endParaRPr lang="zh-CN" altLang="en-US" sz="1600" dirty="0">
              <a:solidFill>
                <a:srgbClr val="0000FF"/>
              </a:solidFill>
              <a:effectLst/>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15" name="圆角矩形 11"/>
          <p:cNvSpPr/>
          <p:nvPr>
            <p:custDataLst>
              <p:tags r:id="rId12"/>
            </p:custDataLst>
          </p:nvPr>
        </p:nvSpPr>
        <p:spPr>
          <a:xfrm>
            <a:off x="2915285" y="1851025"/>
            <a:ext cx="1858010" cy="332105"/>
          </a:xfrm>
          <a:prstGeom prst="roundRect">
            <a:avLst>
              <a:gd name="adj" fmla="val 50000"/>
            </a:avLst>
          </a:prstGeom>
          <a:gradFill flip="none" rotWithShape="1">
            <a:gsLst>
              <a:gs pos="0">
                <a:schemeClr val="accent3">
                  <a:lumMod val="20000"/>
                  <a:lumOff val="80000"/>
                </a:schemeClr>
              </a:gs>
              <a:gs pos="100000">
                <a:sysClr val="window" lastClr="FFFFFF"/>
              </a:gs>
            </a:gsLst>
            <a:path path="circle">
              <a:fillToRect r="100000" b="100000"/>
            </a:path>
            <a:tileRect l="-100000" t="-100000"/>
          </a:gradFill>
          <a:ln w="10374" cap="flat" cmpd="sng" algn="ctr">
            <a:solidFill>
              <a:schemeClr val="accent3"/>
            </a:solidFill>
            <a:prstDash val="solid"/>
            <a:miter lim="800000"/>
          </a:ln>
          <a:effectLst>
            <a:outerShdw blurRad="139700" dist="103735" dir="2700002" algn="tl" rotWithShape="0">
              <a:srgbClr val="2851D5">
                <a:lumMod val="50000"/>
                <a:alpha val="10000"/>
              </a:srgbClr>
            </a:outerShdw>
          </a:effectLst>
        </p:spPr>
        <p:txBody>
          <a:bodyPr vertOverflow="overflow" horzOverflow="overflow" vert="horz" wrap="square" lIns="74690" tIns="37345" rIns="74690" bIns="37345"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fontAlgn="base">
              <a:buClrTx/>
              <a:buSzTx/>
              <a:buFont typeface="思源宋体 CN" panose="02020400000000000000" charset="-122"/>
            </a:pPr>
            <a:r>
              <a:rPr lang="zh-CN" altLang="en-US" sz="2000" b="1" noProof="1">
                <a:solidFill>
                  <a:schemeClr val="accent2"/>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抓实培训历练</a:t>
            </a:r>
            <a:endParaRPr lang="zh-CN" altLang="en-US" sz="2000" b="1" noProof="1">
              <a:solidFill>
                <a:schemeClr val="accent2"/>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grpSp>
        <p:nvGrpSpPr>
          <p:cNvPr id="16" name="组合 15"/>
          <p:cNvGrpSpPr/>
          <p:nvPr/>
        </p:nvGrpSpPr>
        <p:grpSpPr>
          <a:xfrm>
            <a:off x="223820" y="1508394"/>
            <a:ext cx="11774559" cy="4903631"/>
            <a:chOff x="352" y="2639"/>
            <a:chExt cx="18543" cy="7722"/>
          </a:xfrm>
        </p:grpSpPr>
        <p:grpSp>
          <p:nvGrpSpPr>
            <p:cNvPr id="20" name="组合 19"/>
            <p:cNvGrpSpPr/>
            <p:nvPr/>
          </p:nvGrpSpPr>
          <p:grpSpPr>
            <a:xfrm>
              <a:off x="4312" y="8179"/>
              <a:ext cx="10576" cy="1272"/>
              <a:chOff x="4312" y="8179"/>
              <a:chExt cx="10576" cy="1272"/>
            </a:xfrm>
          </p:grpSpPr>
          <p:sp>
            <p:nvSpPr>
              <p:cNvPr id="17" name="椭圆 16"/>
              <p:cNvSpPr/>
              <p:nvPr>
                <p:custDataLst>
                  <p:tags r:id="rId13"/>
                </p:custDataLst>
              </p:nvPr>
            </p:nvSpPr>
            <p:spPr>
              <a:xfrm>
                <a:off x="5806" y="8307"/>
                <a:ext cx="7588" cy="1144"/>
              </a:xfrm>
              <a:prstGeom prst="ellipse">
                <a:avLst/>
              </a:prstGeom>
              <a:gradFill flip="none" rotWithShape="1">
                <a:gsLst>
                  <a:gs pos="24000">
                    <a:schemeClr val="accent4"/>
                  </a:gs>
                  <a:gs pos="100000">
                    <a:schemeClr val="accent3"/>
                  </a:gs>
                </a:gsLst>
                <a:lin ang="10800000" scaled="1"/>
              </a:gradFill>
              <a:ln w="19050" cap="flat" cmpd="sng" algn="ctr">
                <a:no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24" name="任意多边形: 形状 11"/>
              <p:cNvSpPr/>
              <p:nvPr>
                <p:custDataLst>
                  <p:tags r:id="rId14"/>
                </p:custDataLst>
              </p:nvPr>
            </p:nvSpPr>
            <p:spPr bwMode="auto">
              <a:xfrm flipV="1">
                <a:off x="13675" y="8368"/>
                <a:ext cx="1213" cy="669"/>
              </a:xfrm>
              <a:custGeom>
                <a:avLst/>
                <a:gdLst>
                  <a:gd name="connsiteX0" fmla="*/ 0 w 1103071"/>
                  <a:gd name="connsiteY0" fmla="*/ 716012 h 716012"/>
                  <a:gd name="connsiteX1" fmla="*/ 5436 w 1103071"/>
                  <a:gd name="connsiteY1" fmla="*/ 714993 h 716012"/>
                  <a:gd name="connsiteX2" fmla="*/ 1103071 w 1103071"/>
                  <a:gd name="connsiteY2" fmla="*/ 193523 h 716012"/>
                  <a:gd name="connsiteX3" fmla="*/ 1103071 w 1103071"/>
                  <a:gd name="connsiteY3" fmla="*/ 0 h 716012"/>
                  <a:gd name="connsiteX4" fmla="*/ 5436 w 1103071"/>
                  <a:gd name="connsiteY4" fmla="*/ 521705 h 716012"/>
                  <a:gd name="connsiteX5" fmla="*/ 0 w 1103071"/>
                  <a:gd name="connsiteY5" fmla="*/ 522725 h 71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071" h="716012">
                    <a:moveTo>
                      <a:pt x="0" y="716012"/>
                    </a:moveTo>
                    <a:lnTo>
                      <a:pt x="5436" y="714993"/>
                    </a:lnTo>
                    <a:cubicBezTo>
                      <a:pt x="691168" y="573339"/>
                      <a:pt x="1103071" y="391691"/>
                      <a:pt x="1103071" y="193523"/>
                    </a:cubicBezTo>
                    <a:lnTo>
                      <a:pt x="1103071" y="0"/>
                    </a:lnTo>
                    <a:cubicBezTo>
                      <a:pt x="1103071" y="198168"/>
                      <a:pt x="691168" y="379927"/>
                      <a:pt x="5436" y="521705"/>
                    </a:cubicBezTo>
                    <a:lnTo>
                      <a:pt x="0" y="522725"/>
                    </a:lnTo>
                    <a:close/>
                  </a:path>
                </a:pathLst>
              </a:custGeom>
              <a:gradFill flip="none" rotWithShape="1">
                <a:gsLst>
                  <a:gs pos="0">
                    <a:srgbClr val="2851D5">
                      <a:lumMod val="20000"/>
                      <a:lumOff val="80000"/>
                      <a:alpha val="0"/>
                    </a:srgbClr>
                  </a:gs>
                  <a:gs pos="100000">
                    <a:srgbClr val="2851D5">
                      <a:alpha val="72000"/>
                    </a:srgbClr>
                  </a:gs>
                </a:gsLst>
                <a:lin ang="0" scaled="1"/>
              </a:gradFill>
              <a:ln w="37516" cap="flat">
                <a:noFill/>
                <a:prstDash val="solid"/>
                <a:miter/>
              </a:ln>
              <a:effectLst>
                <a:innerShdw blurRad="1524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7pPr>
                <a:lvl8pPr marL="32004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8pPr>
                <a:lvl9pPr marL="36576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9pPr>
              </a:lstStyle>
              <a:p>
                <a:endParaRPr lang="en-US" altLang="en-US" sz="700">
                  <a:ea typeface="思源宋体 CN" panose="02020400000000000000" charset="-122"/>
                </a:endParaRPr>
              </a:p>
            </p:txBody>
          </p:sp>
          <p:sp>
            <p:nvSpPr>
              <p:cNvPr id="25" name="任意多边形: 形状 13"/>
              <p:cNvSpPr/>
              <p:nvPr>
                <p:custDataLst>
                  <p:tags r:id="rId15"/>
                </p:custDataLst>
              </p:nvPr>
            </p:nvSpPr>
            <p:spPr bwMode="auto">
              <a:xfrm flipV="1">
                <a:off x="4312" y="8179"/>
                <a:ext cx="2859" cy="857"/>
              </a:xfrm>
              <a:custGeom>
                <a:avLst/>
                <a:gdLst>
                  <a:gd name="connsiteX0" fmla="*/ 2598601 w 2598601"/>
                  <a:gd name="connsiteY0" fmla="*/ 917542 h 917542"/>
                  <a:gd name="connsiteX1" fmla="*/ 2598601 w 2598601"/>
                  <a:gd name="connsiteY1" fmla="*/ 724469 h 917542"/>
                  <a:gd name="connsiteX2" fmla="*/ 2119561 w 2598601"/>
                  <a:gd name="connsiteY2" fmla="*/ 680104 h 917542"/>
                  <a:gd name="connsiteX3" fmla="*/ 0 w 2598601"/>
                  <a:gd name="connsiteY3" fmla="*/ 0 h 917542"/>
                  <a:gd name="connsiteX4" fmla="*/ 0 w 2598601"/>
                  <a:gd name="connsiteY4" fmla="*/ 193523 h 917542"/>
                  <a:gd name="connsiteX5" fmla="*/ 2119561 w 2598601"/>
                  <a:gd name="connsiteY5" fmla="*/ 873232 h 91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601" h="917542">
                    <a:moveTo>
                      <a:pt x="2598601" y="917542"/>
                    </a:moveTo>
                    <a:lnTo>
                      <a:pt x="2598601" y="724469"/>
                    </a:lnTo>
                    <a:lnTo>
                      <a:pt x="2119561" y="680104"/>
                    </a:lnTo>
                    <a:cubicBezTo>
                      <a:pt x="840844" y="532707"/>
                      <a:pt x="0" y="283097"/>
                      <a:pt x="0" y="0"/>
                    </a:cubicBezTo>
                    <a:lnTo>
                      <a:pt x="0" y="193523"/>
                    </a:lnTo>
                    <a:cubicBezTo>
                      <a:pt x="0" y="476620"/>
                      <a:pt x="840844" y="726004"/>
                      <a:pt x="2119561" y="873232"/>
                    </a:cubicBezTo>
                    <a:close/>
                  </a:path>
                </a:pathLst>
              </a:custGeom>
              <a:gradFill flip="none" rotWithShape="1">
                <a:gsLst>
                  <a:gs pos="64000">
                    <a:srgbClr val="2851D5">
                      <a:lumMod val="93000"/>
                      <a:lumOff val="7000"/>
                      <a:alpha val="0"/>
                    </a:srgbClr>
                  </a:gs>
                  <a:gs pos="86000">
                    <a:srgbClr val="2851D5">
                      <a:alpha val="25000"/>
                    </a:srgbClr>
                  </a:gs>
                </a:gsLst>
                <a:lin ang="10800000" scaled="1"/>
              </a:gradFill>
              <a:ln w="37516" cap="flat">
                <a:noFill/>
                <a:prstDash val="solid"/>
                <a:miter/>
              </a:ln>
              <a:effectLst>
                <a:innerShdw blurRad="3175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7pPr>
                <a:lvl8pPr marL="32004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8pPr>
                <a:lvl9pPr marL="3657600" algn="l" defTabSz="914400" rtl="0" eaLnBrk="1" latinLnBrk="0" hangingPunct="1">
                  <a:defRPr sz="1800" kern="1200">
                    <a:solidFill>
                      <a:sysClr val="windowText" lastClr="000000"/>
                    </a:solidFill>
                    <a:latin typeface="Calibri" panose="020F0502020204030204" charset="0"/>
                    <a:ea typeface="微软雅黑" panose="020B0503020204020204" charset="-122"/>
                    <a:cs typeface="+mn-ea"/>
                  </a:defRPr>
                </a:lvl9pPr>
              </a:lstStyle>
              <a:p>
                <a:endParaRPr lang="en-US" altLang="en-US" sz="700">
                  <a:ea typeface="思源宋体 CN" panose="02020400000000000000" charset="-122"/>
                </a:endParaRPr>
              </a:p>
            </p:txBody>
          </p:sp>
        </p:grpSp>
        <p:grpSp>
          <p:nvGrpSpPr>
            <p:cNvPr id="26" name="组合 25"/>
            <p:cNvGrpSpPr/>
            <p:nvPr/>
          </p:nvGrpSpPr>
          <p:grpSpPr>
            <a:xfrm>
              <a:off x="352" y="2639"/>
              <a:ext cx="18543" cy="7722"/>
              <a:chOff x="352" y="2639"/>
              <a:chExt cx="18543" cy="7722"/>
            </a:xfrm>
          </p:grpSpPr>
          <p:sp>
            <p:nvSpPr>
              <p:cNvPr id="27" name="椭圆 26"/>
              <p:cNvSpPr/>
              <p:nvPr>
                <p:custDataLst>
                  <p:tags r:id="rId16"/>
                </p:custDataLst>
              </p:nvPr>
            </p:nvSpPr>
            <p:spPr>
              <a:xfrm>
                <a:off x="4199" y="8085"/>
                <a:ext cx="11643" cy="1759"/>
              </a:xfrm>
              <a:prstGeom prst="ellipse">
                <a:avLst/>
              </a:prstGeom>
              <a:noFill/>
              <a:ln w="28575" cap="flat" cmpd="sng" algn="ctr">
                <a:gradFill>
                  <a:gsLst>
                    <a:gs pos="43000">
                      <a:schemeClr val="accent2">
                        <a:lumMod val="60000"/>
                        <a:lumOff val="40000"/>
                        <a:alpha val="0"/>
                      </a:schemeClr>
                    </a:gs>
                    <a:gs pos="74000">
                      <a:schemeClr val="accent3"/>
                    </a:gs>
                    <a:gs pos="0">
                      <a:schemeClr val="bg1"/>
                    </a:gs>
                    <a:gs pos="100000">
                      <a:schemeClr val="accent4">
                        <a:alpha val="0"/>
                      </a:schemeClr>
                    </a:gs>
                  </a:gsLst>
                  <a:lin ang="5400000" scaled="1"/>
                </a:gradFill>
                <a:prstDash val="solid"/>
                <a:miter lim="800000"/>
              </a:ln>
              <a:effectLst>
                <a:innerShdw blurRad="241300">
                  <a:sysClr val="window" lastClr="FFFFFF"/>
                </a:innerShdw>
              </a:effectLst>
              <a:extLst>
                <a:ext uri="{909E8E84-426E-40DD-AFC4-6F175D3DCCD1}">
                  <a14:hiddenFill xmlns:a14="http://schemas.microsoft.com/office/drawing/2010/main">
                    <a:gradFill flip="none" rotWithShape="1">
                      <a:gsLst>
                        <a:gs pos="24000">
                          <a:schemeClr val="accent2">
                            <a:lumMod val="20000"/>
                            <a:lumOff val="80000"/>
                          </a:schemeClr>
                        </a:gs>
                        <a:gs pos="100000">
                          <a:schemeClr val="accent2">
                            <a:lumMod val="20000"/>
                            <a:lumOff val="80000"/>
                            <a:alpha val="0"/>
                          </a:schemeClr>
                        </a:gs>
                      </a:gsLst>
                      <a:lin ang="10800000" scaled="1"/>
                    </a:gradFill>
                  </a14:hiddenFill>
                </a:ext>
              </a:ex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36" name="椭圆 35"/>
              <p:cNvSpPr/>
              <p:nvPr>
                <p:custDataLst>
                  <p:tags r:id="rId17"/>
                </p:custDataLst>
              </p:nvPr>
            </p:nvSpPr>
            <p:spPr>
              <a:xfrm>
                <a:off x="1048" y="8040"/>
                <a:ext cx="16608" cy="2291"/>
              </a:xfrm>
              <a:prstGeom prst="ellipse">
                <a:avLst/>
              </a:prstGeom>
              <a:gradFill flip="none" rotWithShape="1">
                <a:gsLst>
                  <a:gs pos="0">
                    <a:sysClr val="window" lastClr="FFFFFF"/>
                  </a:gs>
                  <a:gs pos="100000">
                    <a:sysClr val="window" lastClr="FFFFFF">
                      <a:alpha val="0"/>
                    </a:sysClr>
                  </a:gs>
                </a:gsLst>
                <a:path path="shape">
                  <a:fillToRect l="50000" t="50000" r="50000" b="50000"/>
                </a:path>
              </a:gradFill>
              <a:ln w="19050" cap="flat" cmpd="sng" algn="ctr">
                <a:gradFill>
                  <a:gsLst>
                    <a:gs pos="0">
                      <a:schemeClr val="accent2">
                        <a:lumMod val="60000"/>
                        <a:lumOff val="40000"/>
                        <a:alpha val="0"/>
                      </a:schemeClr>
                    </a:gs>
                    <a:gs pos="63000">
                      <a:schemeClr val="accent1">
                        <a:lumMod val="60000"/>
                        <a:lumOff val="40000"/>
                      </a:schemeClr>
                    </a:gs>
                    <a:gs pos="100000">
                      <a:schemeClr val="accent5">
                        <a:lumMod val="40000"/>
                        <a:lumOff val="60000"/>
                      </a:schemeClr>
                    </a:gs>
                  </a:gsLst>
                  <a:lin ang="5400000" scaled="1"/>
                </a:gra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28" name="椭圆 27"/>
              <p:cNvSpPr/>
              <p:nvPr>
                <p:custDataLst>
                  <p:tags r:id="rId18"/>
                </p:custDataLst>
              </p:nvPr>
            </p:nvSpPr>
            <p:spPr>
              <a:xfrm>
                <a:off x="5733" y="8203"/>
                <a:ext cx="7588" cy="1144"/>
              </a:xfrm>
              <a:prstGeom prst="ellipse">
                <a:avLst/>
              </a:prstGeom>
              <a:gradFill flip="none" rotWithShape="1">
                <a:gsLst>
                  <a:gs pos="24000">
                    <a:schemeClr val="accent2">
                      <a:lumMod val="20000"/>
                      <a:lumOff val="80000"/>
                    </a:schemeClr>
                  </a:gs>
                  <a:gs pos="100000">
                    <a:schemeClr val="accent2">
                      <a:lumMod val="20000"/>
                      <a:lumOff val="80000"/>
                      <a:alpha val="0"/>
                    </a:schemeClr>
                  </a:gs>
                </a:gsLst>
                <a:lin ang="10800000" scaled="1"/>
              </a:gradFill>
              <a:ln w="19050" cap="flat" cmpd="sng" algn="ctr">
                <a:noFill/>
                <a:prstDash val="solid"/>
                <a:miter lim="800000"/>
              </a:ln>
              <a:effectLst>
                <a:innerShdw blurRad="241300">
                  <a:sysClr val="window" lastClr="FFFFFF"/>
                </a:innerShdw>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29" name="椭圆 28"/>
              <p:cNvSpPr/>
              <p:nvPr>
                <p:custDataLst>
                  <p:tags r:id="rId19"/>
                </p:custDataLst>
              </p:nvPr>
            </p:nvSpPr>
            <p:spPr>
              <a:xfrm>
                <a:off x="3177" y="9844"/>
                <a:ext cx="181" cy="181"/>
              </a:xfrm>
              <a:prstGeom prst="ellipse">
                <a:avLst/>
              </a:prstGeom>
              <a:solidFill>
                <a:schemeClr val="accent4"/>
              </a:solidFill>
              <a:ln w="19050" cap="flat" cmpd="sng" algn="ctr">
                <a:solidFill>
                  <a:sysClr val="window" lastClr="FFFFFF"/>
                </a:soli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noFill/>
                  <a:latin typeface="Calibri" panose="020F0502020204030204" charset="0"/>
                  <a:ea typeface="思源宋体 CN" panose="02020400000000000000" charset="-122"/>
                  <a:sym typeface="思源宋体 CN" panose="02020400000000000000" charset="-122"/>
                </a:endParaRPr>
              </a:p>
            </p:txBody>
          </p:sp>
          <p:sp>
            <p:nvSpPr>
              <p:cNvPr id="30" name="椭圆 29"/>
              <p:cNvSpPr/>
              <p:nvPr>
                <p:custDataLst>
                  <p:tags r:id="rId20"/>
                </p:custDataLst>
              </p:nvPr>
            </p:nvSpPr>
            <p:spPr>
              <a:xfrm>
                <a:off x="7224" y="10180"/>
                <a:ext cx="181" cy="181"/>
              </a:xfrm>
              <a:prstGeom prst="ellipse">
                <a:avLst/>
              </a:prstGeom>
              <a:solidFill>
                <a:schemeClr val="accent4"/>
              </a:solidFill>
              <a:ln w="19050" cap="flat" cmpd="sng" algn="ctr">
                <a:solidFill>
                  <a:sysClr val="window" lastClr="FFFFFF"/>
                </a:soli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noFill/>
                  <a:latin typeface="Calibri" panose="020F0502020204030204" charset="0"/>
                  <a:ea typeface="思源宋体 CN" panose="02020400000000000000" charset="-122"/>
                  <a:sym typeface="思源宋体 CN" panose="02020400000000000000" charset="-122"/>
                </a:endParaRPr>
              </a:p>
            </p:txBody>
          </p:sp>
          <p:sp>
            <p:nvSpPr>
              <p:cNvPr id="32" name="椭圆 31"/>
              <p:cNvSpPr/>
              <p:nvPr>
                <p:custDataLst>
                  <p:tags r:id="rId21"/>
                </p:custDataLst>
              </p:nvPr>
            </p:nvSpPr>
            <p:spPr>
              <a:xfrm>
                <a:off x="11787" y="10180"/>
                <a:ext cx="181" cy="181"/>
              </a:xfrm>
              <a:prstGeom prst="ellipse">
                <a:avLst/>
              </a:prstGeom>
              <a:solidFill>
                <a:schemeClr val="accent4"/>
              </a:solidFill>
              <a:ln w="19050" cap="flat" cmpd="sng" algn="ctr">
                <a:solidFill>
                  <a:sysClr val="window" lastClr="FFFFFF"/>
                </a:soli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noFill/>
                  <a:latin typeface="Calibri" panose="020F0502020204030204" charset="0"/>
                  <a:ea typeface="思源宋体 CN" panose="02020400000000000000" charset="-122"/>
                  <a:sym typeface="思源宋体 CN" panose="02020400000000000000" charset="-122"/>
                </a:endParaRPr>
              </a:p>
            </p:txBody>
          </p:sp>
          <p:sp>
            <p:nvSpPr>
              <p:cNvPr id="33" name="椭圆 32"/>
              <p:cNvSpPr/>
              <p:nvPr>
                <p:custDataLst>
                  <p:tags r:id="rId22"/>
                </p:custDataLst>
              </p:nvPr>
            </p:nvSpPr>
            <p:spPr>
              <a:xfrm>
                <a:off x="15842" y="9844"/>
                <a:ext cx="181" cy="181"/>
              </a:xfrm>
              <a:prstGeom prst="ellipse">
                <a:avLst/>
              </a:prstGeom>
              <a:solidFill>
                <a:schemeClr val="accent4"/>
              </a:solidFill>
              <a:ln w="19050" cap="flat" cmpd="sng" algn="ctr">
                <a:solidFill>
                  <a:sysClr val="window" lastClr="FFFFFF"/>
                </a:soli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noFill/>
                  <a:latin typeface="Calibri" panose="020F0502020204030204" charset="0"/>
                  <a:ea typeface="思源宋体 CN" panose="02020400000000000000" charset="-122"/>
                  <a:sym typeface="思源宋体 CN" panose="02020400000000000000" charset="-122"/>
                </a:endParaRPr>
              </a:p>
            </p:txBody>
          </p:sp>
          <p:sp>
            <p:nvSpPr>
              <p:cNvPr id="47" name="任意多边形: 形状 22"/>
              <p:cNvSpPr/>
              <p:nvPr>
                <p:custDataLst>
                  <p:tags r:id="rId23"/>
                </p:custDataLst>
              </p:nvPr>
            </p:nvSpPr>
            <p:spPr>
              <a:xfrm>
                <a:off x="1615" y="5685"/>
                <a:ext cx="3093" cy="3540"/>
              </a:xfrm>
              <a:custGeom>
                <a:avLst/>
                <a:gdLst>
                  <a:gd name="connsiteX0" fmla="*/ 0 w 1964337"/>
                  <a:gd name="connsiteY0" fmla="*/ 0 h 1830472"/>
                  <a:gd name="connsiteX1" fmla="*/ 1964337 w 1964337"/>
                  <a:gd name="connsiteY1" fmla="*/ 0 h 1830472"/>
                  <a:gd name="connsiteX2" fmla="*/ 1964337 w 1964337"/>
                  <a:gd name="connsiteY2" fmla="*/ 1500721 h 1830472"/>
                  <a:gd name="connsiteX3" fmla="*/ 1546783 w 1964337"/>
                  <a:gd name="connsiteY3" fmla="*/ 1549405 h 1830472"/>
                  <a:gd name="connsiteX4" fmla="*/ 137776 w 1964337"/>
                  <a:gd name="connsiteY4" fmla="*/ 1795112 h 1830472"/>
                  <a:gd name="connsiteX5" fmla="*/ 0 w 1964337"/>
                  <a:gd name="connsiteY5" fmla="*/ 1830472 h 183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4337" h="1830472">
                    <a:moveTo>
                      <a:pt x="0" y="0"/>
                    </a:moveTo>
                    <a:lnTo>
                      <a:pt x="1964337" y="0"/>
                    </a:lnTo>
                    <a:lnTo>
                      <a:pt x="1964337" y="1500721"/>
                    </a:lnTo>
                    <a:lnTo>
                      <a:pt x="1546783" y="1549405"/>
                    </a:lnTo>
                    <a:cubicBezTo>
                      <a:pt x="1017753" y="1617997"/>
                      <a:pt x="543086" y="1700858"/>
                      <a:pt x="137776" y="1795112"/>
                    </a:cubicBezTo>
                    <a:lnTo>
                      <a:pt x="0" y="1830472"/>
                    </a:lnTo>
                    <a:close/>
                  </a:path>
                </a:pathLst>
              </a:custGeom>
              <a:gradFill flip="none" rotWithShape="1">
                <a:gsLst>
                  <a:gs pos="0">
                    <a:schemeClr val="accent4">
                      <a:alpha val="0"/>
                    </a:schemeClr>
                  </a:gs>
                  <a:gs pos="92000">
                    <a:schemeClr val="accent4"/>
                  </a:gs>
                </a:gsLst>
                <a:lin ang="5400000" scaled="1"/>
              </a:gradFill>
              <a:ln w="19050" cap="flat" cmpd="sng" algn="ctr">
                <a:noFill/>
                <a:prstDash val="solid"/>
                <a:miter lim="800000"/>
              </a:ln>
              <a:effectLst/>
            </p:spPr>
            <p:txBody>
              <a:bodyPr wrap="square" rtlCol="0" anchor="ctr">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49" name="任意多边形: 形状 25"/>
              <p:cNvSpPr/>
              <p:nvPr>
                <p:custDataLst>
                  <p:tags r:id="rId24"/>
                </p:custDataLst>
              </p:nvPr>
            </p:nvSpPr>
            <p:spPr>
              <a:xfrm>
                <a:off x="14614" y="6382"/>
                <a:ext cx="3093" cy="3171"/>
              </a:xfrm>
              <a:custGeom>
                <a:avLst/>
                <a:gdLst>
                  <a:gd name="connsiteX0" fmla="*/ 0 w 1964337"/>
                  <a:gd name="connsiteY0" fmla="*/ 0 h 1830472"/>
                  <a:gd name="connsiteX1" fmla="*/ 1964337 w 1964337"/>
                  <a:gd name="connsiteY1" fmla="*/ 0 h 1830472"/>
                  <a:gd name="connsiteX2" fmla="*/ 1964337 w 1964337"/>
                  <a:gd name="connsiteY2" fmla="*/ 1830472 h 1830472"/>
                  <a:gd name="connsiteX3" fmla="*/ 1826560 w 1964337"/>
                  <a:gd name="connsiteY3" fmla="*/ 1795112 h 1830472"/>
                  <a:gd name="connsiteX4" fmla="*/ 417553 w 1964337"/>
                  <a:gd name="connsiteY4" fmla="*/ 1549405 h 1830472"/>
                  <a:gd name="connsiteX5" fmla="*/ 0 w 1964337"/>
                  <a:gd name="connsiteY5" fmla="*/ 1500722 h 183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4337" h="1830472">
                    <a:moveTo>
                      <a:pt x="0" y="0"/>
                    </a:moveTo>
                    <a:lnTo>
                      <a:pt x="1964337" y="0"/>
                    </a:lnTo>
                    <a:lnTo>
                      <a:pt x="1964337" y="1830472"/>
                    </a:lnTo>
                    <a:lnTo>
                      <a:pt x="1826560" y="1795112"/>
                    </a:lnTo>
                    <a:cubicBezTo>
                      <a:pt x="1421250" y="1700858"/>
                      <a:pt x="946583" y="1617997"/>
                      <a:pt x="417553" y="1549405"/>
                    </a:cubicBezTo>
                    <a:lnTo>
                      <a:pt x="0" y="1500722"/>
                    </a:lnTo>
                    <a:close/>
                  </a:path>
                </a:pathLst>
              </a:custGeom>
              <a:gradFill flip="none" rotWithShape="1">
                <a:gsLst>
                  <a:gs pos="0">
                    <a:schemeClr val="accent4">
                      <a:alpha val="0"/>
                    </a:schemeClr>
                  </a:gs>
                  <a:gs pos="92000">
                    <a:schemeClr val="accent4"/>
                  </a:gs>
                </a:gsLst>
                <a:lin ang="5400000" scaled="1"/>
              </a:gradFill>
              <a:ln w="19050" cap="flat" cmpd="sng" algn="ctr">
                <a:noFill/>
                <a:prstDash val="solid"/>
                <a:miter lim="800000"/>
              </a:ln>
              <a:effectLst/>
            </p:spPr>
            <p:txBody>
              <a:bodyPr wrap="square" rtlCol="0" anchor="ctr">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en-US" altLang="en-US">
                  <a:solidFill>
                    <a:sysClr val="window" lastClr="FFFFFF"/>
                  </a:solidFill>
                  <a:latin typeface="Calibri" panose="020F0502020204030204" charset="0"/>
                  <a:ea typeface="思源宋体 CN" panose="02020400000000000000" charset="-122"/>
                  <a:sym typeface="思源宋体 CN" panose="02020400000000000000" charset="-122"/>
                </a:endParaRPr>
              </a:p>
            </p:txBody>
          </p:sp>
          <p:sp>
            <p:nvSpPr>
              <p:cNvPr id="50" name="矩形: 圆角 26"/>
              <p:cNvSpPr/>
              <p:nvPr>
                <p:custDataLst>
                  <p:tags r:id="rId25"/>
                </p:custDataLst>
              </p:nvPr>
            </p:nvSpPr>
            <p:spPr>
              <a:xfrm>
                <a:off x="663" y="2762"/>
                <a:ext cx="415" cy="2923"/>
              </a:xfrm>
              <a:prstGeom prst="roundRect">
                <a:avLst>
                  <a:gd name="adj" fmla="val 12381"/>
                </a:avLst>
              </a:prstGeom>
              <a:gradFill flip="none" rotWithShape="1">
                <a:gsLst>
                  <a:gs pos="100000">
                    <a:schemeClr val="tx2">
                      <a:lumMod val="50000"/>
                      <a:lumOff val="50000"/>
                      <a:alpha val="0"/>
                    </a:schemeClr>
                  </a:gs>
                  <a:gs pos="0">
                    <a:schemeClr val="accent3">
                      <a:alpha val="1100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51" name="矩形: 圆角 27"/>
              <p:cNvSpPr/>
              <p:nvPr>
                <p:custDataLst>
                  <p:tags r:id="rId26"/>
                </p:custDataLst>
              </p:nvPr>
            </p:nvSpPr>
            <p:spPr>
              <a:xfrm>
                <a:off x="352" y="4804"/>
                <a:ext cx="415" cy="2923"/>
              </a:xfrm>
              <a:prstGeom prst="roundRect">
                <a:avLst>
                  <a:gd name="adj" fmla="val 12381"/>
                </a:avLst>
              </a:prstGeom>
              <a:gradFill flip="none" rotWithShape="1">
                <a:gsLst>
                  <a:gs pos="0">
                    <a:schemeClr val="accent4">
                      <a:alpha val="19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52" name="矩形: 圆角 28"/>
              <p:cNvSpPr/>
              <p:nvPr>
                <p:custDataLst>
                  <p:tags r:id="rId27"/>
                </p:custDataLst>
              </p:nvPr>
            </p:nvSpPr>
            <p:spPr>
              <a:xfrm>
                <a:off x="913" y="6186"/>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53" name="矩形: 圆角 29"/>
              <p:cNvSpPr/>
              <p:nvPr>
                <p:custDataLst>
                  <p:tags r:id="rId28"/>
                </p:custDataLst>
              </p:nvPr>
            </p:nvSpPr>
            <p:spPr>
              <a:xfrm>
                <a:off x="18255" y="6576"/>
                <a:ext cx="415" cy="2923"/>
              </a:xfrm>
              <a:prstGeom prst="roundRect">
                <a:avLst>
                  <a:gd name="adj" fmla="val 12381"/>
                </a:avLst>
              </a:prstGeom>
              <a:gradFill flip="none" rotWithShape="1">
                <a:gsLst>
                  <a:gs pos="100000">
                    <a:schemeClr val="accent4">
                      <a:alpha val="0"/>
                    </a:schemeClr>
                  </a:gs>
                  <a:gs pos="0">
                    <a:schemeClr val="accent4">
                      <a:alpha val="1100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48" name="矩形: 圆角 30"/>
              <p:cNvSpPr/>
              <p:nvPr>
                <p:custDataLst>
                  <p:tags r:id="rId29"/>
                </p:custDataLst>
              </p:nvPr>
            </p:nvSpPr>
            <p:spPr>
              <a:xfrm>
                <a:off x="18480" y="4693"/>
                <a:ext cx="415" cy="2923"/>
              </a:xfrm>
              <a:prstGeom prst="roundRect">
                <a:avLst>
                  <a:gd name="adj" fmla="val 12381"/>
                </a:avLst>
              </a:prstGeom>
              <a:gradFill flip="none" rotWithShape="1">
                <a:gsLst>
                  <a:gs pos="0">
                    <a:schemeClr val="accent4">
                      <a:alpha val="18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63" name="矩形: 圆角 31"/>
              <p:cNvSpPr/>
              <p:nvPr>
                <p:custDataLst>
                  <p:tags r:id="rId30"/>
                </p:custDataLst>
              </p:nvPr>
            </p:nvSpPr>
            <p:spPr>
              <a:xfrm>
                <a:off x="18242" y="2639"/>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pic>
            <p:nvPicPr>
              <p:cNvPr id="54" name="https://docer-ks3.wpscdn.cn/picture/7678381/635a63b86e5945e31a2ede264175f32a_612.jpg" descr="平板电脑,文档,商务,大数据,报告,数字化显示,笔记本,金融,图表,显示器"/>
              <p:cNvPicPr/>
              <p:nvPr/>
            </p:nvPicPr>
            <p:blipFill rotWithShape="1">
              <a:blip r:embed="rId31"/>
              <a:srcRect l="10" t="5547" r="-10" b="5547"/>
              <a:stretch>
                <a:fillRect/>
              </a:stretch>
            </p:blipFill>
            <p:spPr>
              <a:xfrm>
                <a:off x="12084" y="5966"/>
                <a:ext cx="5039" cy="3360"/>
              </a:xfrm>
              <a:prstGeom prst="rect">
                <a:avLst/>
              </a:prstGeom>
              <a:ln w="12700" cap="flat" cmpd="sng" algn="ctr">
                <a:solidFill>
                  <a:schemeClr val="accent3"/>
                </a:solidFill>
                <a:prstDash val="solid"/>
                <a:round/>
                <a:headEnd type="none" w="med" len="med"/>
                <a:tailEnd type="none" w="med" len="med"/>
              </a:ln>
              <a:effectLst>
                <a:outerShdw blurRad="127000" dist="63500" sx="98000" sy="98000" algn="ctr" rotWithShape="0">
                  <a:srgbClr val="2851D5">
                    <a:lumMod val="50000"/>
                    <a:alpha val="25000"/>
                  </a:srgbClr>
                </a:outerShdw>
              </a:effectLst>
              <a:scene3d>
                <a:camera prst="perspectiveContrastingLeftFacing" fov="2700000">
                  <a:rot lat="0" lon="1734000" rev="0"/>
                </a:camera>
                <a:lightRig rig="threePt" dir="t">
                  <a:rot lat="0" lon="0" rev="0"/>
                </a:lightRig>
              </a:scene3d>
              <a:sp3d>
                <a:contourClr>
                  <a:srgbClr val="000000"/>
                </a:contourClr>
              </a:sp3d>
            </p:spPr>
          </p:pic>
          <p:pic>
            <p:nvPicPr>
              <p:cNvPr id="55" name="https://docer-ks3.wpscdn.cn/picture/22681340/4ee15bee03bebebff3fa3bbe4d7a1c38_612.jpg" descr="商业女性用计算器检查公司财务、收益和预算的特写。"/>
              <p:cNvPicPr/>
              <p:nvPr/>
            </p:nvPicPr>
            <p:blipFill rotWithShape="1">
              <a:blip r:embed="rId32"/>
              <a:srcRect t="5567" b="5567"/>
              <a:stretch>
                <a:fillRect/>
              </a:stretch>
            </p:blipFill>
            <p:spPr>
              <a:xfrm>
                <a:off x="7208" y="6017"/>
                <a:ext cx="4760" cy="3173"/>
              </a:xfrm>
              <a:prstGeom prst="rect">
                <a:avLst/>
              </a:prstGeom>
              <a:ln w="12700" cap="flat" cmpd="sng" algn="ctr">
                <a:solidFill>
                  <a:schemeClr val="accent3"/>
                </a:solidFill>
                <a:prstDash val="solid"/>
                <a:round/>
                <a:headEnd type="none" w="med" len="med"/>
                <a:tailEnd type="none" w="med" len="med"/>
              </a:ln>
              <a:effectLst>
                <a:outerShdw blurRad="127000" dist="63500" sx="98000" sy="98000" algn="ctr" rotWithShape="0">
                  <a:srgbClr val="2851D5">
                    <a:lumMod val="50000"/>
                    <a:alpha val="25000"/>
                  </a:srgbClr>
                </a:outerShdw>
              </a:effectLst>
              <a:scene3d>
                <a:camera prst="orthographicFront"/>
                <a:lightRig rig="threePt" dir="t">
                  <a:rot lat="0" lon="0" rev="0"/>
                </a:lightRig>
              </a:scene3d>
              <a:sp3d>
                <a:contourClr>
                  <a:srgbClr val="000000"/>
                </a:contourClr>
              </a:sp3d>
            </p:spPr>
          </p:pic>
          <p:pic>
            <p:nvPicPr>
              <p:cNvPr id="68" name="https://photo-static-api.fotomore.com/creative/vcg/400/new/VCG211167546891.jpg" descr="年轻同事讨论业务和价格图表分析商务人士在桌子上伟大的现代联合办公的团队合作理念。为客户计算个税"/>
              <p:cNvPicPr/>
              <p:nvPr/>
            </p:nvPicPr>
            <p:blipFill rotWithShape="1">
              <a:blip r:embed="rId33"/>
              <a:srcRect t="5559" b="5559"/>
              <a:stretch>
                <a:fillRect/>
              </a:stretch>
            </p:blipFill>
            <p:spPr>
              <a:xfrm>
                <a:off x="2241" y="6018"/>
                <a:ext cx="4983" cy="3322"/>
              </a:xfrm>
              <a:prstGeom prst="rect">
                <a:avLst/>
              </a:prstGeom>
              <a:ln w="12700" cap="flat" cmpd="sng" algn="ctr">
                <a:solidFill>
                  <a:schemeClr val="accent3"/>
                </a:solidFill>
                <a:prstDash val="solid"/>
                <a:round/>
                <a:headEnd type="none" w="med" len="med"/>
                <a:tailEnd type="none" w="med" len="med"/>
              </a:ln>
              <a:effectLst>
                <a:outerShdw blurRad="127000" dist="63500" sx="98000" sy="98000" algn="ctr" rotWithShape="0">
                  <a:srgbClr val="2851D5">
                    <a:lumMod val="50000"/>
                    <a:alpha val="25000"/>
                  </a:srgbClr>
                </a:outerShdw>
              </a:effectLst>
              <a:scene3d>
                <a:camera prst="perspectiveContrastingRightFacing" fov="2700000">
                  <a:rot lat="0" lon="19863664" rev="0"/>
                </a:camera>
                <a:lightRig rig="threePt" dir="t">
                  <a:rot lat="0" lon="0" rev="0"/>
                </a:lightRig>
              </a:scene3d>
              <a:sp3d>
                <a:contourClr>
                  <a:srgbClr val="000000"/>
                </a:contourClr>
              </a:sp3d>
            </p:spPr>
          </p:pic>
        </p:grpSp>
      </p:grpSp>
      <p:sp>
        <p:nvSpPr>
          <p:cNvPr id="73" name="圆角矩形 72"/>
          <p:cNvSpPr/>
          <p:nvPr>
            <p:custDataLst>
              <p:tags r:id="rId34"/>
            </p:custDataLst>
          </p:nvPr>
        </p:nvSpPr>
        <p:spPr>
          <a:xfrm>
            <a:off x="7395845" y="1851025"/>
            <a:ext cx="1858010" cy="332105"/>
          </a:xfrm>
          <a:prstGeom prst="roundRect">
            <a:avLst>
              <a:gd name="adj" fmla="val 50000"/>
            </a:avLst>
          </a:prstGeom>
          <a:gradFill flip="none" rotWithShape="1">
            <a:gsLst>
              <a:gs pos="0">
                <a:schemeClr val="accent3">
                  <a:lumMod val="20000"/>
                  <a:lumOff val="80000"/>
                </a:schemeClr>
              </a:gs>
              <a:gs pos="100000">
                <a:sysClr val="window" lastClr="FFFFFF"/>
              </a:gs>
            </a:gsLst>
            <a:path path="circle">
              <a:fillToRect r="100000" b="100000"/>
            </a:path>
            <a:tileRect l="-100000" t="-100000"/>
          </a:gradFill>
          <a:ln w="10374" cap="flat" cmpd="sng" algn="ctr">
            <a:solidFill>
              <a:schemeClr val="accent3"/>
            </a:solidFill>
            <a:prstDash val="solid"/>
            <a:miter lim="800000"/>
          </a:ln>
          <a:effectLst>
            <a:outerShdw blurRad="139700" dist="103735" dir="2700002" algn="tl" rotWithShape="0">
              <a:srgbClr val="2851D5">
                <a:lumMod val="50000"/>
                <a:alpha val="10000"/>
              </a:srgbClr>
            </a:outerShdw>
          </a:effectLst>
        </p:spPr>
        <p:txBody>
          <a:bodyPr vertOverflow="overflow" horzOverflow="overflow" vert="horz" wrap="square" lIns="74690" tIns="37345" rIns="74690" bIns="37345"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fontAlgn="base">
              <a:buClrTx/>
              <a:buSzTx/>
              <a:buFont typeface="思源宋体 CN" panose="02020400000000000000" charset="-122"/>
            </a:pPr>
            <a:r>
              <a:rPr lang="zh-CN" altLang="en-US" sz="2000" b="1" noProof="1">
                <a:solidFill>
                  <a:schemeClr val="accent2"/>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在做中教方法</a:t>
            </a:r>
            <a:endParaRPr lang="zh-CN" altLang="en-US" sz="2000" b="1" noProof="1">
              <a:solidFill>
                <a:schemeClr val="accent2"/>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grpSp>
        <p:nvGrpSpPr>
          <p:cNvPr id="71" name="组合 70"/>
          <p:cNvGrpSpPr/>
          <p:nvPr/>
        </p:nvGrpSpPr>
        <p:grpSpPr>
          <a:xfrm>
            <a:off x="457200" y="939800"/>
            <a:ext cx="11277600" cy="583565"/>
            <a:chOff x="4271141" y="2574803"/>
            <a:chExt cx="3649718" cy="583565"/>
          </a:xfrm>
        </p:grpSpPr>
        <p:sp>
          <p:nvSpPr>
            <p:cNvPr id="85" name="PA-做什么PPT10"/>
            <p:cNvSpPr txBox="1"/>
            <p:nvPr>
              <p:custDataLst>
                <p:tags r:id="rId35"/>
              </p:custDataLst>
            </p:nvPr>
          </p:nvSpPr>
          <p:spPr>
            <a:xfrm>
              <a:off x="4271141" y="2574803"/>
              <a:ext cx="3649718"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300" normalizeH="0" baseline="0" noProof="0">
                  <a:ln w="63500">
                    <a:solidFill>
                      <a:prstClr val="white"/>
                    </a:solidFill>
                  </a:ln>
                  <a:solidFill>
                    <a:prstClr val="white"/>
                  </a:solidFill>
                  <a:effectLst>
                    <a:outerShdw blurRad="304800" sx="102000" sy="102000" algn="ctr" rotWithShape="0">
                      <a:srgbClr val="0066FF">
                        <a:lumMod val="75000"/>
                        <a:alpha val="30000"/>
                      </a:srgbClr>
                    </a:outerShdw>
                  </a:effectLst>
                  <a:uLnTx/>
                  <a:uFillTx/>
                  <a:latin typeface="演示流云楷" panose="02000600000000000000" pitchFamily="2" charset="-122"/>
                  <a:ea typeface="演示流云楷" panose="02000600000000000000" pitchFamily="2" charset="-122"/>
                  <a:cs typeface="演示流云楷" panose="02000600000000000000" pitchFamily="2" charset="-122"/>
                </a:rPr>
                <a:t>抓干部就是抓关键，一个好骨干能带动一片，一支好队伍能盘活全局</a:t>
              </a:r>
              <a:endParaRPr kumimoji="0" lang="zh-CN" altLang="en-US" sz="3200" b="0" i="0" u="none" strike="noStrike" kern="1200" cap="none" spc="-300" normalizeH="0" baseline="0" noProof="0">
                <a:ln w="63500">
                  <a:solidFill>
                    <a:prstClr val="white"/>
                  </a:solidFill>
                </a:ln>
                <a:solidFill>
                  <a:prstClr val="white"/>
                </a:solidFill>
                <a:effectLst>
                  <a:outerShdw blurRad="304800" sx="102000" sy="102000" algn="ctr" rotWithShape="0">
                    <a:srgbClr val="0066FF">
                      <a:lumMod val="75000"/>
                      <a:alpha val="30000"/>
                    </a:srgbClr>
                  </a:outerShdw>
                </a:effectLst>
                <a:uLnTx/>
                <a:uFillTx/>
                <a:latin typeface="演示流云楷" panose="02000600000000000000" pitchFamily="2" charset="-122"/>
                <a:ea typeface="演示流云楷" panose="02000600000000000000" pitchFamily="2" charset="-122"/>
                <a:cs typeface="演示流云楷" panose="02000600000000000000" pitchFamily="2" charset="-122"/>
              </a:endParaRPr>
            </a:p>
          </p:txBody>
        </p:sp>
        <p:sp>
          <p:nvSpPr>
            <p:cNvPr id="86" name="PA-做什么PPT11"/>
            <p:cNvSpPr txBox="1"/>
            <p:nvPr>
              <p:custDataLst>
                <p:tags r:id="rId36"/>
              </p:custDataLst>
            </p:nvPr>
          </p:nvSpPr>
          <p:spPr>
            <a:xfrm>
              <a:off x="4271141" y="2574803"/>
              <a:ext cx="3649718"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300" normalizeH="0" baseline="0" noProof="0">
                  <a:ln>
                    <a:noFill/>
                  </a:ln>
                  <a:gradFill flip="none" rotWithShape="1">
                    <a:gsLst>
                      <a:gs pos="50000">
                        <a:srgbClr val="1F5FBF"/>
                      </a:gs>
                      <a:gs pos="0">
                        <a:srgbClr val="1486CB"/>
                      </a:gs>
                      <a:gs pos="100000">
                        <a:srgbClr val="2A34B2"/>
                      </a:gs>
                    </a:gsLst>
                    <a:lin ang="5400000" scaled="1"/>
                    <a:tileRect/>
                  </a:gradFill>
                  <a:effectLst/>
                  <a:uLnTx/>
                  <a:uFillTx/>
                  <a:latin typeface="演示流云楷" panose="02000600000000000000" pitchFamily="2" charset="-122"/>
                  <a:ea typeface="演示流云楷" panose="02000600000000000000" pitchFamily="2" charset="-122"/>
                  <a:cs typeface="演示流云楷" panose="02000600000000000000" pitchFamily="2" charset="-122"/>
                </a:rPr>
                <a:t>抓干部就是抓关键，一个好骨干能带动一片，一支好队伍能盘活全局</a:t>
              </a:r>
              <a:endParaRPr kumimoji="0" lang="zh-CN" altLang="en-US" sz="3200" b="0" i="0" u="none" strike="noStrike" kern="1200" cap="none" spc="-300" normalizeH="0" baseline="0" noProof="0">
                <a:ln>
                  <a:noFill/>
                </a:ln>
                <a:gradFill flip="none" rotWithShape="1">
                  <a:gsLst>
                    <a:gs pos="50000">
                      <a:srgbClr val="1F5FBF"/>
                    </a:gs>
                    <a:gs pos="0">
                      <a:srgbClr val="1486CB"/>
                    </a:gs>
                    <a:gs pos="100000">
                      <a:srgbClr val="2A34B2"/>
                    </a:gs>
                  </a:gsLst>
                  <a:lin ang="5400000" scaled="1"/>
                  <a:tileRect/>
                </a:gradFill>
                <a:effectLst/>
                <a:uLnTx/>
                <a:uFillTx/>
                <a:latin typeface="演示流云楷" panose="02000600000000000000" pitchFamily="2" charset="-122"/>
                <a:ea typeface="演示流云楷" panose="02000600000000000000" pitchFamily="2" charset="-122"/>
                <a:cs typeface="演示流云楷" panose="02000600000000000000" pitchFamily="2" charset="-122"/>
              </a:endParaRPr>
            </a:p>
          </p:txBody>
        </p:sp>
      </p:grpSp>
      <p:cxnSp>
        <p:nvCxnSpPr>
          <p:cNvPr id="88" name="直接连接符 87"/>
          <p:cNvCxnSpPr/>
          <p:nvPr/>
        </p:nvCxnSpPr>
        <p:spPr>
          <a:xfrm>
            <a:off x="6138545" y="2352040"/>
            <a:ext cx="0" cy="1171575"/>
          </a:xfrm>
          <a:prstGeom prst="line">
            <a:avLst/>
          </a:prstGeom>
        </p:spPr>
        <p:style>
          <a:lnRef idx="3">
            <a:schemeClr val="accent1"/>
          </a:lnRef>
          <a:fillRef idx="0">
            <a:srgbClr val="FFFFFF"/>
          </a:fillRef>
          <a:effectRef idx="0">
            <a:srgbClr val="FFFFFF"/>
          </a:effectRef>
          <a:fontRef idx="minor">
            <a:schemeClr val="tx1"/>
          </a:fontRef>
        </p:style>
      </p:cxnSp>
      <p:sp>
        <p:nvSpPr>
          <p:cNvPr id="89" name="文本框 88"/>
          <p:cNvSpPr txBox="1"/>
          <p:nvPr/>
        </p:nvSpPr>
        <p:spPr>
          <a:xfrm>
            <a:off x="1607185" y="2352040"/>
            <a:ext cx="4489450" cy="975995"/>
          </a:xfrm>
          <a:prstGeom prst="rect">
            <a:avLst/>
          </a:prstGeom>
        </p:spPr>
        <p:txBody>
          <a:bodyPr wrap="square">
            <a:spAutoFit/>
          </a:bodyPr>
          <a:p>
            <a:pPr algn="ctr" defTabSz="266700">
              <a:lnSpc>
                <a:spcPct val="120000"/>
              </a:lnSpc>
            </a:pPr>
            <a:r>
              <a:rPr lang="zh-CN" altLang="en-US" sz="1600">
                <a:latin typeface="华文新魏" panose="02010800040101010101" charset="-122"/>
                <a:ea typeface="华文新魏" panose="02010800040101010101" charset="-122"/>
              </a:rPr>
              <a:t>通过</a:t>
            </a:r>
            <a:r>
              <a:rPr lang="zh-CN" altLang="en-US" sz="1600">
                <a:solidFill>
                  <a:srgbClr val="C00000"/>
                </a:solidFill>
                <a:latin typeface="华文新魏" panose="02010800040101010101" charset="-122"/>
                <a:ea typeface="华文新魏" panose="02010800040101010101" charset="-122"/>
              </a:rPr>
              <a:t>例会培训、岗位锻炼、活动历练、工作复盘等方式，围绕文明监督、活动组织、值周管理、广播宣传、志愿服务</a:t>
            </a:r>
            <a:r>
              <a:rPr lang="zh-CN" altLang="en-US" sz="1600">
                <a:latin typeface="华文新魏" panose="02010800040101010101" charset="-122"/>
                <a:ea typeface="华文新魏" panose="02010800040101010101" charset="-122"/>
              </a:rPr>
              <a:t>等内容分阶段培训</a:t>
            </a:r>
            <a:endParaRPr lang="zh-CN" altLang="en-US" sz="1600">
              <a:latin typeface="华文新魏" panose="02010800040101010101" charset="-122"/>
              <a:ea typeface="华文新魏" panose="02010800040101010101" charset="-122"/>
            </a:endParaRPr>
          </a:p>
        </p:txBody>
      </p:sp>
      <p:sp>
        <p:nvSpPr>
          <p:cNvPr id="90" name="文本框 89"/>
          <p:cNvSpPr txBox="1"/>
          <p:nvPr/>
        </p:nvSpPr>
        <p:spPr>
          <a:xfrm>
            <a:off x="6138545" y="2352040"/>
            <a:ext cx="4489450" cy="975995"/>
          </a:xfrm>
          <a:prstGeom prst="rect">
            <a:avLst/>
          </a:prstGeom>
        </p:spPr>
        <p:txBody>
          <a:bodyPr wrap="square">
            <a:spAutoFit/>
          </a:bodyPr>
          <a:p>
            <a:pPr algn="ctr" defTabSz="266700">
              <a:lnSpc>
                <a:spcPct val="120000"/>
              </a:lnSpc>
            </a:pPr>
            <a:r>
              <a:rPr lang="zh-CN" altLang="en-US" sz="1600">
                <a:latin typeface="华文新魏" panose="02010800040101010101" charset="-122"/>
                <a:ea typeface="华文新魏" panose="02010800040101010101" charset="-122"/>
              </a:rPr>
              <a:t>注重通过具体任务压担子、在实践中教方法，建立交流反馈机制，引导学生干部在</a:t>
            </a:r>
            <a:r>
              <a:rPr lang="zh-CN" altLang="en-US" sz="1600">
                <a:solidFill>
                  <a:srgbClr val="C00000"/>
                </a:solidFill>
                <a:highlight>
                  <a:srgbClr val="FFFF00"/>
                </a:highlight>
                <a:latin typeface="华文新魏" panose="02010800040101010101" charset="-122"/>
                <a:ea typeface="华文新魏" panose="02010800040101010101" charset="-122"/>
              </a:rPr>
              <a:t>“边做边学、边学边改”</a:t>
            </a:r>
            <a:r>
              <a:rPr lang="zh-CN" altLang="en-US" sz="1600">
                <a:latin typeface="华文新魏" panose="02010800040101010101" charset="-122"/>
                <a:ea typeface="华文新魏" panose="02010800040101010101" charset="-122"/>
              </a:rPr>
              <a:t>中成长</a:t>
            </a:r>
            <a:endParaRPr lang="zh-CN" altLang="en-US" sz="1600">
              <a:latin typeface="华文新魏" panose="02010800040101010101" charset="-122"/>
              <a:ea typeface="华文新魏" panose="020108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fade">
                                      <p:cBhvr>
                                        <p:cTn id="13" dur="1000"/>
                                        <p:tgtEl>
                                          <p:spTgt spid="73"/>
                                        </p:tgtEl>
                                      </p:cBhvr>
                                    </p:animEffect>
                                    <p:anim calcmode="lin" valueType="num">
                                      <p:cBhvr>
                                        <p:cTn id="14" dur="1000" fill="hold"/>
                                        <p:tgtEl>
                                          <p:spTgt spid="73"/>
                                        </p:tgtEl>
                                        <p:attrNameLst>
                                          <p:attrName>ppt_x</p:attrName>
                                        </p:attrNameLst>
                                      </p:cBhvr>
                                      <p:tavLst>
                                        <p:tav tm="0">
                                          <p:val>
                                            <p:strVal val="#ppt_x"/>
                                          </p:val>
                                        </p:tav>
                                        <p:tav tm="100000">
                                          <p:val>
                                            <p:strVal val="#ppt_x"/>
                                          </p:val>
                                        </p:tav>
                                      </p:tavLst>
                                    </p:anim>
                                    <p:anim calcmode="lin" valueType="num">
                                      <p:cBhvr>
                                        <p:cTn id="15" dur="1000" fill="hold"/>
                                        <p:tgtEl>
                                          <p:spTgt spid="7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53" presetClass="entr" presetSubtype="16" fill="hold" nodeType="afterEffect">
                                  <p:stCondLst>
                                    <p:cond delay="0"/>
                                  </p:stCondLst>
                                  <p:childTnLst>
                                    <p:set>
                                      <p:cBhvr>
                                        <p:cTn id="24" dur="1" fill="hold">
                                          <p:stCondLst>
                                            <p:cond delay="0"/>
                                          </p:stCondLst>
                                        </p:cTn>
                                        <p:tgtEl>
                                          <p:spTgt spid="71"/>
                                        </p:tgtEl>
                                        <p:attrNameLst>
                                          <p:attrName>style.visibility</p:attrName>
                                        </p:attrNameLst>
                                      </p:cBhvr>
                                      <p:to>
                                        <p:strVal val="visible"/>
                                      </p:to>
                                    </p:set>
                                    <p:anim calcmode="lin" valueType="num">
                                      <p:cBhvr>
                                        <p:cTn id="25" dur="500" fill="hold"/>
                                        <p:tgtEl>
                                          <p:spTgt spid="71"/>
                                        </p:tgtEl>
                                        <p:attrNameLst>
                                          <p:attrName>ppt_w</p:attrName>
                                        </p:attrNameLst>
                                      </p:cBhvr>
                                      <p:tavLst>
                                        <p:tav tm="0">
                                          <p:val>
                                            <p:fltVal val="0"/>
                                          </p:val>
                                        </p:tav>
                                        <p:tav tm="100000">
                                          <p:val>
                                            <p:strVal val="#ppt_w"/>
                                          </p:val>
                                        </p:tav>
                                      </p:tavLst>
                                    </p:anim>
                                    <p:anim calcmode="lin" valueType="num">
                                      <p:cBhvr>
                                        <p:cTn id="26" dur="500" fill="hold"/>
                                        <p:tgtEl>
                                          <p:spTgt spid="71"/>
                                        </p:tgtEl>
                                        <p:attrNameLst>
                                          <p:attrName>ppt_h</p:attrName>
                                        </p:attrNameLst>
                                      </p:cBhvr>
                                      <p:tavLst>
                                        <p:tav tm="0">
                                          <p:val>
                                            <p:fltVal val="0"/>
                                          </p:val>
                                        </p:tav>
                                        <p:tav tm="100000">
                                          <p:val>
                                            <p:strVal val="#ppt_h"/>
                                          </p:val>
                                        </p:tav>
                                      </p:tavLst>
                                    </p:anim>
                                    <p:animEffect transition="in" filter="fade">
                                      <p:cBhvr>
                                        <p:cTn id="2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P spid="73" grpId="0" bldLvl="0" animBg="1"/>
      <p:bldP spid="7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040" y="2931795"/>
            <a:ext cx="12292330" cy="1419225"/>
            <a:chOff x="-104" y="4617"/>
            <a:chExt cx="19358" cy="2235"/>
          </a:xfrm>
        </p:grpSpPr>
        <p:sp>
          <p:nvSpPr>
            <p:cNvPr id="36" name="15"/>
            <p:cNvSpPr/>
            <p:nvPr/>
          </p:nvSpPr>
          <p:spPr>
            <a:xfrm rot="487742">
              <a:off x="-104" y="4617"/>
              <a:ext cx="19330" cy="1776"/>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a:gradFill>
              <a:gsLst>
                <a:gs pos="9000">
                  <a:schemeClr val="accent1">
                    <a:alpha val="24000"/>
                  </a:schemeClr>
                </a:gs>
                <a:gs pos="91000">
                  <a:schemeClr val="accent4">
                    <a:alpha val="9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42" name="16"/>
            <p:cNvSpPr/>
            <p:nvPr/>
          </p:nvSpPr>
          <p:spPr>
            <a:xfrm rot="16200000">
              <a:off x="8835" y="-3567"/>
              <a:ext cx="1584" cy="19255"/>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a:gradFill>
              <a:gsLst>
                <a:gs pos="61000">
                  <a:schemeClr val="accent3">
                    <a:alpha val="23000"/>
                  </a:schemeClr>
                </a:gs>
                <a:gs pos="3000">
                  <a:schemeClr val="accent1">
                    <a:alpha val="30000"/>
                  </a:schemeClr>
                </a:gs>
                <a:gs pos="95000">
                  <a:schemeClr val="accent4">
                    <a:alpha val="25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grpSp>
      <p:sp>
        <p:nvSpPr>
          <p:cNvPr id="58" name="18"/>
          <p:cNvSpPr txBox="1"/>
          <p:nvPr/>
        </p:nvSpPr>
        <p:spPr>
          <a:xfrm>
            <a:off x="4080179" y="744077"/>
            <a:ext cx="3978442" cy="22764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03</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2276709" y="2444623"/>
            <a:ext cx="7738110" cy="3138170"/>
          </a:xfrm>
          <a:prstGeom prst="rect">
            <a:avLst/>
          </a:prstGeom>
        </p:spPr>
        <p:txBody>
          <a:bodyPr wrap="none">
            <a:spAutoFit/>
          </a:bodyPr>
          <a:lstStyle/>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涉水过滩练筋骨</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以实践育人锤炼担当</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675" cy="580390"/>
            <a:chOff x="6425" y="7049"/>
            <a:chExt cx="5905"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5"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a:t>
              </a: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三部分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三、涉水过滩练筋骨，以实践育人锤炼担当</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（一）劳动趟一程，让劳动扎进日常</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pic>
        <p:nvPicPr>
          <p:cNvPr id="4" name="https://docer-ks3.wpscdn.cn/picture/197457594/25716e7942858c632d7933d2e3fd6a0c_612.jpg" descr="2014俯瞰上海静安区"/>
          <p:cNvPicPr>
            <a:picLocks noChangeAspect="1"/>
          </p:cNvPicPr>
          <p:nvPr/>
        </p:nvPicPr>
        <p:blipFill>
          <a:blip r:embed="rId11"/>
          <a:srcRect l="-457" t="16146" r="457" b="50107"/>
          <a:stretch>
            <a:fillRect/>
          </a:stretch>
        </p:blipFill>
        <p:spPr>
          <a:xfrm>
            <a:off x="3862070" y="1245870"/>
            <a:ext cx="8329930" cy="1898650"/>
          </a:xfrm>
          <a:prstGeom prst="rect">
            <a:avLst/>
          </a:prstGeom>
        </p:spPr>
      </p:pic>
      <p:sp>
        <p:nvSpPr>
          <p:cNvPr id="5" name="矩形: 圆角 134"/>
          <p:cNvSpPr/>
          <p:nvPr/>
        </p:nvSpPr>
        <p:spPr>
          <a:xfrm>
            <a:off x="0" y="1245870"/>
            <a:ext cx="12190730" cy="1898650"/>
          </a:xfrm>
          <a:prstGeom prst="roundRect">
            <a:avLst>
              <a:gd name="adj" fmla="val 0"/>
            </a:avLst>
          </a:prstGeom>
          <a:gradFill flip="none" rotWithShape="1">
            <a:gsLst>
              <a:gs pos="100000">
                <a:schemeClr val="accent3">
                  <a:alpha val="0"/>
                </a:schemeClr>
              </a:gs>
              <a:gs pos="61000">
                <a:schemeClr val="accent3"/>
              </a:gs>
              <a:gs pos="0">
                <a:schemeClr val="accent3"/>
              </a:gs>
            </a:gsLst>
            <a:lin ang="0" scaled="0"/>
          </a:gradFill>
          <a:ln w="12700" cap="flat" cmpd="sng" algn="ctr">
            <a:no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Roboto"/>
                <a:ea typeface="HarmonyOS Sans SC" panose="00000500000000000000" charset="-122"/>
                <a:cs typeface="Arial" panose="020B0604020202020204" pitchFamily="34" charset="0"/>
                <a:sym typeface="Wingdings" panose="05000000000000000000"/>
              </a:defRPr>
            </a:lvl9pPr>
          </a:lstStyle>
          <a:p>
            <a:pPr algn="ctr"/>
            <a:endParaRPr lang="zh-CN" altLang="en-US" dirty="0">
              <a:solidFill>
                <a:sysClr val="window" lastClr="FFFFFF"/>
              </a:solidFill>
              <a:latin typeface="思源宋体 CN" panose="02020400000000000000" charset="-122"/>
              <a:ea typeface="思源宋体 CN" panose="02020400000000000000" charset="-122"/>
              <a:sym typeface="思源宋体 CN" panose="02020400000000000000" charset="-122"/>
            </a:endParaRPr>
          </a:p>
        </p:txBody>
      </p:sp>
      <p:sp>
        <p:nvSpPr>
          <p:cNvPr id="6" name="文本框 5"/>
          <p:cNvSpPr txBox="1"/>
          <p:nvPr/>
        </p:nvSpPr>
        <p:spPr>
          <a:xfrm>
            <a:off x="415290" y="2005330"/>
            <a:ext cx="7311390" cy="460375"/>
          </a:xfrm>
          <a:prstGeom prst="rect">
            <a:avLst/>
          </a:prstGeom>
          <a:noFill/>
        </p:spPr>
        <p:txBody>
          <a:bodyPr wrap="square">
            <a:spAutoFit/>
          </a:bodyPr>
          <a:lstStyle/>
          <a:p>
            <a:pPr indent="0" fontAlgn="auto">
              <a:lnSpc>
                <a:spcPct val="100000"/>
              </a:lnSpc>
            </a:pPr>
            <a:r>
              <a:rPr lang="zh-CN" altLang="en-US" sz="2400" dirty="0">
                <a:solidFill>
                  <a:sysClr val="window" lastClr="FFFFFF"/>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方向明了、根基稳了，就要带着学生到实践里去练</a:t>
            </a:r>
            <a:endParaRPr lang="zh-CN" altLang="en-US" sz="2400" dirty="0">
              <a:solidFill>
                <a:sysClr val="window" lastClr="FFFFFF"/>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nvGrpSpPr>
          <p:cNvPr id="148" name="组合 147"/>
          <p:cNvGrpSpPr/>
          <p:nvPr/>
        </p:nvGrpSpPr>
        <p:grpSpPr>
          <a:xfrm rot="0">
            <a:off x="415290" y="1425893"/>
            <a:ext cx="7310755" cy="460692"/>
            <a:chOff x="357947" y="1595962"/>
            <a:chExt cx="6947608" cy="460692"/>
          </a:xfrm>
        </p:grpSpPr>
        <p:sp>
          <p:nvSpPr>
            <p:cNvPr id="12" name="文本框 11"/>
            <p:cNvSpPr txBox="1"/>
            <p:nvPr/>
          </p:nvSpPr>
          <p:spPr>
            <a:xfrm>
              <a:off x="716703" y="1595962"/>
              <a:ext cx="5439567" cy="377825"/>
            </a:xfrm>
            <a:prstGeom prst="rect">
              <a:avLst/>
            </a:prstGeom>
            <a:noFill/>
          </p:spPr>
          <p:txBody>
            <a:bodyPr wrap="square">
              <a:noAutofit/>
            </a:bodyPr>
            <a:lstStyle/>
            <a:p>
              <a:pPr indent="0" fontAlgn="auto">
                <a:lnSpc>
                  <a:spcPct val="100000"/>
                </a:lnSpc>
              </a:pPr>
              <a:r>
                <a:rPr lang="zh-CN" altLang="en-US" sz="2400" b="1" dirty="0">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纸上谈兵难成事，涉水过滩长真功</a:t>
              </a:r>
              <a:endParaRPr lang="zh-CN" altLang="en-US" sz="2400" b="1" dirty="0">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sp>
          <p:nvSpPr>
            <p:cNvPr id="13" name="矩形: 圆角 143"/>
            <p:cNvSpPr/>
            <p:nvPr/>
          </p:nvSpPr>
          <p:spPr>
            <a:xfrm>
              <a:off x="357947" y="1605804"/>
              <a:ext cx="6947608" cy="450850"/>
            </a:xfrm>
            <a:prstGeom prst="roundRect">
              <a:avLst>
                <a:gd name="adj" fmla="val 50000"/>
              </a:avLst>
            </a:prstGeom>
            <a:noFill/>
            <a:ln w="12700" cap="flat" cmpd="sng" algn="ctr">
              <a:solidFill>
                <a:sysClr val="window" lastClr="FFFFFF"/>
              </a:solidFill>
              <a:prstDash val="solid"/>
              <a:miter lim="800000"/>
            </a:ln>
            <a:effectLst/>
          </p:spPr>
          <p:txBody>
            <a:bodyPr wrap="none" rtlCol="0" anchor="ctr"/>
            <a:lstStyle/>
            <a:p>
              <a:pPr algn="ctr"/>
              <a:endParaRPr lang="zh-CN" altLang="en-US">
                <a:solidFill>
                  <a:sysClr val="window" lastClr="FFFFFF"/>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59" name="组合 58"/>
          <p:cNvGrpSpPr/>
          <p:nvPr>
            <p:custDataLst>
              <p:tags r:id="rId12"/>
            </p:custDataLst>
          </p:nvPr>
        </p:nvGrpSpPr>
        <p:grpSpPr>
          <a:xfrm>
            <a:off x="6263640" y="2722245"/>
            <a:ext cx="4859020" cy="3653155"/>
            <a:chOff x="7203" y="4721"/>
            <a:chExt cx="4790" cy="5753"/>
          </a:xfrm>
        </p:grpSpPr>
        <p:grpSp>
          <p:nvGrpSpPr>
            <p:cNvPr id="44" name="组合 43"/>
            <p:cNvGrpSpPr/>
            <p:nvPr/>
          </p:nvGrpSpPr>
          <p:grpSpPr>
            <a:xfrm>
              <a:off x="7203" y="4721"/>
              <a:ext cx="4790" cy="5753"/>
              <a:chOff x="4584419" y="2729674"/>
              <a:chExt cx="3197004" cy="3950260"/>
            </a:xfrm>
          </p:grpSpPr>
          <p:sp>
            <p:nvSpPr>
              <p:cNvPr id="46" name="矩形 45"/>
              <p:cNvSpPr/>
              <p:nvPr>
                <p:custDataLst>
                  <p:tags r:id="rId13"/>
                </p:custDataLst>
              </p:nvPr>
            </p:nvSpPr>
            <p:spPr>
              <a:xfrm>
                <a:off x="4584419" y="2729674"/>
                <a:ext cx="3197004" cy="3950260"/>
              </a:xfrm>
              <a:prstGeom prst="rect">
                <a:avLst/>
              </a:prstGeom>
              <a:solidFill>
                <a:schemeClr val="bg1"/>
              </a:solidFill>
              <a:ln w="3175">
                <a:gradFill>
                  <a:gsLst>
                    <a:gs pos="0">
                      <a:schemeClr val="accent1"/>
                    </a:gs>
                    <a:gs pos="63000">
                      <a:schemeClr val="accent1">
                        <a:alpha val="0"/>
                      </a:schemeClr>
                    </a:gs>
                  </a:gsLst>
                  <a:lin ang="5400000" scaled="1"/>
                </a:gradFill>
              </a:ln>
              <a:effectLst>
                <a:outerShdw blurRad="241300" dist="203200" dir="5400000" sx="92000" sy="92000" algn="tl" rotWithShape="0">
                  <a:prstClr val="black">
                    <a:alpha val="3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pic>
            <p:nvPicPr>
              <p:cNvPr id="34" name="https://docer-ks3.wpscdn.cn/picture/20738099/af962d9a89daede399cde985cbd31deb_612.jpg" descr="年轻同事讨论业务和价格图表分析商务人士在桌子上伟大的现代联合办公的团队合作理念。为客户计算个税"/>
              <p:cNvPicPr>
                <a:picLocks noChangeAspect="1" noChangeArrowheads="1"/>
              </p:cNvPicPr>
              <p:nvPr>
                <p:custDataLst>
                  <p:tags r:id="rId14"/>
                </p:custDataLst>
              </p:nvPr>
            </p:nvPicPr>
            <p:blipFill>
              <a:blip r:embed="rId15"/>
              <a:srcRect l="122" t="9866" r="-122" b="35970"/>
              <a:stretch>
                <a:fillRect/>
              </a:stretch>
            </p:blipFill>
            <p:spPr bwMode="auto">
              <a:xfrm>
                <a:off x="4646375" y="4601882"/>
                <a:ext cx="3073091" cy="2052000"/>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34"/>
              <p:cNvSpPr/>
              <p:nvPr>
                <p:custDataLst>
                  <p:tags r:id="rId16"/>
                </p:custDataLst>
              </p:nvPr>
            </p:nvSpPr>
            <p:spPr>
              <a:xfrm rot="5400000">
                <a:off x="4635081" y="2766136"/>
                <a:ext cx="3095678" cy="3080460"/>
              </a:xfrm>
              <a:prstGeom prst="rect">
                <a:avLst/>
              </a:prstGeom>
              <a:gradFill flip="none" rotWithShape="1">
                <a:gsLst>
                  <a:gs pos="63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56" name="文本框 55"/>
              <p:cNvSpPr txBox="1"/>
              <p:nvPr>
                <p:custDataLst>
                  <p:tags r:id="rId17"/>
                </p:custDataLst>
              </p:nvPr>
            </p:nvSpPr>
            <p:spPr>
              <a:xfrm>
                <a:off x="5536167" y="2922621"/>
                <a:ext cx="1436396" cy="497817"/>
              </a:xfrm>
              <a:prstGeom prst="rect">
                <a:avLst/>
              </a:prstGeom>
              <a:noFill/>
            </p:spPr>
            <p:txBody>
              <a:bodyPr wrap="square">
                <a:spAutoFit/>
              </a:bodyPr>
              <a:lstStyle/>
              <a:p>
                <a:pPr lvl="0" algn="ctr">
                  <a:spcBef>
                    <a:spcPts val="0"/>
                  </a:spcBef>
                  <a:buClrTx/>
                  <a:buSzTx/>
                  <a:buFontTx/>
                </a:pPr>
                <a:r>
                  <a:rPr lang="zh-CN" altLang="en-US" sz="2400" b="1" dirty="0">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mn-ea"/>
                  </a:rPr>
                  <a:t>用好实践基地</a:t>
                </a:r>
                <a:endParaRPr lang="zh-CN" altLang="en-US" sz="2400" b="1" dirty="0">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mn-ea"/>
                </a:endParaRPr>
              </a:p>
            </p:txBody>
          </p:sp>
          <p:sp>
            <p:nvSpPr>
              <p:cNvPr id="58" name="矩形 57"/>
              <p:cNvSpPr/>
              <p:nvPr>
                <p:custDataLst>
                  <p:tags r:id="rId18"/>
                </p:custDataLst>
              </p:nvPr>
            </p:nvSpPr>
            <p:spPr>
              <a:xfrm>
                <a:off x="5987731" y="3458309"/>
                <a:ext cx="532932" cy="36000"/>
              </a:xfrm>
              <a:prstGeom prst="rect">
                <a:avLst/>
              </a:prstGeom>
              <a:gradFill>
                <a:gsLst>
                  <a:gs pos="100000">
                    <a:schemeClr val="accent4"/>
                  </a:gs>
                  <a:gs pos="0">
                    <a:schemeClr val="accent3"/>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grpSp>
        <p:sp>
          <p:nvSpPr>
            <p:cNvPr id="60" name="文本框 59"/>
            <p:cNvSpPr txBox="1"/>
            <p:nvPr>
              <p:custDataLst>
                <p:tags r:id="rId19"/>
              </p:custDataLst>
            </p:nvPr>
          </p:nvSpPr>
          <p:spPr>
            <a:xfrm>
              <a:off x="7298" y="5970"/>
              <a:ext cx="4514" cy="1452"/>
            </a:xfrm>
            <a:prstGeom prst="rect">
              <a:avLst/>
            </a:prstGeom>
            <a:noFill/>
          </p:spPr>
          <p:txBody>
            <a:bodyPr wrap="square" rtlCol="0" anchor="t">
              <a:spAutoFit/>
            </a:bodyPr>
            <a:lstStyle/>
            <a:p>
              <a:pPr indent="0" algn="ctr">
                <a:lnSpc>
                  <a:spcPct val="150000"/>
                </a:lnSpc>
                <a:buNone/>
              </a:pPr>
              <a:r>
                <a:rPr lang="zh-CN" altLang="en-US" dirty="0">
                  <a:solidFill>
                    <a:schemeClr val="tx1">
                      <a:lumMod val="100000"/>
                    </a:scheme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依托校园劳动实践基地，引导各支部以“</a:t>
              </a:r>
              <a:r>
                <a:rPr lang="zh-CN" altLang="en-US" dirty="0">
                  <a:solidFill>
                    <a:srgbClr val="C00000"/>
                  </a:solidFill>
                  <a:effectLst/>
                  <a:highlight>
                    <a:srgbClr val="FFFF00"/>
                  </a:highlight>
                  <a:latin typeface="华文新魏" panose="02010800040101010101" charset="-122"/>
                  <a:ea typeface="华文新魏" panose="02010800040101010101" charset="-122"/>
                  <a:cs typeface="华文新魏" panose="02010800040101010101" charset="-122"/>
                  <a:sym typeface="思源宋体 CN" panose="02020400000000000000" charset="-122"/>
                </a:rPr>
                <a:t>认领—管理—展示</a:t>
              </a:r>
              <a:r>
                <a:rPr lang="zh-CN" altLang="en-US" dirty="0">
                  <a:solidFill>
                    <a:schemeClr val="tx1">
                      <a:lumMod val="100000"/>
                    </a:scheme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”的方式参与种植与养护</a:t>
              </a:r>
              <a:endParaRPr lang="zh-CN" altLang="en-US" dirty="0">
                <a:solidFill>
                  <a:schemeClr val="tx1">
                    <a:lumMod val="100000"/>
                  </a:scheme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endParaRPr>
            </a:p>
          </p:txBody>
        </p:sp>
      </p:grpSp>
      <p:grpSp>
        <p:nvGrpSpPr>
          <p:cNvPr id="2" name="组合 1"/>
          <p:cNvGrpSpPr/>
          <p:nvPr>
            <p:custDataLst>
              <p:tags r:id="rId20"/>
            </p:custDataLst>
          </p:nvPr>
        </p:nvGrpSpPr>
        <p:grpSpPr>
          <a:xfrm>
            <a:off x="793115" y="2722245"/>
            <a:ext cx="4859020" cy="3653155"/>
            <a:chOff x="7203" y="4721"/>
            <a:chExt cx="4790" cy="5753"/>
          </a:xfrm>
        </p:grpSpPr>
        <p:grpSp>
          <p:nvGrpSpPr>
            <p:cNvPr id="3" name="组合 2"/>
            <p:cNvGrpSpPr/>
            <p:nvPr/>
          </p:nvGrpSpPr>
          <p:grpSpPr>
            <a:xfrm>
              <a:off x="7203" y="4721"/>
              <a:ext cx="4790" cy="5753"/>
              <a:chOff x="4584419" y="2729674"/>
              <a:chExt cx="3197004" cy="3950260"/>
            </a:xfrm>
          </p:grpSpPr>
          <p:sp>
            <p:nvSpPr>
              <p:cNvPr id="11" name="矩形 10"/>
              <p:cNvSpPr/>
              <p:nvPr>
                <p:custDataLst>
                  <p:tags r:id="rId21"/>
                </p:custDataLst>
              </p:nvPr>
            </p:nvSpPr>
            <p:spPr>
              <a:xfrm>
                <a:off x="4584419" y="2729674"/>
                <a:ext cx="3197004" cy="3950260"/>
              </a:xfrm>
              <a:prstGeom prst="rect">
                <a:avLst/>
              </a:prstGeom>
              <a:solidFill>
                <a:schemeClr val="bg1"/>
              </a:solidFill>
              <a:ln w="3175">
                <a:gradFill>
                  <a:gsLst>
                    <a:gs pos="0">
                      <a:schemeClr val="accent1"/>
                    </a:gs>
                    <a:gs pos="63000">
                      <a:schemeClr val="accent1">
                        <a:alpha val="0"/>
                      </a:schemeClr>
                    </a:gs>
                  </a:gsLst>
                  <a:lin ang="5400000" scaled="1"/>
                </a:gradFill>
              </a:ln>
              <a:effectLst>
                <a:outerShdw blurRad="241300" dist="203200" dir="5400000" sx="92000" sy="92000" algn="tl" rotWithShape="0">
                  <a:prstClr val="black">
                    <a:alpha val="3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pic>
            <p:nvPicPr>
              <p:cNvPr id="14" name="https://docer-ks3.wpscdn.cn/picture/20738099/af962d9a89daede399cde985cbd31deb_612.jpg" descr="年轻同事讨论业务和价格图表分析商务人士在桌子上伟大的现代联合办公的团队合作理念。为客户计算个税"/>
              <p:cNvPicPr>
                <a:picLocks noChangeAspect="1" noChangeArrowheads="1"/>
              </p:cNvPicPr>
              <p:nvPr>
                <p:custDataLst>
                  <p:tags r:id="rId22"/>
                </p:custDataLst>
              </p:nvPr>
            </p:nvPicPr>
            <p:blipFill>
              <a:blip r:embed="rId23"/>
              <a:srcRect l="-54" t="4066" r="54" b="41770"/>
              <a:stretch>
                <a:fillRect/>
              </a:stretch>
            </p:blipFill>
            <p:spPr bwMode="auto">
              <a:xfrm>
                <a:off x="4646375" y="4601882"/>
                <a:ext cx="3073091" cy="2052000"/>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p:custDataLst>
                  <p:tags r:id="rId24"/>
                </p:custDataLst>
              </p:nvPr>
            </p:nvSpPr>
            <p:spPr>
              <a:xfrm rot="5400000">
                <a:off x="4635081" y="2766136"/>
                <a:ext cx="3095678" cy="3080460"/>
              </a:xfrm>
              <a:prstGeom prst="rect">
                <a:avLst/>
              </a:prstGeom>
              <a:gradFill flip="none" rotWithShape="1">
                <a:gsLst>
                  <a:gs pos="63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6" name="文本框 15"/>
              <p:cNvSpPr txBox="1"/>
              <p:nvPr>
                <p:custDataLst>
                  <p:tags r:id="rId25"/>
                </p:custDataLst>
              </p:nvPr>
            </p:nvSpPr>
            <p:spPr>
              <a:xfrm>
                <a:off x="5488538" y="2922621"/>
                <a:ext cx="1531654" cy="497817"/>
              </a:xfrm>
              <a:prstGeom prst="rect">
                <a:avLst/>
              </a:prstGeom>
              <a:noFill/>
            </p:spPr>
            <p:txBody>
              <a:bodyPr wrap="square">
                <a:spAutoFit/>
              </a:bodyPr>
              <a:lstStyle/>
              <a:p>
                <a:pPr marL="0" marR="0" lvl="0" algn="ctr" defTabSz="914400" rtl="0" eaLnBrk="1" fontAlgn="auto" latinLnBrk="0" hangingPunct="1">
                  <a:lnSpc>
                    <a:spcPct val="100000"/>
                  </a:lnSpc>
                  <a:spcBef>
                    <a:spcPts val="0"/>
                  </a:spcBef>
                  <a:buClrTx/>
                  <a:buSzTx/>
                  <a:buFontTx/>
                  <a:buNone/>
                </a:pPr>
                <a:r>
                  <a:rPr kumimoji="0" lang="zh-CN" altLang="en-US" sz="2400" b="1" i="0" u="none" strike="noStrike" kern="1200" cap="none" spc="0" normalizeH="0" baseline="0" dirty="0">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rPr>
                  <a:t>融入校园日常</a:t>
                </a:r>
                <a:endParaRPr kumimoji="0" lang="zh-CN" altLang="en-US" sz="2400" b="1" i="0" u="none" strike="noStrike" kern="1200" cap="none" spc="0" normalizeH="0" baseline="0" dirty="0">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17" name="矩形 16"/>
              <p:cNvSpPr/>
              <p:nvPr>
                <p:custDataLst>
                  <p:tags r:id="rId26"/>
                </p:custDataLst>
              </p:nvPr>
            </p:nvSpPr>
            <p:spPr>
              <a:xfrm>
                <a:off x="5987731" y="3458309"/>
                <a:ext cx="532932" cy="36000"/>
              </a:xfrm>
              <a:prstGeom prst="rect">
                <a:avLst/>
              </a:prstGeom>
              <a:gradFill>
                <a:gsLst>
                  <a:gs pos="100000">
                    <a:schemeClr val="accent4"/>
                  </a:gs>
                  <a:gs pos="0">
                    <a:schemeClr val="accent3"/>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grpSp>
        <p:sp>
          <p:nvSpPr>
            <p:cNvPr id="20" name="文本框 19"/>
            <p:cNvSpPr txBox="1"/>
            <p:nvPr>
              <p:custDataLst>
                <p:tags r:id="rId27"/>
              </p:custDataLst>
            </p:nvPr>
          </p:nvSpPr>
          <p:spPr>
            <a:xfrm>
              <a:off x="7298" y="5970"/>
              <a:ext cx="4514" cy="1582"/>
            </a:xfrm>
            <a:prstGeom prst="rect">
              <a:avLst/>
            </a:prstGeom>
            <a:noFill/>
          </p:spPr>
          <p:txBody>
            <a:bodyPr wrap="square" rtlCol="0" anchor="t">
              <a:spAutoFit/>
            </a:bodyPr>
            <a:lstStyle/>
            <a:p>
              <a:pPr indent="0" algn="ctr">
                <a:lnSpc>
                  <a:spcPct val="110000"/>
                </a:lnSpc>
                <a:buNone/>
              </a:pPr>
              <a:r>
                <a:rPr lang="zh-CN" altLang="en-US" dirty="0">
                  <a:solidFill>
                    <a:schemeClr val="tx1">
                      <a:lumMod val="100000"/>
                    </a:schemeClr>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围绕</a:t>
              </a:r>
              <a:r>
                <a:rPr lang="zh-CN" altLang="en-US" u="sng" dirty="0">
                  <a:solidFill>
                    <a:schemeClr val="tx1">
                      <a:lumMod val="100000"/>
                    </a:schemeClr>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校园环境维护、公共空间整理、班级责任区管理</a:t>
              </a:r>
              <a:r>
                <a:rPr lang="zh-CN" altLang="en-US" dirty="0">
                  <a:solidFill>
                    <a:schemeClr val="tx1">
                      <a:lumMod val="100000"/>
                    </a:schemeClr>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等，组织团支部结合班级实际开展常态化劳动实践</a:t>
              </a:r>
              <a:endParaRPr lang="zh-CN" altLang="en-US" dirty="0">
                <a:solidFill>
                  <a:schemeClr val="tx1">
                    <a:lumMod val="100000"/>
                  </a:schemeClr>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pic>
        <p:nvPicPr>
          <p:cNvPr id="75" name="图片 74"/>
          <p:cNvPicPr/>
          <p:nvPr>
            <p:custDataLst>
              <p:tags r:id="rId28"/>
            </p:custDataLst>
          </p:nvPr>
        </p:nvPicPr>
        <p:blipFill>
          <a:blip r:embed="rId29"/>
          <a:stretch>
            <a:fillRect/>
          </a:stretch>
        </p:blipFill>
        <p:spPr>
          <a:xfrm>
            <a:off x="0" y="5778500"/>
            <a:ext cx="12192000" cy="1079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p:cNvPicPr/>
          <p:nvPr>
            <p:custDataLst>
              <p:tags r:id="rId1"/>
            </p:custDataLst>
          </p:nvPr>
        </p:nvPicPr>
        <p:blipFill>
          <a:blip r:embed="rId2"/>
          <a:stretch>
            <a:fillRect/>
          </a:stretch>
        </p:blipFill>
        <p:spPr>
          <a:xfrm>
            <a:off x="0" y="5778500"/>
            <a:ext cx="12192000" cy="1079500"/>
          </a:xfrm>
          <a:prstGeom prst="rect">
            <a:avLst/>
          </a:prstGeom>
        </p:spPr>
      </p:pic>
      <p:grpSp>
        <p:nvGrpSpPr>
          <p:cNvPr id="8" name="16"/>
          <p:cNvGrpSpPr/>
          <p:nvPr>
            <p:custDataLst>
              <p:tags r:id="rId3"/>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4"/>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5"/>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6"/>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7"/>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8"/>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9"/>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10"/>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1"/>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三、涉水过滩练筋骨，以实践育人锤炼担当</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2"/>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（二）志愿渡一段，让志愿常态长效</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18" name="组合 17"/>
          <p:cNvGrpSpPr/>
          <p:nvPr/>
        </p:nvGrpSpPr>
        <p:grpSpPr>
          <a:xfrm>
            <a:off x="6450965" y="1461770"/>
            <a:ext cx="5608320" cy="6131560"/>
            <a:chOff x="10159" y="2302"/>
            <a:chExt cx="8832" cy="9656"/>
          </a:xfrm>
        </p:grpSpPr>
        <p:grpSp>
          <p:nvGrpSpPr>
            <p:cNvPr id="26" name="组合 25"/>
            <p:cNvGrpSpPr/>
            <p:nvPr>
              <p:custDataLst>
                <p:tags r:id="rId13"/>
              </p:custDataLst>
            </p:nvPr>
          </p:nvGrpSpPr>
          <p:grpSpPr>
            <a:xfrm>
              <a:off x="10910" y="7451"/>
              <a:ext cx="7554" cy="3963"/>
              <a:chOff x="4243387" y="4762595"/>
              <a:chExt cx="3705225" cy="4179152"/>
            </a:xfrm>
          </p:grpSpPr>
          <p:sp>
            <p:nvSpPr>
              <p:cNvPr id="19" name="任意多边形: 形状 7"/>
              <p:cNvSpPr/>
              <p:nvPr/>
            </p:nvSpPr>
            <p:spPr bwMode="auto">
              <a:xfrm>
                <a:off x="4243387" y="4934896"/>
                <a:ext cx="3705225" cy="4006851"/>
              </a:xfrm>
              <a:custGeom>
                <a:avLst/>
                <a:gdLst>
                  <a:gd name="connsiteX0" fmla="*/ 0 w 3705225"/>
                  <a:gd name="connsiteY0" fmla="*/ 0 h 4006851"/>
                  <a:gd name="connsiteX1" fmla="*/ 1852613 w 3705225"/>
                  <a:gd name="connsiteY1" fmla="*/ 225994 h 4006851"/>
                  <a:gd name="connsiteX2" fmla="*/ 3705225 w 3705225"/>
                  <a:gd name="connsiteY2" fmla="*/ 0 h 4006851"/>
                  <a:gd name="connsiteX3" fmla="*/ 3705225 w 3705225"/>
                  <a:gd name="connsiteY3" fmla="*/ 1408113 h 4006851"/>
                  <a:gd name="connsiteX4" fmla="*/ 3705225 w 3705225"/>
                  <a:gd name="connsiteY4" fmla="*/ 2373125 h 4006851"/>
                  <a:gd name="connsiteX5" fmla="*/ 3705225 w 3705225"/>
                  <a:gd name="connsiteY5" fmla="*/ 3781238 h 4006851"/>
                  <a:gd name="connsiteX6" fmla="*/ 1852613 w 3705225"/>
                  <a:gd name="connsiteY6" fmla="*/ 4006851 h 4006851"/>
                  <a:gd name="connsiteX7" fmla="*/ 0 w 3705225"/>
                  <a:gd name="connsiteY7" fmla="*/ 3781238 h 4006851"/>
                  <a:gd name="connsiteX8" fmla="*/ 0 w 3705225"/>
                  <a:gd name="connsiteY8" fmla="*/ 2373125 h 4006851"/>
                  <a:gd name="connsiteX9" fmla="*/ 0 w 3705225"/>
                  <a:gd name="connsiteY9" fmla="*/ 1408113 h 400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5225" h="4006851">
                    <a:moveTo>
                      <a:pt x="0" y="0"/>
                    </a:moveTo>
                    <a:cubicBezTo>
                      <a:pt x="0" y="125002"/>
                      <a:pt x="829523" y="225994"/>
                      <a:pt x="1852613" y="225994"/>
                    </a:cubicBezTo>
                    <a:cubicBezTo>
                      <a:pt x="2876084" y="225994"/>
                      <a:pt x="3705225" y="125002"/>
                      <a:pt x="3705225" y="0"/>
                    </a:cubicBezTo>
                    <a:lnTo>
                      <a:pt x="3705225" y="1408113"/>
                    </a:lnTo>
                    <a:lnTo>
                      <a:pt x="3705225" y="2373125"/>
                    </a:lnTo>
                    <a:lnTo>
                      <a:pt x="3705225" y="3781238"/>
                    </a:lnTo>
                    <a:cubicBezTo>
                      <a:pt x="3705225" y="3905859"/>
                      <a:pt x="2876084" y="4006851"/>
                      <a:pt x="1852613" y="4006851"/>
                    </a:cubicBezTo>
                    <a:cubicBezTo>
                      <a:pt x="829523" y="4006851"/>
                      <a:pt x="0" y="3905859"/>
                      <a:pt x="0" y="3781238"/>
                    </a:cubicBezTo>
                    <a:lnTo>
                      <a:pt x="0" y="2373125"/>
                    </a:lnTo>
                    <a:lnTo>
                      <a:pt x="0" y="1408113"/>
                    </a:lnTo>
                    <a:close/>
                  </a:path>
                </a:pathLst>
              </a:custGeom>
              <a:gradFill flip="none" rotWithShape="1">
                <a:gsLst>
                  <a:gs pos="0">
                    <a:srgbClr val="3378DB"/>
                  </a:gs>
                  <a:gs pos="100000">
                    <a:srgbClr val="1C84FF">
                      <a:lumMod val="60000"/>
                      <a:lumOff val="40000"/>
                    </a:srgbClr>
                  </a:gs>
                  <a:gs pos="61000">
                    <a:schemeClr val="accent3"/>
                  </a:gs>
                  <a:gs pos="20000">
                    <a:schemeClr val="accent5"/>
                  </a:gs>
                </a:gsLst>
                <a:lin ang="0" scaled="1"/>
                <a:tileRect/>
              </a:gradFill>
              <a:ln w="0">
                <a:noFill/>
                <a:prstDash val="solid"/>
                <a:round/>
              </a:ln>
              <a:effectLst>
                <a:innerShdw blurRad="622300">
                  <a:sysClr val="window" lastClr="FFFFFF">
                    <a:alpha val="71000"/>
                  </a:sysClr>
                </a:innerShdw>
              </a:effectLst>
            </p:spPr>
            <p:txBody>
              <a:bodyPr vert="horz" wrap="square" lIns="91440" tIns="45720" rIns="91440" bIns="45720" numCol="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28" name="Oval 10"/>
              <p:cNvSpPr>
                <a:spLocks noChangeArrowheads="1"/>
              </p:cNvSpPr>
              <p:nvPr>
                <p:custDataLst>
                  <p:tags r:id="rId14"/>
                </p:custDataLst>
              </p:nvPr>
            </p:nvSpPr>
            <p:spPr bwMode="auto">
              <a:xfrm>
                <a:off x="4243387" y="4762595"/>
                <a:ext cx="3705225" cy="452438"/>
              </a:xfrm>
              <a:prstGeom prst="ellipse">
                <a:avLst/>
              </a:prstGeom>
              <a:gradFill flip="none" rotWithShape="1">
                <a:gsLst>
                  <a:gs pos="0">
                    <a:schemeClr val="accent6"/>
                  </a:gs>
                  <a:gs pos="70000">
                    <a:schemeClr val="accent6"/>
                  </a:gs>
                </a:gsLst>
                <a:lin ang="0" scaled="1"/>
                <a:tileRect/>
              </a:gradFill>
              <a:ln w="15875">
                <a:gradFill>
                  <a:gsLst>
                    <a:gs pos="0">
                      <a:sysClr val="window" lastClr="FFFFFF">
                        <a:alpha val="0"/>
                      </a:sysClr>
                    </a:gs>
                    <a:gs pos="100000">
                      <a:sysClr val="window" lastClr="FFFFFF"/>
                    </a:gs>
                  </a:gsLst>
                  <a:lin ang="5400000" scaled="1"/>
                </a:gradFill>
                <a:prstDash val="solid"/>
                <a:round/>
              </a:ln>
              <a:effectLst>
                <a:innerShdw blurRad="393700">
                  <a:sysClr val="window" lastClr="FFFFFF"/>
                </a:inn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思源宋体 CN" panose="02020400000000000000" charset="-122"/>
                  <a:ea typeface="思源宋体 CN" panose="02020400000000000000" charset="-122"/>
                  <a:cs typeface="思源宋体 CN" panose="02020400000000000000" charset="-122"/>
                </a:endParaRPr>
              </a:p>
            </p:txBody>
          </p:sp>
        </p:grpSp>
        <p:sp>
          <p:nvSpPr>
            <p:cNvPr id="21" name="矩形 20"/>
            <p:cNvSpPr/>
            <p:nvPr/>
          </p:nvSpPr>
          <p:spPr>
            <a:xfrm>
              <a:off x="14108" y="2302"/>
              <a:ext cx="3704" cy="5386"/>
            </a:xfrm>
            <a:prstGeom prst="rect">
              <a:avLst/>
            </a:prstGeom>
            <a:blipFill rotWithShape="1">
              <a:blip r:embed="rId15"/>
              <a:stretch>
                <a:fillRect/>
              </a:stretch>
            </a:blipFill>
            <a:ln w="31750">
              <a:solidFill>
                <a:schemeClr val="accent4"/>
              </a:solidFill>
            </a:ln>
            <a:effectLst>
              <a:reflection blurRad="6350" stA="28000" endA="300" endPos="19000" dir="5400000" sy="-100000" algn="bl" rotWithShape="0"/>
            </a:effectLst>
            <a:scene3d>
              <a:camera prst="perspective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sp>
          <p:nvSpPr>
            <p:cNvPr id="23" name="矩形 22"/>
            <p:cNvSpPr/>
            <p:nvPr/>
          </p:nvSpPr>
          <p:spPr>
            <a:xfrm>
              <a:off x="11133" y="3570"/>
              <a:ext cx="4715" cy="4175"/>
            </a:xfrm>
            <a:prstGeom prst="rect">
              <a:avLst/>
            </a:prstGeom>
            <a:blipFill rotWithShape="1">
              <a:blip r:embed="rId16"/>
              <a:stretch>
                <a:fillRect/>
              </a:stretch>
            </a:blipFill>
            <a:ln w="31750">
              <a:solidFill>
                <a:schemeClr val="accent4"/>
              </a:solidFill>
            </a:ln>
            <a:effectLst>
              <a:reflection blurRad="6350" stA="28000" endA="300" endPos="19000" dir="5400000" sy="-100000" algn="bl" rotWithShape="0"/>
            </a:effectLst>
            <a:scene3d>
              <a:camera prst="perspective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grpSp>
          <p:nvGrpSpPr>
            <p:cNvPr id="64" name="组合 63"/>
            <p:cNvGrpSpPr/>
            <p:nvPr/>
          </p:nvGrpSpPr>
          <p:grpSpPr>
            <a:xfrm>
              <a:off x="10159" y="2807"/>
              <a:ext cx="8832" cy="9151"/>
              <a:chOff x="10240" y="3410"/>
              <a:chExt cx="8832" cy="9151"/>
            </a:xfrm>
          </p:grpSpPr>
          <p:sp>
            <p:nvSpPr>
              <p:cNvPr id="24" name="矩形: 圆角 31"/>
              <p:cNvSpPr/>
              <p:nvPr>
                <p:custDataLst>
                  <p:tags r:id="rId17"/>
                </p:custDataLst>
              </p:nvPr>
            </p:nvSpPr>
            <p:spPr>
              <a:xfrm>
                <a:off x="18151" y="3869"/>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25" name="矩形: 圆角 30"/>
              <p:cNvSpPr/>
              <p:nvPr>
                <p:custDataLst>
                  <p:tags r:id="rId18"/>
                </p:custDataLst>
              </p:nvPr>
            </p:nvSpPr>
            <p:spPr>
              <a:xfrm>
                <a:off x="18431" y="5816"/>
                <a:ext cx="227" cy="2923"/>
              </a:xfrm>
              <a:prstGeom prst="roundRect">
                <a:avLst>
                  <a:gd name="adj" fmla="val 12381"/>
                </a:avLst>
              </a:prstGeom>
              <a:gradFill flip="none" rotWithShape="1">
                <a:gsLst>
                  <a:gs pos="0">
                    <a:schemeClr val="accent4">
                      <a:alpha val="18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27" name="矩形: 圆角 29"/>
              <p:cNvSpPr/>
              <p:nvPr>
                <p:custDataLst>
                  <p:tags r:id="rId19"/>
                </p:custDataLst>
              </p:nvPr>
            </p:nvSpPr>
            <p:spPr>
              <a:xfrm>
                <a:off x="18658" y="3410"/>
                <a:ext cx="415" cy="2923"/>
              </a:xfrm>
              <a:prstGeom prst="roundRect">
                <a:avLst>
                  <a:gd name="adj" fmla="val 12381"/>
                </a:avLst>
              </a:prstGeom>
              <a:gradFill flip="none" rotWithShape="1">
                <a:gsLst>
                  <a:gs pos="100000">
                    <a:schemeClr val="accent4">
                      <a:alpha val="0"/>
                    </a:schemeClr>
                  </a:gs>
                  <a:gs pos="0">
                    <a:schemeClr val="accent4">
                      <a:alpha val="1100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29" name="矩形: 圆角 28"/>
              <p:cNvSpPr/>
              <p:nvPr>
                <p:custDataLst>
                  <p:tags r:id="rId20"/>
                </p:custDataLst>
              </p:nvPr>
            </p:nvSpPr>
            <p:spPr>
              <a:xfrm>
                <a:off x="10867" y="5596"/>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30" name="矩形: 圆角 27"/>
              <p:cNvSpPr/>
              <p:nvPr>
                <p:custDataLst>
                  <p:tags r:id="rId21"/>
                </p:custDataLst>
              </p:nvPr>
            </p:nvSpPr>
            <p:spPr>
              <a:xfrm>
                <a:off x="10240" y="6793"/>
                <a:ext cx="415" cy="5768"/>
              </a:xfrm>
              <a:prstGeom prst="roundRect">
                <a:avLst>
                  <a:gd name="adj" fmla="val 12381"/>
                </a:avLst>
              </a:prstGeom>
              <a:gradFill flip="none" rotWithShape="1">
                <a:gsLst>
                  <a:gs pos="0">
                    <a:schemeClr val="accent4">
                      <a:alpha val="19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grpSp>
      </p:grpSp>
      <p:sp>
        <p:nvSpPr>
          <p:cNvPr id="32" name="文本框 31"/>
          <p:cNvSpPr txBox="1"/>
          <p:nvPr>
            <p:custDataLst>
              <p:tags r:id="rId22"/>
            </p:custDataLst>
          </p:nvPr>
        </p:nvSpPr>
        <p:spPr>
          <a:xfrm>
            <a:off x="475615" y="2073910"/>
            <a:ext cx="5761355" cy="799465"/>
          </a:xfrm>
          <a:prstGeom prst="rect">
            <a:avLst/>
          </a:prstGeom>
          <a:noFill/>
        </p:spPr>
        <p:txBody>
          <a:bodyPr wrap="square">
            <a:noAutofit/>
          </a:bodyPr>
          <a:lstStyle/>
          <a:p>
            <a:pPr marL="285750" marR="0" lvl="0" indent="-285750" algn="l" defTabSz="914400" rtl="0" eaLnBrk="1" fontAlgn="auto" latinLnBrk="0" hangingPunct="1">
              <a:lnSpc>
                <a:spcPct val="130000"/>
              </a:lnSpc>
              <a:spcBef>
                <a:spcPts val="0"/>
              </a:spcBef>
              <a:spcAft>
                <a:spcPts val="0"/>
              </a:spcAft>
              <a:buClrTx/>
              <a:buSzTx/>
              <a:buFont typeface="思源宋体 CN" panose="02020400000000000000" charset="-122"/>
              <a:buChar char="•"/>
              <a:defRPr/>
            </a:pPr>
            <a:r>
              <a:rPr kumimoji="0" lang="zh-CN" altLang="en-US" sz="18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华文新魏" panose="02010800040101010101" charset="-122"/>
                <a:sym typeface="思源宋体 CN" panose="02020400000000000000" charset="-122"/>
              </a:rPr>
              <a:t>让志愿从“集中搞一次”变成“平时也能坚持的小实践”，让</a:t>
            </a:r>
            <a:r>
              <a:rPr kumimoji="0" lang="zh-CN" altLang="en-US" sz="180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00"/>
                </a:highlight>
                <a:uLnTx/>
                <a:uFillTx/>
                <a:latin typeface="华文新魏" panose="02010800040101010101" charset="-122"/>
                <a:ea typeface="华文新魏" panose="02010800040101010101" charset="-122"/>
                <a:cs typeface="华文新魏" panose="02010800040101010101" charset="-122"/>
                <a:sym typeface="思源宋体 CN" panose="02020400000000000000" charset="-122"/>
              </a:rPr>
              <a:t>“随手做好事”</a:t>
            </a:r>
            <a:r>
              <a:rPr kumimoji="0" lang="zh-CN" altLang="en-US" sz="18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华文新魏" panose="02010800040101010101" charset="-122"/>
                <a:sym typeface="思源宋体 CN" panose="02020400000000000000" charset="-122"/>
              </a:rPr>
              <a:t>成为校园里自然的风气。</a:t>
            </a:r>
            <a:endParaRPr kumimoji="0" lang="zh-CN" altLang="en-US" sz="18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华文新魏" panose="02010800040101010101" charset="-122"/>
              <a:sym typeface="思源宋体 CN" panose="02020400000000000000" charset="-122"/>
            </a:endParaRPr>
          </a:p>
        </p:txBody>
      </p:sp>
      <p:grpSp>
        <p:nvGrpSpPr>
          <p:cNvPr id="39" name="组合 38"/>
          <p:cNvGrpSpPr/>
          <p:nvPr>
            <p:custDataLst>
              <p:tags r:id="rId23"/>
            </p:custDataLst>
          </p:nvPr>
        </p:nvGrpSpPr>
        <p:grpSpPr>
          <a:xfrm>
            <a:off x="643255" y="4730750"/>
            <a:ext cx="1857375" cy="1200150"/>
            <a:chOff x="450" y="7739"/>
            <a:chExt cx="2925" cy="1890"/>
          </a:xfrm>
        </p:grpSpPr>
        <p:sp>
          <p:nvSpPr>
            <p:cNvPr id="61" name="圆柱形 60"/>
            <p:cNvSpPr/>
            <p:nvPr>
              <p:custDataLst>
                <p:tags r:id="rId24"/>
              </p:custDataLst>
            </p:nvPr>
          </p:nvSpPr>
          <p:spPr>
            <a:xfrm>
              <a:off x="874" y="9165"/>
              <a:ext cx="2037" cy="464"/>
            </a:xfrm>
            <a:prstGeom prst="can">
              <a:avLst/>
            </a:prstGeom>
            <a:solidFill>
              <a:schemeClr val="bg1"/>
            </a:solidFill>
            <a:ln w="12700" cap="flat" cmpd="sng" algn="ctr">
              <a:solidFill>
                <a:srgbClr val="FFFFFF">
                  <a:lumMod val="85000"/>
                </a:srgbClr>
              </a:solid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a:solidFill>
                  <a:srgbClr val="C00000"/>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nvGrpSpPr>
            <p:cNvPr id="62" name="组合 61"/>
            <p:cNvGrpSpPr/>
            <p:nvPr/>
          </p:nvGrpSpPr>
          <p:grpSpPr>
            <a:xfrm>
              <a:off x="450" y="7739"/>
              <a:ext cx="2925" cy="1308"/>
              <a:chOff x="609" y="7867"/>
              <a:chExt cx="2925" cy="1308"/>
            </a:xfrm>
          </p:grpSpPr>
          <p:pic>
            <p:nvPicPr>
              <p:cNvPr id="65" name="图形 14"/>
              <p:cNvPicPr>
                <a:picLocks noChangeAspect="1"/>
              </p:cNvPicPr>
              <p:nvPr>
                <p:custDataLst>
                  <p:tags r:id="rId25"/>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09" y="7987"/>
                <a:ext cx="1067" cy="1067"/>
              </a:xfrm>
              <a:prstGeom prst="rect">
                <a:avLst/>
              </a:prstGeom>
            </p:spPr>
          </p:pic>
          <p:pic>
            <p:nvPicPr>
              <p:cNvPr id="66" name="图形 17"/>
              <p:cNvPicPr>
                <a:picLocks noChangeAspect="1"/>
              </p:cNvPicPr>
              <p:nvPr>
                <p:custDataLst>
                  <p:tags r:id="rId28"/>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flipH="1">
                <a:off x="2467" y="7987"/>
                <a:ext cx="1067" cy="1067"/>
              </a:xfrm>
              <a:prstGeom prst="rect">
                <a:avLst/>
              </a:prstGeom>
            </p:spPr>
          </p:pic>
          <p:sp>
            <p:nvSpPr>
              <p:cNvPr id="70" name="文本框 69"/>
              <p:cNvSpPr txBox="1"/>
              <p:nvPr>
                <p:custDataLst>
                  <p:tags r:id="rId30"/>
                </p:custDataLst>
              </p:nvPr>
            </p:nvSpPr>
            <p:spPr>
              <a:xfrm>
                <a:off x="1308" y="7867"/>
                <a:ext cx="1536" cy="1308"/>
              </a:xfrm>
              <a:prstGeom prst="rect">
                <a:avLst/>
              </a:prstGeom>
              <a:noFill/>
            </p:spPr>
            <p:txBody>
              <a:bodyPr wrap="square">
                <a:noAutofit/>
              </a:bodyPr>
              <a:lstStyle/>
              <a:p>
                <a:pPr algn="ctr"/>
                <a:r>
                  <a:rPr lang="zh-CN" altLang="en-US" sz="20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panose="02020400000000000000" charset="-122"/>
                  </a:rPr>
                  <a:t>社区环境整治</a:t>
                </a:r>
                <a:endParaRPr lang="zh-CN" altLang="en-US" sz="20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grpSp>
        <p:nvGrpSpPr>
          <p:cNvPr id="71" name="组合 70"/>
          <p:cNvGrpSpPr/>
          <p:nvPr>
            <p:custDataLst>
              <p:tags r:id="rId31"/>
            </p:custDataLst>
          </p:nvPr>
        </p:nvGrpSpPr>
        <p:grpSpPr>
          <a:xfrm>
            <a:off x="2587625" y="4731385"/>
            <a:ext cx="1826895" cy="1199515"/>
            <a:chOff x="498" y="7740"/>
            <a:chExt cx="2877" cy="1889"/>
          </a:xfrm>
        </p:grpSpPr>
        <p:sp>
          <p:nvSpPr>
            <p:cNvPr id="40" name="圆柱形 39"/>
            <p:cNvSpPr/>
            <p:nvPr>
              <p:custDataLst>
                <p:tags r:id="rId32"/>
              </p:custDataLst>
            </p:nvPr>
          </p:nvSpPr>
          <p:spPr>
            <a:xfrm>
              <a:off x="874" y="9165"/>
              <a:ext cx="2037" cy="464"/>
            </a:xfrm>
            <a:prstGeom prst="can">
              <a:avLst/>
            </a:prstGeom>
            <a:solidFill>
              <a:schemeClr val="bg1"/>
            </a:solidFill>
            <a:ln w="12700" cap="flat" cmpd="sng" algn="ctr">
              <a:solidFill>
                <a:srgbClr val="FFFFFF">
                  <a:lumMod val="85000"/>
                </a:srgbClr>
              </a:solid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a:solidFill>
                  <a:srgbClr val="C00000"/>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nvGrpSpPr>
            <p:cNvPr id="41" name="组合 40"/>
            <p:cNvGrpSpPr/>
            <p:nvPr/>
          </p:nvGrpSpPr>
          <p:grpSpPr>
            <a:xfrm>
              <a:off x="498" y="7740"/>
              <a:ext cx="2877" cy="1186"/>
              <a:chOff x="657" y="7868"/>
              <a:chExt cx="2877" cy="1186"/>
            </a:xfrm>
          </p:grpSpPr>
          <p:pic>
            <p:nvPicPr>
              <p:cNvPr id="76" name="图形 14"/>
              <p:cNvPicPr>
                <a:picLocks noChangeAspect="1"/>
              </p:cNvPicPr>
              <p:nvPr>
                <p:custDataLst>
                  <p:tags r:id="rId33"/>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57" y="7987"/>
                <a:ext cx="1067" cy="1067"/>
              </a:xfrm>
              <a:prstGeom prst="rect">
                <a:avLst/>
              </a:prstGeom>
            </p:spPr>
          </p:pic>
          <p:pic>
            <p:nvPicPr>
              <p:cNvPr id="77" name="图形 17"/>
              <p:cNvPicPr>
                <a:picLocks noChangeAspect="1"/>
              </p:cNvPicPr>
              <p:nvPr>
                <p:custDataLst>
                  <p:tags r:id="rId34"/>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flipH="1">
                <a:off x="2467" y="7987"/>
                <a:ext cx="1067" cy="1067"/>
              </a:xfrm>
              <a:prstGeom prst="rect">
                <a:avLst/>
              </a:prstGeom>
            </p:spPr>
          </p:pic>
          <p:sp>
            <p:nvSpPr>
              <p:cNvPr id="78" name="文本框 77"/>
              <p:cNvSpPr txBox="1"/>
              <p:nvPr>
                <p:custDataLst>
                  <p:tags r:id="rId35"/>
                </p:custDataLst>
              </p:nvPr>
            </p:nvSpPr>
            <p:spPr>
              <a:xfrm>
                <a:off x="1308" y="7868"/>
                <a:ext cx="1536" cy="1076"/>
              </a:xfrm>
              <a:prstGeom prst="rect">
                <a:avLst/>
              </a:prstGeom>
              <a:noFill/>
            </p:spPr>
            <p:txBody>
              <a:bodyPr wrap="square">
                <a:spAutoFit/>
              </a:bodyPr>
              <a:lstStyle/>
              <a:p>
                <a:pPr algn="ctr"/>
                <a:r>
                  <a:rPr lang="zh-CN" altLang="en-US" sz="24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panose="02020400000000000000" charset="-122"/>
                  </a:rPr>
                  <a:t>敬老爱老</a:t>
                </a:r>
                <a:endParaRPr lang="zh-CN" altLang="en-US" sz="24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grpSp>
        <p:nvGrpSpPr>
          <p:cNvPr id="79" name="组合 78"/>
          <p:cNvGrpSpPr/>
          <p:nvPr>
            <p:custDataLst>
              <p:tags r:id="rId36"/>
            </p:custDataLst>
          </p:nvPr>
        </p:nvGrpSpPr>
        <p:grpSpPr>
          <a:xfrm>
            <a:off x="4519295" y="4731385"/>
            <a:ext cx="1765935" cy="1199515"/>
            <a:chOff x="522" y="7740"/>
            <a:chExt cx="2781" cy="1889"/>
          </a:xfrm>
        </p:grpSpPr>
        <p:sp>
          <p:nvSpPr>
            <p:cNvPr id="80" name="圆柱形 79"/>
            <p:cNvSpPr/>
            <p:nvPr>
              <p:custDataLst>
                <p:tags r:id="rId37"/>
              </p:custDataLst>
            </p:nvPr>
          </p:nvSpPr>
          <p:spPr>
            <a:xfrm>
              <a:off x="874" y="9165"/>
              <a:ext cx="2037" cy="464"/>
            </a:xfrm>
            <a:prstGeom prst="can">
              <a:avLst/>
            </a:prstGeom>
            <a:solidFill>
              <a:schemeClr val="bg1"/>
            </a:solidFill>
            <a:ln w="12700" cap="flat" cmpd="sng" algn="ctr">
              <a:solidFill>
                <a:srgbClr val="FFFFFF">
                  <a:lumMod val="85000"/>
                </a:srgbClr>
              </a:solid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a:solidFill>
                  <a:srgbClr val="C00000"/>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nvGrpSpPr>
            <p:cNvPr id="81" name="组合 80"/>
            <p:cNvGrpSpPr/>
            <p:nvPr/>
          </p:nvGrpSpPr>
          <p:grpSpPr>
            <a:xfrm>
              <a:off x="522" y="7740"/>
              <a:ext cx="2781" cy="1186"/>
              <a:chOff x="681" y="7868"/>
              <a:chExt cx="2781" cy="1186"/>
            </a:xfrm>
          </p:grpSpPr>
          <p:pic>
            <p:nvPicPr>
              <p:cNvPr id="83" name="图形 14"/>
              <p:cNvPicPr>
                <a:picLocks noChangeAspect="1"/>
              </p:cNvPicPr>
              <p:nvPr>
                <p:custDataLst>
                  <p:tags r:id="rId38"/>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81" y="7987"/>
                <a:ext cx="1067" cy="1067"/>
              </a:xfrm>
              <a:prstGeom prst="rect">
                <a:avLst/>
              </a:prstGeom>
            </p:spPr>
          </p:pic>
          <p:pic>
            <p:nvPicPr>
              <p:cNvPr id="84" name="图形 17"/>
              <p:cNvPicPr>
                <a:picLocks noChangeAspect="1"/>
              </p:cNvPicPr>
              <p:nvPr>
                <p:custDataLst>
                  <p:tags r:id="rId39"/>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flipH="1">
                <a:off x="2395" y="7987"/>
                <a:ext cx="1067" cy="1067"/>
              </a:xfrm>
              <a:prstGeom prst="rect">
                <a:avLst/>
              </a:prstGeom>
            </p:spPr>
          </p:pic>
          <p:sp>
            <p:nvSpPr>
              <p:cNvPr id="85" name="文本框 84"/>
              <p:cNvSpPr txBox="1"/>
              <p:nvPr>
                <p:custDataLst>
                  <p:tags r:id="rId40"/>
                </p:custDataLst>
              </p:nvPr>
            </p:nvSpPr>
            <p:spPr>
              <a:xfrm>
                <a:off x="1308" y="7868"/>
                <a:ext cx="1536" cy="1113"/>
              </a:xfrm>
              <a:prstGeom prst="rect">
                <a:avLst/>
              </a:prstGeom>
              <a:noFill/>
            </p:spPr>
            <p:txBody>
              <a:bodyPr wrap="square">
                <a:spAutoFit/>
              </a:bodyPr>
              <a:lstStyle/>
              <a:p>
                <a:pPr algn="ctr"/>
                <a:r>
                  <a:rPr lang="zh-CN" altLang="en-US" sz="20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rPr>
                  <a:t>文明交通劝导</a:t>
                </a:r>
                <a:endParaRPr lang="zh-CN" altLang="en-US" sz="2000" b="1" dirty="0">
                  <a:solidFill>
                    <a:srgbClr val="C00000"/>
                  </a:solidFill>
                  <a:effectLst>
                    <a:outerShdw blurRad="38100" dist="25400" dir="5400000" algn="ctr" rotWithShape="0">
                      <a:srgbClr val="6E747A">
                        <a:alpha val="43000"/>
                      </a:srgb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grpSp>
      </p:grpSp>
      <p:grpSp>
        <p:nvGrpSpPr>
          <p:cNvPr id="42" name="组合 41"/>
          <p:cNvGrpSpPr/>
          <p:nvPr>
            <p:custDataLst>
              <p:tags r:id="rId41"/>
            </p:custDataLst>
          </p:nvPr>
        </p:nvGrpSpPr>
        <p:grpSpPr>
          <a:xfrm>
            <a:off x="417830" y="1165225"/>
            <a:ext cx="4718050" cy="785495"/>
            <a:chOff x="658" y="1835"/>
            <a:chExt cx="7430" cy="1237"/>
          </a:xfrm>
        </p:grpSpPr>
        <p:sp>
          <p:nvSpPr>
            <p:cNvPr id="45" name="文本框 44"/>
            <p:cNvSpPr txBox="1"/>
            <p:nvPr/>
          </p:nvSpPr>
          <p:spPr>
            <a:xfrm flipH="1" flipV="1">
              <a:off x="6795" y="1835"/>
              <a:ext cx="1218" cy="1048"/>
            </a:xfrm>
            <a:custGeom>
              <a:avLst/>
              <a:gdLst/>
              <a:ahLst/>
              <a:cxnLst/>
              <a:rect l="l" t="t" r="r" b="b"/>
              <a:pathLst>
                <a:path w="78652" h="67666">
                  <a:moveTo>
                    <a:pt x="68594" y="0"/>
                  </a:moveTo>
                  <a:lnTo>
                    <a:pt x="76824" y="12116"/>
                  </a:lnTo>
                  <a:cubicBezTo>
                    <a:pt x="70127" y="13854"/>
                    <a:pt x="65575" y="16264"/>
                    <a:pt x="63165" y="19346"/>
                  </a:cubicBezTo>
                  <a:cubicBezTo>
                    <a:pt x="60755" y="22427"/>
                    <a:pt x="59517" y="27409"/>
                    <a:pt x="59450" y="34290"/>
                  </a:cubicBezTo>
                  <a:lnTo>
                    <a:pt x="78652" y="34290"/>
                  </a:lnTo>
                  <a:lnTo>
                    <a:pt x="78652" y="67666"/>
                  </a:lnTo>
                  <a:lnTo>
                    <a:pt x="45048" y="67666"/>
                  </a:lnTo>
                  <a:lnTo>
                    <a:pt x="45048" y="34290"/>
                  </a:lnTo>
                  <a:cubicBezTo>
                    <a:pt x="44886" y="24718"/>
                    <a:pt x="46524" y="17460"/>
                    <a:pt x="49963" y="12516"/>
                  </a:cubicBezTo>
                  <a:cubicBezTo>
                    <a:pt x="53402" y="7573"/>
                    <a:pt x="59612" y="3401"/>
                    <a:pt x="68594" y="0"/>
                  </a:cubicBezTo>
                  <a:close/>
                  <a:moveTo>
                    <a:pt x="23560" y="0"/>
                  </a:moveTo>
                  <a:lnTo>
                    <a:pt x="31789" y="12116"/>
                  </a:lnTo>
                  <a:cubicBezTo>
                    <a:pt x="25093" y="13854"/>
                    <a:pt x="20540" y="16264"/>
                    <a:pt x="18131" y="19346"/>
                  </a:cubicBezTo>
                  <a:cubicBezTo>
                    <a:pt x="15721" y="22427"/>
                    <a:pt x="14482" y="27409"/>
                    <a:pt x="14416" y="34290"/>
                  </a:cubicBezTo>
                  <a:lnTo>
                    <a:pt x="33618" y="34290"/>
                  </a:lnTo>
                  <a:lnTo>
                    <a:pt x="33618" y="67666"/>
                  </a:lnTo>
                  <a:lnTo>
                    <a:pt x="14" y="67666"/>
                  </a:lnTo>
                  <a:lnTo>
                    <a:pt x="14" y="34290"/>
                  </a:lnTo>
                  <a:cubicBezTo>
                    <a:pt x="-162" y="24718"/>
                    <a:pt x="1447" y="17460"/>
                    <a:pt x="4843" y="12516"/>
                  </a:cubicBezTo>
                  <a:cubicBezTo>
                    <a:pt x="8239" y="7573"/>
                    <a:pt x="14478" y="3401"/>
                    <a:pt x="23560" y="0"/>
                  </a:cubicBezTo>
                  <a:close/>
                </a:path>
              </a:pathLst>
            </a:cu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ctr"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HarmonyOS Sans SC" panose="00000500000000000000" charset="-122"/>
                <a:cs typeface="Arial" panose="020B0604020202020204" pitchFamily="34" charset="0"/>
                <a:sym typeface="思源宋体 CN" panose="02020400000000000000" charset="-122"/>
              </a:endParaRPr>
            </a:p>
          </p:txBody>
        </p:sp>
        <p:cxnSp>
          <p:nvCxnSpPr>
            <p:cNvPr id="54" name="直接连接符 53"/>
            <p:cNvCxnSpPr/>
            <p:nvPr>
              <p:custDataLst>
                <p:tags r:id="rId42"/>
              </p:custDataLst>
            </p:nvPr>
          </p:nvCxnSpPr>
          <p:spPr>
            <a:xfrm>
              <a:off x="850" y="3072"/>
              <a:ext cx="723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6" name="组合 85"/>
            <p:cNvGrpSpPr/>
            <p:nvPr/>
          </p:nvGrpSpPr>
          <p:grpSpPr>
            <a:xfrm>
              <a:off x="658" y="2068"/>
              <a:ext cx="5227" cy="741"/>
              <a:chOff x="6013" y="1496"/>
              <a:chExt cx="5227" cy="741"/>
            </a:xfrm>
          </p:grpSpPr>
          <p:sp>
            <p:nvSpPr>
              <p:cNvPr id="87" name="对角圆角矩形 4"/>
              <p:cNvSpPr/>
              <p:nvPr/>
            </p:nvSpPr>
            <p:spPr>
              <a:xfrm>
                <a:off x="6423" y="1496"/>
                <a:ext cx="4401" cy="741"/>
              </a:xfrm>
              <a:prstGeom prst="round2DiagRect">
                <a:avLst>
                  <a:gd name="adj1" fmla="val 50000"/>
                  <a:gd name="adj2" fmla="val 0"/>
                </a:avLst>
              </a:prstGeom>
              <a:gradFill flip="none" rotWithShape="1">
                <a:gsLst>
                  <a:gs pos="0">
                    <a:schemeClr val="accent1">
                      <a:lumMod val="60000"/>
                      <a:lumOff val="40000"/>
                    </a:schemeClr>
                  </a:gs>
                  <a:gs pos="100000">
                    <a:schemeClr val="accent1">
                      <a:lumMod val="75000"/>
                    </a:schemeClr>
                  </a:gs>
                  <a:gs pos="50000">
                    <a:schemeClr val="accent1">
                      <a:lumMod val="100000"/>
                    </a:schemeClr>
                  </a:gs>
                </a:gsLst>
                <a:lin ang="0" scaled="1"/>
                <a:tileRect/>
              </a:gra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88" name="文本框 87"/>
              <p:cNvSpPr txBox="1"/>
              <p:nvPr/>
            </p:nvSpPr>
            <p:spPr>
              <a:xfrm>
                <a:off x="6013" y="1510"/>
                <a:ext cx="5227" cy="725"/>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校内常态服务</a:t>
                </a:r>
                <a:endPar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grpSp>
      </p:grpSp>
      <p:sp>
        <p:nvSpPr>
          <p:cNvPr id="48" name="文本框 47"/>
          <p:cNvSpPr txBox="1"/>
          <p:nvPr>
            <p:custDataLst>
              <p:tags r:id="rId43"/>
            </p:custDataLst>
          </p:nvPr>
        </p:nvSpPr>
        <p:spPr>
          <a:xfrm>
            <a:off x="475615" y="3772535"/>
            <a:ext cx="5761355" cy="799465"/>
          </a:xfrm>
          <a:prstGeom prst="rect">
            <a:avLst/>
          </a:prstGeom>
          <a:noFill/>
        </p:spPr>
        <p:txBody>
          <a:bodyPr wrap="square">
            <a:noAutofit/>
          </a:bodyPr>
          <a:lstStyle/>
          <a:p>
            <a:pPr marL="285750" marR="0" lvl="0" indent="-285750" algn="l" defTabSz="914400" rtl="0" eaLnBrk="1" fontAlgn="auto" latinLnBrk="0" hangingPunct="1">
              <a:lnSpc>
                <a:spcPct val="130000"/>
              </a:lnSpc>
              <a:spcBef>
                <a:spcPts val="0"/>
              </a:spcBef>
              <a:spcAft>
                <a:spcPts val="0"/>
              </a:spcAft>
              <a:buClrTx/>
              <a:buSzTx/>
              <a:buFont typeface="思源宋体 CN" panose="02020400000000000000" charset="-122"/>
              <a:buChar char="•"/>
              <a:defRPr/>
            </a:pPr>
            <a:r>
              <a:rPr kumimoji="0" lang="zh-CN" altLang="en-US" sz="20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华文新魏" panose="02010800040101010101" charset="-122"/>
                <a:sym typeface="思源宋体 CN" panose="02020400000000000000" charset="-122"/>
              </a:rPr>
              <a:t>结合实际带学生参加力所能及的校外文明实践</a:t>
            </a:r>
            <a:endParaRPr kumimoji="0" lang="zh-CN" altLang="en-US" sz="20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华文新魏" panose="02010800040101010101" charset="-122"/>
              <a:sym typeface="思源宋体 CN" panose="02020400000000000000" charset="-122"/>
            </a:endParaRPr>
          </a:p>
        </p:txBody>
      </p:sp>
      <p:grpSp>
        <p:nvGrpSpPr>
          <p:cNvPr id="49" name="组合 48"/>
          <p:cNvGrpSpPr/>
          <p:nvPr>
            <p:custDataLst>
              <p:tags r:id="rId44"/>
            </p:custDataLst>
          </p:nvPr>
        </p:nvGrpSpPr>
        <p:grpSpPr>
          <a:xfrm>
            <a:off x="417830" y="2863850"/>
            <a:ext cx="4718050" cy="785495"/>
            <a:chOff x="658" y="1835"/>
            <a:chExt cx="7430" cy="1237"/>
          </a:xfrm>
        </p:grpSpPr>
        <p:sp>
          <p:nvSpPr>
            <p:cNvPr id="50" name="文本框 49"/>
            <p:cNvSpPr txBox="1"/>
            <p:nvPr/>
          </p:nvSpPr>
          <p:spPr>
            <a:xfrm flipH="1" flipV="1">
              <a:off x="6795" y="1835"/>
              <a:ext cx="1218" cy="1048"/>
            </a:xfrm>
            <a:custGeom>
              <a:avLst/>
              <a:gdLst/>
              <a:ahLst/>
              <a:cxnLst/>
              <a:rect l="l" t="t" r="r" b="b"/>
              <a:pathLst>
                <a:path w="78652" h="67666">
                  <a:moveTo>
                    <a:pt x="68594" y="0"/>
                  </a:moveTo>
                  <a:lnTo>
                    <a:pt x="76824" y="12116"/>
                  </a:lnTo>
                  <a:cubicBezTo>
                    <a:pt x="70127" y="13854"/>
                    <a:pt x="65575" y="16264"/>
                    <a:pt x="63165" y="19346"/>
                  </a:cubicBezTo>
                  <a:cubicBezTo>
                    <a:pt x="60755" y="22427"/>
                    <a:pt x="59517" y="27409"/>
                    <a:pt x="59450" y="34290"/>
                  </a:cubicBezTo>
                  <a:lnTo>
                    <a:pt x="78652" y="34290"/>
                  </a:lnTo>
                  <a:lnTo>
                    <a:pt x="78652" y="67666"/>
                  </a:lnTo>
                  <a:lnTo>
                    <a:pt x="45048" y="67666"/>
                  </a:lnTo>
                  <a:lnTo>
                    <a:pt x="45048" y="34290"/>
                  </a:lnTo>
                  <a:cubicBezTo>
                    <a:pt x="44886" y="24718"/>
                    <a:pt x="46524" y="17460"/>
                    <a:pt x="49963" y="12516"/>
                  </a:cubicBezTo>
                  <a:cubicBezTo>
                    <a:pt x="53402" y="7573"/>
                    <a:pt x="59612" y="3401"/>
                    <a:pt x="68594" y="0"/>
                  </a:cubicBezTo>
                  <a:close/>
                  <a:moveTo>
                    <a:pt x="23560" y="0"/>
                  </a:moveTo>
                  <a:lnTo>
                    <a:pt x="31789" y="12116"/>
                  </a:lnTo>
                  <a:cubicBezTo>
                    <a:pt x="25093" y="13854"/>
                    <a:pt x="20540" y="16264"/>
                    <a:pt x="18131" y="19346"/>
                  </a:cubicBezTo>
                  <a:cubicBezTo>
                    <a:pt x="15721" y="22427"/>
                    <a:pt x="14482" y="27409"/>
                    <a:pt x="14416" y="34290"/>
                  </a:cubicBezTo>
                  <a:lnTo>
                    <a:pt x="33618" y="34290"/>
                  </a:lnTo>
                  <a:lnTo>
                    <a:pt x="33618" y="67666"/>
                  </a:lnTo>
                  <a:lnTo>
                    <a:pt x="14" y="67666"/>
                  </a:lnTo>
                  <a:lnTo>
                    <a:pt x="14" y="34290"/>
                  </a:lnTo>
                  <a:cubicBezTo>
                    <a:pt x="-162" y="24718"/>
                    <a:pt x="1447" y="17460"/>
                    <a:pt x="4843" y="12516"/>
                  </a:cubicBezTo>
                  <a:cubicBezTo>
                    <a:pt x="8239" y="7573"/>
                    <a:pt x="14478" y="3401"/>
                    <a:pt x="23560" y="0"/>
                  </a:cubicBezTo>
                  <a:close/>
                </a:path>
              </a:pathLst>
            </a:cu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ctr"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HarmonyOS Sans SC" panose="00000500000000000000" charset="-122"/>
                <a:cs typeface="Arial" panose="020B0604020202020204" pitchFamily="34" charset="0"/>
                <a:sym typeface="思源宋体 CN" panose="02020400000000000000" charset="-122"/>
              </a:endParaRPr>
            </a:p>
          </p:txBody>
        </p:sp>
        <p:cxnSp>
          <p:nvCxnSpPr>
            <p:cNvPr id="51" name="直接连接符 50"/>
            <p:cNvCxnSpPr/>
            <p:nvPr>
              <p:custDataLst>
                <p:tags r:id="rId45"/>
              </p:custDataLst>
            </p:nvPr>
          </p:nvCxnSpPr>
          <p:spPr>
            <a:xfrm>
              <a:off x="850" y="3072"/>
              <a:ext cx="723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2" name="组合 51"/>
            <p:cNvGrpSpPr/>
            <p:nvPr/>
          </p:nvGrpSpPr>
          <p:grpSpPr>
            <a:xfrm>
              <a:off x="658" y="2068"/>
              <a:ext cx="5227" cy="741"/>
              <a:chOff x="6013" y="1496"/>
              <a:chExt cx="5227" cy="741"/>
            </a:xfrm>
          </p:grpSpPr>
          <p:sp>
            <p:nvSpPr>
              <p:cNvPr id="53" name="对角圆角矩形 4"/>
              <p:cNvSpPr/>
              <p:nvPr/>
            </p:nvSpPr>
            <p:spPr>
              <a:xfrm>
                <a:off x="6423" y="1496"/>
                <a:ext cx="4401" cy="741"/>
              </a:xfrm>
              <a:prstGeom prst="round2DiagRect">
                <a:avLst>
                  <a:gd name="adj1" fmla="val 50000"/>
                  <a:gd name="adj2" fmla="val 0"/>
                </a:avLst>
              </a:prstGeom>
              <a:gradFill flip="none" rotWithShape="1">
                <a:gsLst>
                  <a:gs pos="0">
                    <a:schemeClr val="accent1">
                      <a:lumMod val="60000"/>
                      <a:lumOff val="40000"/>
                    </a:schemeClr>
                  </a:gs>
                  <a:gs pos="100000">
                    <a:schemeClr val="accent1">
                      <a:lumMod val="75000"/>
                    </a:schemeClr>
                  </a:gs>
                  <a:gs pos="50000">
                    <a:schemeClr val="accent1">
                      <a:lumMod val="100000"/>
                    </a:schemeClr>
                  </a:gs>
                </a:gsLst>
                <a:lin ang="0" scaled="1"/>
                <a:tileRect/>
              </a:gra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63" name="文本框 62"/>
              <p:cNvSpPr txBox="1"/>
              <p:nvPr/>
            </p:nvSpPr>
            <p:spPr>
              <a:xfrm>
                <a:off x="6013" y="1510"/>
                <a:ext cx="5227" cy="725"/>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校外文明实践</a:t>
                </a:r>
                <a:endPar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Effect transition="in" filter="fade">
                                      <p:cBhvr>
                                        <p:cTn id="9" dur="1000"/>
                                        <p:tgtEl>
                                          <p:spTgt spid="42"/>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000" fill="hold">
                                          <p:stCondLst>
                                            <p:cond delay="0"/>
                                          </p:stCondLst>
                                        </p:cTn>
                                        <p:tgtEl>
                                          <p:spTgt spid="39"/>
                                        </p:tgtEl>
                                        <p:attrNameLst>
                                          <p:attrName>style.visibility</p:attrName>
                                        </p:attrNameLst>
                                      </p:cBhvr>
                                      <p:to>
                                        <p:strVal val="visible"/>
                                      </p:to>
                                    </p:set>
                                    <p:anim calcmode="lin" valueType="num">
                                      <p:cBhvr>
                                        <p:cTn id="13" dur="1000" fill="hold"/>
                                        <p:tgtEl>
                                          <p:spTgt spid="39"/>
                                        </p:tgtEl>
                                        <p:attrNameLst>
                                          <p:attrName>ppt_w</p:attrName>
                                        </p:attrNameLst>
                                      </p:cBhvr>
                                      <p:tavLst>
                                        <p:tav tm="0">
                                          <p:val>
                                            <p:fltVal val="0"/>
                                          </p:val>
                                        </p:tav>
                                        <p:tav tm="100000">
                                          <p:val>
                                            <p:strVal val="#ppt_w"/>
                                          </p:val>
                                        </p:tav>
                                      </p:tavLst>
                                    </p:anim>
                                    <p:anim calcmode="lin" valueType="num">
                                      <p:cBhvr>
                                        <p:cTn id="14" dur="1000" fill="hold"/>
                                        <p:tgtEl>
                                          <p:spTgt spid="39"/>
                                        </p:tgtEl>
                                        <p:attrNameLst>
                                          <p:attrName>ppt_h</p:attrName>
                                        </p:attrNameLst>
                                      </p:cBhvr>
                                      <p:tavLst>
                                        <p:tav tm="0">
                                          <p:val>
                                            <p:fltVal val="0"/>
                                          </p:val>
                                        </p:tav>
                                        <p:tav tm="100000">
                                          <p:val>
                                            <p:strVal val="#ppt_h"/>
                                          </p:val>
                                        </p:tav>
                                      </p:tavLst>
                                    </p:anim>
                                    <p:animEffect transition="in" filter="fade">
                                      <p:cBhvr>
                                        <p:cTn id="15" dur="1000"/>
                                        <p:tgtEl>
                                          <p:spTgt spid="39"/>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000" fill="hold">
                                          <p:stCondLst>
                                            <p:cond delay="0"/>
                                          </p:stCondLst>
                                        </p:cTn>
                                        <p:tgtEl>
                                          <p:spTgt spid="71"/>
                                        </p:tgtEl>
                                        <p:attrNameLst>
                                          <p:attrName>style.visibility</p:attrName>
                                        </p:attrNameLst>
                                      </p:cBhvr>
                                      <p:to>
                                        <p:strVal val="visible"/>
                                      </p:to>
                                    </p:set>
                                    <p:anim calcmode="lin" valueType="num">
                                      <p:cBhvr>
                                        <p:cTn id="19" dur="1000" fill="hold"/>
                                        <p:tgtEl>
                                          <p:spTgt spid="71"/>
                                        </p:tgtEl>
                                        <p:attrNameLst>
                                          <p:attrName>ppt_w</p:attrName>
                                        </p:attrNameLst>
                                      </p:cBhvr>
                                      <p:tavLst>
                                        <p:tav tm="0">
                                          <p:val>
                                            <p:fltVal val="0"/>
                                          </p:val>
                                        </p:tav>
                                        <p:tav tm="100000">
                                          <p:val>
                                            <p:strVal val="#ppt_w"/>
                                          </p:val>
                                        </p:tav>
                                      </p:tavLst>
                                    </p:anim>
                                    <p:anim calcmode="lin" valueType="num">
                                      <p:cBhvr>
                                        <p:cTn id="20" dur="1000" fill="hold"/>
                                        <p:tgtEl>
                                          <p:spTgt spid="71"/>
                                        </p:tgtEl>
                                        <p:attrNameLst>
                                          <p:attrName>ppt_h</p:attrName>
                                        </p:attrNameLst>
                                      </p:cBhvr>
                                      <p:tavLst>
                                        <p:tav tm="0">
                                          <p:val>
                                            <p:fltVal val="0"/>
                                          </p:val>
                                        </p:tav>
                                        <p:tav tm="100000">
                                          <p:val>
                                            <p:strVal val="#ppt_h"/>
                                          </p:val>
                                        </p:tav>
                                      </p:tavLst>
                                    </p:anim>
                                    <p:animEffect transition="in" filter="fade">
                                      <p:cBhvr>
                                        <p:cTn id="21" dur="1000"/>
                                        <p:tgtEl>
                                          <p:spTgt spid="71"/>
                                        </p:tgtEl>
                                      </p:cBhvr>
                                    </p:animEffect>
                                  </p:childTnLst>
                                </p:cTn>
                              </p:par>
                            </p:childTnLst>
                          </p:cTn>
                        </p:par>
                        <p:par>
                          <p:cTn id="22" fill="hold">
                            <p:stCondLst>
                              <p:cond delay="3000"/>
                            </p:stCondLst>
                            <p:childTnLst>
                              <p:par>
                                <p:cTn id="23" presetID="53" presetClass="entr" presetSubtype="16" fill="hold" nodeType="afterEffect">
                                  <p:stCondLst>
                                    <p:cond delay="0"/>
                                  </p:stCondLst>
                                  <p:childTnLst>
                                    <p:set>
                                      <p:cBhvr>
                                        <p:cTn id="24" dur="1000" fill="hold">
                                          <p:stCondLst>
                                            <p:cond delay="0"/>
                                          </p:stCondLst>
                                        </p:cTn>
                                        <p:tgtEl>
                                          <p:spTgt spid="79"/>
                                        </p:tgtEl>
                                        <p:attrNameLst>
                                          <p:attrName>style.visibility</p:attrName>
                                        </p:attrNameLst>
                                      </p:cBhvr>
                                      <p:to>
                                        <p:strVal val="visible"/>
                                      </p:to>
                                    </p:set>
                                    <p:anim calcmode="lin" valueType="num">
                                      <p:cBhvr>
                                        <p:cTn id="25" dur="1000" fill="hold"/>
                                        <p:tgtEl>
                                          <p:spTgt spid="79"/>
                                        </p:tgtEl>
                                        <p:attrNameLst>
                                          <p:attrName>ppt_w</p:attrName>
                                        </p:attrNameLst>
                                      </p:cBhvr>
                                      <p:tavLst>
                                        <p:tav tm="0">
                                          <p:val>
                                            <p:fltVal val="0"/>
                                          </p:val>
                                        </p:tav>
                                        <p:tav tm="100000">
                                          <p:val>
                                            <p:strVal val="#ppt_w"/>
                                          </p:val>
                                        </p:tav>
                                      </p:tavLst>
                                    </p:anim>
                                    <p:anim calcmode="lin" valueType="num">
                                      <p:cBhvr>
                                        <p:cTn id="26" dur="1000" fill="hold"/>
                                        <p:tgtEl>
                                          <p:spTgt spid="79"/>
                                        </p:tgtEl>
                                        <p:attrNameLst>
                                          <p:attrName>ppt_h</p:attrName>
                                        </p:attrNameLst>
                                      </p:cBhvr>
                                      <p:tavLst>
                                        <p:tav tm="0">
                                          <p:val>
                                            <p:fltVal val="0"/>
                                          </p:val>
                                        </p:tav>
                                        <p:tav tm="100000">
                                          <p:val>
                                            <p:strVal val="#ppt_h"/>
                                          </p:val>
                                        </p:tav>
                                      </p:tavLst>
                                    </p:anim>
                                    <p:animEffect transition="in" filter="fade">
                                      <p:cBhvr>
                                        <p:cTn id="27" dur="1000"/>
                                        <p:tgtEl>
                                          <p:spTgt spid="79"/>
                                        </p:tgtEl>
                                      </p:cBhvr>
                                    </p:animEffect>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53" presetClass="entr" presetSubtype="16" fill="hold" nodeType="afterEffect">
                                  <p:stCondLst>
                                    <p:cond delay="0"/>
                                  </p:stCondLst>
                                  <p:childTnLst>
                                    <p:set>
                                      <p:cBhvr>
                                        <p:cTn id="36" dur="1000" fill="hold">
                                          <p:stCondLst>
                                            <p:cond delay="0"/>
                                          </p:stCondLst>
                                        </p:cTn>
                                        <p:tgtEl>
                                          <p:spTgt spid="49"/>
                                        </p:tgtEl>
                                        <p:attrNameLst>
                                          <p:attrName>style.visibility</p:attrName>
                                        </p:attrNameLst>
                                      </p:cBhvr>
                                      <p:to>
                                        <p:strVal val="visible"/>
                                      </p:to>
                                    </p:set>
                                    <p:anim calcmode="lin" valueType="num">
                                      <p:cBhvr>
                                        <p:cTn id="37" dur="1000" fill="hold"/>
                                        <p:tgtEl>
                                          <p:spTgt spid="49"/>
                                        </p:tgtEl>
                                        <p:attrNameLst>
                                          <p:attrName>ppt_w</p:attrName>
                                        </p:attrNameLst>
                                      </p:cBhvr>
                                      <p:tavLst>
                                        <p:tav tm="0">
                                          <p:val>
                                            <p:fltVal val="0"/>
                                          </p:val>
                                        </p:tav>
                                        <p:tav tm="100000">
                                          <p:val>
                                            <p:strVal val="#ppt_w"/>
                                          </p:val>
                                        </p:tav>
                                      </p:tavLst>
                                    </p:anim>
                                    <p:anim calcmode="lin" valueType="num">
                                      <p:cBhvr>
                                        <p:cTn id="38" dur="1000" fill="hold"/>
                                        <p:tgtEl>
                                          <p:spTgt spid="49"/>
                                        </p:tgtEl>
                                        <p:attrNameLst>
                                          <p:attrName>ppt_h</p:attrName>
                                        </p:attrNameLst>
                                      </p:cBhvr>
                                      <p:tavLst>
                                        <p:tav tm="0">
                                          <p:val>
                                            <p:fltVal val="0"/>
                                          </p:val>
                                        </p:tav>
                                        <p:tav tm="100000">
                                          <p:val>
                                            <p:strVal val="#ppt_h"/>
                                          </p:val>
                                        </p:tav>
                                      </p:tavLst>
                                    </p:anim>
                                    <p:animEffect transition="in" filter="fade">
                                      <p:cBhvr>
                                        <p:cTn id="39"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三、涉水过滩练筋骨，以实践育人锤炼担当</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（三）文明走一路，让文明养成习惯</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209" name="123"/>
          <p:cNvGrpSpPr/>
          <p:nvPr/>
        </p:nvGrpSpPr>
        <p:grpSpPr>
          <a:xfrm>
            <a:off x="6881440" y="784579"/>
            <a:ext cx="4220047" cy="1544955"/>
            <a:chOff x="6158175" y="1430797"/>
            <a:chExt cx="4220047" cy="1544955"/>
          </a:xfrm>
        </p:grpSpPr>
        <p:sp>
          <p:nvSpPr>
            <p:cNvPr id="181" name="123-1"/>
            <p:cNvSpPr txBox="1"/>
            <p:nvPr/>
          </p:nvSpPr>
          <p:spPr>
            <a:xfrm>
              <a:off x="6423266" y="1430797"/>
              <a:ext cx="3675380" cy="521970"/>
            </a:xfrm>
            <a:prstGeom prst="rect">
              <a:avLst/>
            </a:prstGeom>
            <a:noFill/>
          </p:spPr>
          <p:txBody>
            <a:bodyPr wrap="none">
              <a:spAutoFit/>
            </a:bodyPr>
            <a:lstStyle/>
            <a:p>
              <a:pPr algn="ctr">
                <a:defRPr/>
              </a:pPr>
              <a:r>
                <a:rPr lang="zh-CN" altLang="en-US" sz="2800" spc="-300" dirty="0">
                  <a:ln w="7135" cap="flat" cmpd="sng" algn="ctr">
                    <a:noFill/>
                    <a:prstDash val="solid"/>
                    <a:round/>
                    <a:headEnd type="none" w="med" len="med"/>
                    <a:tailEnd type="none" w="med" len="med"/>
                  </a:ln>
                  <a:solidFill>
                    <a:srgbClr val="1A5A9D"/>
                  </a:solidFill>
                  <a:latin typeface="字魂英雄黑体" panose="00000500000000000000" charset="-122"/>
                  <a:ea typeface="字魂英雄黑体" panose="00000500000000000000" charset="-122"/>
                  <a:cs typeface="思源宋体 CN" panose="02020400000000000000" charset="-122"/>
                </a:rPr>
                <a:t>养成在日常，体现在细节</a:t>
              </a:r>
              <a:endParaRPr lang="zh-CN" altLang="en-US" sz="2800" spc="-300" dirty="0">
                <a:ln w="7135" cap="flat" cmpd="sng" algn="ctr">
                  <a:noFill/>
                  <a:prstDash val="solid"/>
                  <a:round/>
                  <a:headEnd type="none" w="med" len="med"/>
                  <a:tailEnd type="none" w="med" len="med"/>
                </a:ln>
                <a:solidFill>
                  <a:srgbClr val="1A5A9D"/>
                </a:solidFill>
                <a:latin typeface="字魂英雄黑体" panose="00000500000000000000" charset="-122"/>
                <a:ea typeface="字魂英雄黑体" panose="00000500000000000000" charset="-122"/>
                <a:cs typeface="思源宋体 CN" panose="02020400000000000000" charset="-122"/>
              </a:endParaRPr>
            </a:p>
          </p:txBody>
        </p:sp>
        <p:sp>
          <p:nvSpPr>
            <p:cNvPr id="184" name="123-2"/>
            <p:cNvSpPr txBox="1"/>
            <p:nvPr/>
          </p:nvSpPr>
          <p:spPr>
            <a:xfrm>
              <a:off x="6396300" y="2145807"/>
              <a:ext cx="3582670" cy="829945"/>
            </a:xfrm>
            <a:prstGeom prst="rect">
              <a:avLst/>
            </a:prstGeom>
            <a:noFill/>
          </p:spPr>
          <p:txBody>
            <a:bodyPr wrap="square">
              <a:spAutoFit/>
            </a:bodyPr>
            <a:lstStyle/>
            <a:p>
              <a:pPr algn="ctr"/>
              <a:r>
                <a:rPr lang="zh-CN" altLang="en-US" sz="2400" dirty="0">
                  <a:solidFill>
                    <a:srgbClr val="C00000"/>
                  </a:solidFill>
                  <a:latin typeface="华文新魏" panose="02010800040101010101" charset="-122"/>
                  <a:ea typeface="华文新魏" panose="02010800040101010101" charset="-122"/>
                  <a:cs typeface="思源宋体 CN" panose="02020400000000000000" charset="-122"/>
                </a:rPr>
                <a:t>文明不是一阵风</a:t>
              </a:r>
              <a:endParaRPr lang="zh-CN" altLang="en-US" sz="2400" dirty="0">
                <a:solidFill>
                  <a:srgbClr val="C00000"/>
                </a:solidFill>
                <a:latin typeface="华文新魏" panose="02010800040101010101" charset="-122"/>
                <a:ea typeface="华文新魏" panose="02010800040101010101" charset="-122"/>
                <a:cs typeface="思源宋体 CN" panose="02020400000000000000" charset="-122"/>
              </a:endParaRPr>
            </a:p>
            <a:p>
              <a:pPr algn="ctr"/>
              <a:r>
                <a:rPr lang="zh-CN" altLang="en-US" sz="2400" dirty="0">
                  <a:solidFill>
                    <a:srgbClr val="C00000"/>
                  </a:solidFill>
                  <a:latin typeface="华文新魏" panose="02010800040101010101" charset="-122"/>
                  <a:ea typeface="华文新魏" panose="02010800040101010101" charset="-122"/>
                  <a:cs typeface="思源宋体 CN" panose="02020400000000000000" charset="-122"/>
                </a:rPr>
                <a:t>而是日复一日的坚持</a:t>
              </a:r>
              <a:endParaRPr lang="zh-CN" altLang="en-US" sz="2400" dirty="0">
                <a:solidFill>
                  <a:srgbClr val="C00000"/>
                </a:solidFill>
                <a:latin typeface="华文新魏" panose="02010800040101010101" charset="-122"/>
                <a:ea typeface="华文新魏" panose="02010800040101010101" charset="-122"/>
                <a:cs typeface="思源宋体 CN" panose="02020400000000000000" charset="-122"/>
              </a:endParaRPr>
            </a:p>
          </p:txBody>
        </p:sp>
        <p:grpSp>
          <p:nvGrpSpPr>
            <p:cNvPr id="202" name="组合 201"/>
            <p:cNvGrpSpPr/>
            <p:nvPr/>
          </p:nvGrpSpPr>
          <p:grpSpPr>
            <a:xfrm>
              <a:off x="6158175" y="1862995"/>
              <a:ext cx="1221952" cy="921513"/>
              <a:chOff x="1920892" y="1357013"/>
              <a:chExt cx="1601241" cy="921513"/>
            </a:xfrm>
          </p:grpSpPr>
          <p:sp>
            <p:nvSpPr>
              <p:cNvPr id="206" name="123-3"/>
              <p:cNvSpPr/>
              <p:nvPr/>
            </p:nvSpPr>
            <p:spPr>
              <a:xfrm rot="21552341" flipH="1">
                <a:off x="2111286" y="1831419"/>
                <a:ext cx="998128" cy="447107"/>
              </a:xfrm>
              <a:custGeom>
                <a:avLst/>
                <a:gdLst>
                  <a:gd name="connsiteX0" fmla="*/ 2331628 w 2456626"/>
                  <a:gd name="connsiteY0" fmla="*/ 0 h 1752058"/>
                  <a:gd name="connsiteX1" fmla="*/ 2282905 w 2456626"/>
                  <a:gd name="connsiteY1" fmla="*/ 12203 h 1752058"/>
                  <a:gd name="connsiteX2" fmla="*/ 0 w 2456626"/>
                  <a:gd name="connsiteY2" fmla="*/ 1752058 h 1752058"/>
                  <a:gd name="connsiteX3" fmla="*/ 2437472 w 2456626"/>
                  <a:gd name="connsiteY3" fmla="*/ 1062855 h 1752058"/>
                  <a:gd name="connsiteX4" fmla="*/ 2456626 w 2456626"/>
                  <a:gd name="connsiteY4" fmla="*/ 1061002 h 1752058"/>
                  <a:gd name="connsiteX5" fmla="*/ 2366678 w 2456626"/>
                  <a:gd name="connsiteY5" fmla="*/ 932059 h 1752058"/>
                  <a:gd name="connsiteX6" fmla="*/ 2241370 w 2456626"/>
                  <a:gd name="connsiteY6" fmla="*/ 542249 h 1752058"/>
                  <a:gd name="connsiteX7" fmla="*/ 2277111 w 2456626"/>
                  <a:gd name="connsiteY7" fmla="*/ 134355 h 175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6626" h="1752058">
                    <a:moveTo>
                      <a:pt x="2331628" y="0"/>
                    </a:moveTo>
                    <a:lnTo>
                      <a:pt x="2282905" y="12203"/>
                    </a:lnTo>
                    <a:cubicBezTo>
                      <a:pt x="1067012" y="342678"/>
                      <a:pt x="306043" y="922630"/>
                      <a:pt x="0" y="1752058"/>
                    </a:cubicBezTo>
                    <a:cubicBezTo>
                      <a:pt x="459065" y="1424281"/>
                      <a:pt x="1271556" y="1194546"/>
                      <a:pt x="2437472" y="1062855"/>
                    </a:cubicBezTo>
                    <a:lnTo>
                      <a:pt x="2456626" y="1061002"/>
                    </a:lnTo>
                    <a:lnTo>
                      <a:pt x="2366678" y="932059"/>
                    </a:lnTo>
                    <a:cubicBezTo>
                      <a:pt x="2301062" y="815290"/>
                      <a:pt x="2257256" y="683727"/>
                      <a:pt x="2241370" y="542249"/>
                    </a:cubicBezTo>
                    <a:cubicBezTo>
                      <a:pt x="2225484" y="400770"/>
                      <a:pt x="2239024" y="262769"/>
                      <a:pt x="2277111" y="134355"/>
                    </a:cubicBezTo>
                    <a:close/>
                  </a:path>
                </a:pathLst>
              </a:custGeom>
              <a:gradFill>
                <a:gsLst>
                  <a:gs pos="26000">
                    <a:schemeClr val="tx2">
                      <a:alpha val="12000"/>
                    </a:schemeClr>
                  </a:gs>
                  <a:gs pos="5000">
                    <a:schemeClr val="accent1">
                      <a:alpha val="22000"/>
                    </a:schemeClr>
                  </a:gs>
                  <a:gs pos="59000">
                    <a:schemeClr val="accent1">
                      <a:alpha val="0"/>
                    </a:schemeClr>
                  </a:gs>
                </a:gsLst>
                <a:lin ang="10800000" scaled="0"/>
              </a:gradFill>
              <a:ln w="12700" cap="flat" cmpd="sng" algn="ctr">
                <a:gradFill flip="none" rotWithShape="1">
                  <a:gsLst>
                    <a:gs pos="7000">
                      <a:schemeClr val="accent1">
                        <a:alpha val="44000"/>
                      </a:schemeClr>
                    </a:gs>
                    <a:gs pos="87000">
                      <a:schemeClr val="accent1">
                        <a:alpha val="0"/>
                      </a:schemeClr>
                    </a:gs>
                  </a:gsLst>
                  <a:lin ang="10800000" scaled="1"/>
                  <a:tileRect/>
                </a:gradFill>
                <a:prstDash val="solid"/>
                <a:miter lim="800000"/>
              </a:ln>
              <a:effectLst/>
            </p:spPr>
            <p:txBody>
              <a:bodyPr wrap="square" rtlCol="0" anchor="ctr">
                <a:noAutofit/>
              </a:bodyPr>
              <a:lstStyle/>
              <a:p>
                <a:pPr algn="ctr"/>
                <a:endParaRPr lang="zh-CN" altLang="en-US" kern="0">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207" name="123-4"/>
              <p:cNvSpPr/>
              <p:nvPr/>
            </p:nvSpPr>
            <p:spPr>
              <a:xfrm rot="978866" flipH="1">
                <a:off x="1920892" y="1357013"/>
                <a:ext cx="1601241" cy="717269"/>
              </a:xfrm>
              <a:custGeom>
                <a:avLst/>
                <a:gdLst>
                  <a:gd name="connsiteX0" fmla="*/ 2331628 w 2456626"/>
                  <a:gd name="connsiteY0" fmla="*/ 0 h 1752058"/>
                  <a:gd name="connsiteX1" fmla="*/ 2282905 w 2456626"/>
                  <a:gd name="connsiteY1" fmla="*/ 12203 h 1752058"/>
                  <a:gd name="connsiteX2" fmla="*/ 0 w 2456626"/>
                  <a:gd name="connsiteY2" fmla="*/ 1752058 h 1752058"/>
                  <a:gd name="connsiteX3" fmla="*/ 2437472 w 2456626"/>
                  <a:gd name="connsiteY3" fmla="*/ 1062855 h 1752058"/>
                  <a:gd name="connsiteX4" fmla="*/ 2456626 w 2456626"/>
                  <a:gd name="connsiteY4" fmla="*/ 1061002 h 1752058"/>
                  <a:gd name="connsiteX5" fmla="*/ 2366678 w 2456626"/>
                  <a:gd name="connsiteY5" fmla="*/ 932059 h 1752058"/>
                  <a:gd name="connsiteX6" fmla="*/ 2241370 w 2456626"/>
                  <a:gd name="connsiteY6" fmla="*/ 542249 h 1752058"/>
                  <a:gd name="connsiteX7" fmla="*/ 2277111 w 2456626"/>
                  <a:gd name="connsiteY7" fmla="*/ 134355 h 175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6626" h="1752058">
                    <a:moveTo>
                      <a:pt x="2331628" y="0"/>
                    </a:moveTo>
                    <a:lnTo>
                      <a:pt x="2282905" y="12203"/>
                    </a:lnTo>
                    <a:cubicBezTo>
                      <a:pt x="1067012" y="342678"/>
                      <a:pt x="306043" y="922630"/>
                      <a:pt x="0" y="1752058"/>
                    </a:cubicBezTo>
                    <a:cubicBezTo>
                      <a:pt x="459065" y="1424281"/>
                      <a:pt x="1271556" y="1194546"/>
                      <a:pt x="2437472" y="1062855"/>
                    </a:cubicBezTo>
                    <a:lnTo>
                      <a:pt x="2456626" y="1061002"/>
                    </a:lnTo>
                    <a:lnTo>
                      <a:pt x="2366678" y="932059"/>
                    </a:lnTo>
                    <a:cubicBezTo>
                      <a:pt x="2301062" y="815290"/>
                      <a:pt x="2257256" y="683727"/>
                      <a:pt x="2241370" y="542249"/>
                    </a:cubicBezTo>
                    <a:cubicBezTo>
                      <a:pt x="2225484" y="400770"/>
                      <a:pt x="2239024" y="262769"/>
                      <a:pt x="2277111" y="134355"/>
                    </a:cubicBezTo>
                    <a:close/>
                  </a:path>
                </a:pathLst>
              </a:custGeom>
              <a:gradFill>
                <a:gsLst>
                  <a:gs pos="26000">
                    <a:schemeClr val="tx2">
                      <a:alpha val="12000"/>
                    </a:schemeClr>
                  </a:gs>
                  <a:gs pos="5000">
                    <a:schemeClr val="accent1">
                      <a:alpha val="22000"/>
                    </a:schemeClr>
                  </a:gs>
                  <a:gs pos="59000">
                    <a:schemeClr val="accent1">
                      <a:alpha val="0"/>
                    </a:schemeClr>
                  </a:gs>
                </a:gsLst>
                <a:lin ang="10800000" scaled="0"/>
              </a:gradFill>
              <a:ln w="12700" cap="flat" cmpd="sng" algn="ctr">
                <a:gradFill flip="none" rotWithShape="1">
                  <a:gsLst>
                    <a:gs pos="7000">
                      <a:schemeClr val="accent1">
                        <a:alpha val="44000"/>
                      </a:schemeClr>
                    </a:gs>
                    <a:gs pos="87000">
                      <a:schemeClr val="accent1">
                        <a:alpha val="0"/>
                      </a:schemeClr>
                    </a:gs>
                  </a:gsLst>
                  <a:lin ang="10800000" scaled="1"/>
                  <a:tileRect/>
                </a:gradFill>
                <a:prstDash val="solid"/>
                <a:miter lim="800000"/>
              </a:ln>
              <a:effectLst/>
            </p:spPr>
            <p:txBody>
              <a:bodyPr wrap="square" rtlCol="0" anchor="ctr">
                <a:noAutofit/>
              </a:bodyPr>
              <a:lstStyle/>
              <a:p>
                <a:pPr algn="ctr"/>
                <a:endParaRPr lang="zh-CN" altLang="en-US" kern="0">
                  <a:solidFill>
                    <a:prstClr val="white"/>
                  </a:solidFill>
                  <a:latin typeface="思源宋体 CN" panose="02020400000000000000" charset="-122"/>
                  <a:ea typeface="思源宋体 CN" panose="02020400000000000000" charset="-122"/>
                  <a:cs typeface="思源宋体 CN" panose="02020400000000000000" charset="-122"/>
                </a:endParaRPr>
              </a:p>
            </p:txBody>
          </p:sp>
        </p:grpSp>
        <p:grpSp>
          <p:nvGrpSpPr>
            <p:cNvPr id="203" name="Group 39+"/>
            <p:cNvGrpSpPr/>
            <p:nvPr/>
          </p:nvGrpSpPr>
          <p:grpSpPr>
            <a:xfrm flipH="1">
              <a:off x="9156270" y="1862995"/>
              <a:ext cx="1221952" cy="921513"/>
              <a:chOff x="1920892" y="1357013"/>
              <a:chExt cx="1601241" cy="921513"/>
            </a:xfrm>
          </p:grpSpPr>
          <p:sp>
            <p:nvSpPr>
              <p:cNvPr id="204" name="123-5"/>
              <p:cNvSpPr/>
              <p:nvPr/>
            </p:nvSpPr>
            <p:spPr>
              <a:xfrm rot="21552341" flipH="1">
                <a:off x="2111286" y="1831419"/>
                <a:ext cx="998128" cy="447107"/>
              </a:xfrm>
              <a:custGeom>
                <a:avLst/>
                <a:gdLst>
                  <a:gd name="connsiteX0" fmla="*/ 2331628 w 2456626"/>
                  <a:gd name="connsiteY0" fmla="*/ 0 h 1752058"/>
                  <a:gd name="connsiteX1" fmla="*/ 2282905 w 2456626"/>
                  <a:gd name="connsiteY1" fmla="*/ 12203 h 1752058"/>
                  <a:gd name="connsiteX2" fmla="*/ 0 w 2456626"/>
                  <a:gd name="connsiteY2" fmla="*/ 1752058 h 1752058"/>
                  <a:gd name="connsiteX3" fmla="*/ 2437472 w 2456626"/>
                  <a:gd name="connsiteY3" fmla="*/ 1062855 h 1752058"/>
                  <a:gd name="connsiteX4" fmla="*/ 2456626 w 2456626"/>
                  <a:gd name="connsiteY4" fmla="*/ 1061002 h 1752058"/>
                  <a:gd name="connsiteX5" fmla="*/ 2366678 w 2456626"/>
                  <a:gd name="connsiteY5" fmla="*/ 932059 h 1752058"/>
                  <a:gd name="connsiteX6" fmla="*/ 2241370 w 2456626"/>
                  <a:gd name="connsiteY6" fmla="*/ 542249 h 1752058"/>
                  <a:gd name="connsiteX7" fmla="*/ 2277111 w 2456626"/>
                  <a:gd name="connsiteY7" fmla="*/ 134355 h 175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6626" h="1752058">
                    <a:moveTo>
                      <a:pt x="2331628" y="0"/>
                    </a:moveTo>
                    <a:lnTo>
                      <a:pt x="2282905" y="12203"/>
                    </a:lnTo>
                    <a:cubicBezTo>
                      <a:pt x="1067012" y="342678"/>
                      <a:pt x="306043" y="922630"/>
                      <a:pt x="0" y="1752058"/>
                    </a:cubicBezTo>
                    <a:cubicBezTo>
                      <a:pt x="459065" y="1424281"/>
                      <a:pt x="1271556" y="1194546"/>
                      <a:pt x="2437472" y="1062855"/>
                    </a:cubicBezTo>
                    <a:lnTo>
                      <a:pt x="2456626" y="1061002"/>
                    </a:lnTo>
                    <a:lnTo>
                      <a:pt x="2366678" y="932059"/>
                    </a:lnTo>
                    <a:cubicBezTo>
                      <a:pt x="2301062" y="815290"/>
                      <a:pt x="2257256" y="683727"/>
                      <a:pt x="2241370" y="542249"/>
                    </a:cubicBezTo>
                    <a:cubicBezTo>
                      <a:pt x="2225484" y="400770"/>
                      <a:pt x="2239024" y="262769"/>
                      <a:pt x="2277111" y="134355"/>
                    </a:cubicBezTo>
                    <a:close/>
                  </a:path>
                </a:pathLst>
              </a:custGeom>
              <a:gradFill>
                <a:gsLst>
                  <a:gs pos="26000">
                    <a:schemeClr val="tx2">
                      <a:alpha val="12000"/>
                    </a:schemeClr>
                  </a:gs>
                  <a:gs pos="5000">
                    <a:schemeClr val="accent1">
                      <a:alpha val="22000"/>
                    </a:schemeClr>
                  </a:gs>
                  <a:gs pos="59000">
                    <a:schemeClr val="accent1">
                      <a:alpha val="0"/>
                    </a:schemeClr>
                  </a:gs>
                </a:gsLst>
                <a:lin ang="10800000" scaled="0"/>
              </a:gradFill>
              <a:ln w="12700" cap="flat" cmpd="sng" algn="ctr">
                <a:gradFill flip="none" rotWithShape="1">
                  <a:gsLst>
                    <a:gs pos="7000">
                      <a:schemeClr val="accent1">
                        <a:alpha val="44000"/>
                      </a:schemeClr>
                    </a:gs>
                    <a:gs pos="87000">
                      <a:schemeClr val="accent1">
                        <a:alpha val="0"/>
                      </a:schemeClr>
                    </a:gs>
                  </a:gsLst>
                  <a:lin ang="10800000" scaled="1"/>
                  <a:tileRect/>
                </a:gradFill>
                <a:prstDash val="solid"/>
                <a:miter lim="800000"/>
              </a:ln>
              <a:effectLst/>
            </p:spPr>
            <p:txBody>
              <a:bodyPr wrap="square" rtlCol="0" anchor="ctr">
                <a:noAutofit/>
              </a:bodyPr>
              <a:lstStyle/>
              <a:p>
                <a:pPr algn="ctr"/>
                <a:endParaRPr lang="zh-CN" altLang="en-US" kern="0">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205" name="123-6"/>
              <p:cNvSpPr/>
              <p:nvPr/>
            </p:nvSpPr>
            <p:spPr>
              <a:xfrm rot="978866" flipH="1">
                <a:off x="1920892" y="1357013"/>
                <a:ext cx="1601241" cy="717269"/>
              </a:xfrm>
              <a:custGeom>
                <a:avLst/>
                <a:gdLst>
                  <a:gd name="connsiteX0" fmla="*/ 2331628 w 2456626"/>
                  <a:gd name="connsiteY0" fmla="*/ 0 h 1752058"/>
                  <a:gd name="connsiteX1" fmla="*/ 2282905 w 2456626"/>
                  <a:gd name="connsiteY1" fmla="*/ 12203 h 1752058"/>
                  <a:gd name="connsiteX2" fmla="*/ 0 w 2456626"/>
                  <a:gd name="connsiteY2" fmla="*/ 1752058 h 1752058"/>
                  <a:gd name="connsiteX3" fmla="*/ 2437472 w 2456626"/>
                  <a:gd name="connsiteY3" fmla="*/ 1062855 h 1752058"/>
                  <a:gd name="connsiteX4" fmla="*/ 2456626 w 2456626"/>
                  <a:gd name="connsiteY4" fmla="*/ 1061002 h 1752058"/>
                  <a:gd name="connsiteX5" fmla="*/ 2366678 w 2456626"/>
                  <a:gd name="connsiteY5" fmla="*/ 932059 h 1752058"/>
                  <a:gd name="connsiteX6" fmla="*/ 2241370 w 2456626"/>
                  <a:gd name="connsiteY6" fmla="*/ 542249 h 1752058"/>
                  <a:gd name="connsiteX7" fmla="*/ 2277111 w 2456626"/>
                  <a:gd name="connsiteY7" fmla="*/ 134355 h 175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6626" h="1752058">
                    <a:moveTo>
                      <a:pt x="2331628" y="0"/>
                    </a:moveTo>
                    <a:lnTo>
                      <a:pt x="2282905" y="12203"/>
                    </a:lnTo>
                    <a:cubicBezTo>
                      <a:pt x="1067012" y="342678"/>
                      <a:pt x="306043" y="922630"/>
                      <a:pt x="0" y="1752058"/>
                    </a:cubicBezTo>
                    <a:cubicBezTo>
                      <a:pt x="459065" y="1424281"/>
                      <a:pt x="1271556" y="1194546"/>
                      <a:pt x="2437472" y="1062855"/>
                    </a:cubicBezTo>
                    <a:lnTo>
                      <a:pt x="2456626" y="1061002"/>
                    </a:lnTo>
                    <a:lnTo>
                      <a:pt x="2366678" y="932059"/>
                    </a:lnTo>
                    <a:cubicBezTo>
                      <a:pt x="2301062" y="815290"/>
                      <a:pt x="2257256" y="683727"/>
                      <a:pt x="2241370" y="542249"/>
                    </a:cubicBezTo>
                    <a:cubicBezTo>
                      <a:pt x="2225484" y="400770"/>
                      <a:pt x="2239024" y="262769"/>
                      <a:pt x="2277111" y="134355"/>
                    </a:cubicBezTo>
                    <a:close/>
                  </a:path>
                </a:pathLst>
              </a:custGeom>
              <a:gradFill>
                <a:gsLst>
                  <a:gs pos="26000">
                    <a:schemeClr val="tx2">
                      <a:alpha val="12000"/>
                    </a:schemeClr>
                  </a:gs>
                  <a:gs pos="5000">
                    <a:schemeClr val="accent1">
                      <a:alpha val="22000"/>
                    </a:schemeClr>
                  </a:gs>
                  <a:gs pos="59000">
                    <a:schemeClr val="accent1">
                      <a:alpha val="0"/>
                    </a:schemeClr>
                  </a:gs>
                </a:gsLst>
                <a:lin ang="10800000" scaled="0"/>
              </a:gradFill>
              <a:ln w="12700" cap="flat" cmpd="sng" algn="ctr">
                <a:gradFill flip="none" rotWithShape="1">
                  <a:gsLst>
                    <a:gs pos="7000">
                      <a:schemeClr val="accent1">
                        <a:alpha val="44000"/>
                      </a:schemeClr>
                    </a:gs>
                    <a:gs pos="87000">
                      <a:schemeClr val="accent1">
                        <a:alpha val="0"/>
                      </a:schemeClr>
                    </a:gs>
                  </a:gsLst>
                  <a:lin ang="10800000" scaled="1"/>
                  <a:tileRect/>
                </a:gradFill>
                <a:prstDash val="solid"/>
                <a:miter lim="800000"/>
              </a:ln>
              <a:effectLst/>
            </p:spPr>
            <p:txBody>
              <a:bodyPr wrap="square" rtlCol="0" anchor="ctr">
                <a:noAutofit/>
              </a:bodyPr>
              <a:lstStyle/>
              <a:p>
                <a:pPr algn="ctr"/>
                <a:endParaRPr lang="zh-CN" altLang="en-US" kern="0">
                  <a:solidFill>
                    <a:prstClr val="white"/>
                  </a:solidFill>
                  <a:latin typeface="思源宋体 CN" panose="02020400000000000000" charset="-122"/>
                  <a:ea typeface="思源宋体 CN" panose="02020400000000000000" charset="-122"/>
                  <a:cs typeface="思源宋体 CN" panose="02020400000000000000" charset="-122"/>
                </a:endParaRPr>
              </a:p>
            </p:txBody>
          </p:sp>
        </p:grpSp>
      </p:grpSp>
      <p:cxnSp>
        <p:nvCxnSpPr>
          <p:cNvPr id="3" name="直接连接符 2"/>
          <p:cNvCxnSpPr/>
          <p:nvPr/>
        </p:nvCxnSpPr>
        <p:spPr>
          <a:xfrm>
            <a:off x="4681220" y="3304540"/>
            <a:ext cx="1584325" cy="0"/>
          </a:xfrm>
          <a:prstGeom prst="line">
            <a:avLst/>
          </a:prstGeom>
          <a:ln>
            <a:solidFill>
              <a:schemeClr val="accent1"/>
            </a:solidFill>
            <a:tailEnd type="oval"/>
          </a:ln>
        </p:spPr>
        <p:style>
          <a:lnRef idx="1">
            <a:srgbClr val="D02300"/>
          </a:lnRef>
          <a:fillRef idx="0">
            <a:srgbClr val="D02300"/>
          </a:fillRef>
          <a:effectRef idx="0">
            <a:srgbClr val="D02300"/>
          </a:effectRef>
          <a:fontRef idx="minor">
            <a:srgbClr val="000000"/>
          </a:fontRef>
        </p:style>
      </p:cxnSp>
      <p:sp>
        <p:nvSpPr>
          <p:cNvPr id="6" name="矩形 5" descr="比利时布永的绿色景观和河流鸟瞰图"/>
          <p:cNvSpPr/>
          <p:nvPr/>
        </p:nvSpPr>
        <p:spPr>
          <a:xfrm>
            <a:off x="290195" y="2091055"/>
            <a:ext cx="5138420" cy="4122420"/>
          </a:xfrm>
          <a:prstGeom prst="rect">
            <a:avLst/>
          </a:prstGeom>
          <a:blipFill rotWithShape="1">
            <a:blip r:embed="rId11" cstate="email"/>
            <a:stretch>
              <a:fillRect/>
            </a:stretch>
          </a:blipFill>
          <a:ln>
            <a:noFill/>
          </a:ln>
          <a:effectLst>
            <a:reflection blurRad="279400" stA="37000" endPos="11000" dir="5400000" sy="-100000" algn="bl" rotWithShape="0"/>
          </a:effectLst>
          <a:scene3d>
            <a:camera prst="perspectiveRight" fov="3300000">
              <a:rot lat="0" lon="19260000" rev="0"/>
            </a:camera>
            <a:lightRig rig="contrasting" dir="t"/>
          </a:scene3d>
          <a:sp3d extrusionH="76200" contourW="12700">
            <a:extrusionClr>
              <a:srgbClr val="0068F9"/>
            </a:extrusionClr>
            <a:contourClr>
              <a:srgbClr val="0068F9"/>
            </a:contourClr>
          </a:sp3d>
        </p:spPr>
        <p:style>
          <a:lnRef idx="2">
            <a:srgbClr val="0068F9">
              <a:shade val="15000"/>
            </a:srgbClr>
          </a:lnRef>
          <a:fillRef idx="1">
            <a:srgbClr val="0068F9"/>
          </a:fillRef>
          <a:effectRef idx="0">
            <a:srgbClr val="0068F9"/>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grpSp>
        <p:nvGrpSpPr>
          <p:cNvPr id="22" name="组合 21"/>
          <p:cNvGrpSpPr/>
          <p:nvPr>
            <p:custDataLst>
              <p:tags r:id="rId12"/>
            </p:custDataLst>
          </p:nvPr>
        </p:nvGrpSpPr>
        <p:grpSpPr>
          <a:xfrm rot="0">
            <a:off x="6518275" y="2861945"/>
            <a:ext cx="4888230" cy="1522095"/>
            <a:chOff x="6633818" y="2407532"/>
            <a:chExt cx="4888342" cy="1522108"/>
          </a:xfrm>
        </p:grpSpPr>
        <p:sp>
          <p:nvSpPr>
            <p:cNvPr id="4" name="矩形: 圆角 5"/>
            <p:cNvSpPr/>
            <p:nvPr>
              <p:custDataLst>
                <p:tags r:id="rId13"/>
              </p:custDataLst>
            </p:nvPr>
          </p:nvSpPr>
          <p:spPr>
            <a:xfrm>
              <a:off x="6633818" y="2407532"/>
              <a:ext cx="4888342" cy="1522108"/>
            </a:xfrm>
            <a:prstGeom prst="roundRect">
              <a:avLst>
                <a:gd name="adj" fmla="val 10231"/>
              </a:avLst>
            </a:prstGeom>
            <a:solidFill>
              <a:sysClr val="window" lastClr="FFFFFF"/>
            </a:solidFill>
            <a:ln w="12700" cap="flat" cmpd="sng" algn="ctr">
              <a:noFill/>
              <a:prstDash val="solid"/>
              <a:miter lim="800000"/>
            </a:ln>
            <a:effectLst>
              <a:outerShdw blurRad="254000" dist="381000" dir="2400000" sx="85000" sy="85000" algn="tl" rotWithShape="0">
                <a:schemeClr val="accent4">
                  <a:alpha val="20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5" name="椭圆 4"/>
            <p:cNvSpPr/>
            <p:nvPr>
              <p:custDataLst>
                <p:tags r:id="rId14"/>
              </p:custDataLst>
            </p:nvPr>
          </p:nvSpPr>
          <p:spPr>
            <a:xfrm>
              <a:off x="6656585" y="2640234"/>
              <a:ext cx="504056" cy="504000"/>
            </a:xfrm>
            <a:prstGeom prst="ellipse">
              <a:avLst/>
            </a:prstGeom>
            <a:gradFill>
              <a:gsLst>
                <a:gs pos="0">
                  <a:schemeClr val="accent2"/>
                </a:gs>
                <a:gs pos="100000">
                  <a:schemeClr val="accent1"/>
                </a:gs>
              </a:gsLst>
              <a:path path="circle">
                <a:fillToRect r="100000" b="100000"/>
              </a:path>
              <a:tileRect l="-100000" t="-100000"/>
            </a:gradFill>
          </p:spPr>
          <p:style>
            <a:lnRef idx="0">
              <a:srgbClr val="FFFFFF"/>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1" name="文本框 10"/>
            <p:cNvSpPr txBox="1"/>
            <p:nvPr>
              <p:custDataLst>
                <p:tags r:id="rId15"/>
              </p:custDataLst>
            </p:nvPr>
          </p:nvSpPr>
          <p:spPr>
            <a:xfrm>
              <a:off x="6671829" y="2695178"/>
              <a:ext cx="5760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a:ln>
                    <a:noFill/>
                  </a:ln>
                  <a:solidFill>
                    <a:schemeClr val="bg1"/>
                  </a:solidFill>
                  <a:effectLst/>
                  <a:uLnTx/>
                  <a:uFillTx/>
                  <a:latin typeface="思源宋体 CN" panose="02020400000000000000" charset="-122"/>
                  <a:ea typeface="思源宋体 CN" panose="02020400000000000000" charset="-122"/>
                  <a:cs typeface="思源宋体 CN" panose="02020400000000000000" charset="-122"/>
                </a:rPr>
                <a:t>01</a:t>
              </a:r>
              <a:endParaRPr kumimoji="0" lang="en-US" altLang="zh-CN" sz="1800" b="1" i="0" u="none" strike="noStrike" kern="1200" cap="none" spc="0" normalizeH="0" baseline="0" noProof="0">
                <a:ln>
                  <a:noFill/>
                </a:ln>
                <a:solidFill>
                  <a:schemeClr val="bg1"/>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2" name="文本框 11"/>
            <p:cNvSpPr txBox="1"/>
            <p:nvPr>
              <p:custDataLst>
                <p:tags r:id="rId16"/>
              </p:custDataLst>
            </p:nvPr>
          </p:nvSpPr>
          <p:spPr>
            <a:xfrm>
              <a:off x="7344515" y="2953610"/>
              <a:ext cx="4134035" cy="97600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思源宋体 CN" panose="02020400000000000000" charset="-122"/>
                </a:rPr>
                <a:t>通过</a:t>
              </a:r>
              <a:r>
                <a:rPr kumimoji="0" lang="zh-CN" altLang="en-US" sz="1600" b="0" i="0" u="none" strike="noStrike" kern="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思源宋体 CN" panose="02020400000000000000" charset="-122"/>
                </a:rPr>
                <a:t>学生会值周检查、文明监督岗、卫生评比、课间秩序巡查、校园礼仪引导</a:t>
              </a:r>
              <a:r>
                <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思源宋体 CN" panose="02020400000000000000" charset="-122"/>
                </a:rPr>
                <a:t>等，推动学生行为规范教育落细落实</a:t>
              </a:r>
              <a:endPar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思源宋体 CN" panose="02020400000000000000" charset="-122"/>
              </a:endParaRPr>
            </a:p>
          </p:txBody>
        </p:sp>
        <p:cxnSp>
          <p:nvCxnSpPr>
            <p:cNvPr id="33" name="直接连接符 32"/>
            <p:cNvCxnSpPr/>
            <p:nvPr>
              <p:custDataLst>
                <p:tags r:id="rId17"/>
              </p:custDataLst>
            </p:nvPr>
          </p:nvCxnSpPr>
          <p:spPr>
            <a:xfrm flipH="1">
              <a:off x="10532674" y="3335140"/>
              <a:ext cx="571324" cy="0"/>
            </a:xfrm>
            <a:prstGeom prst="line">
              <a:avLst/>
            </a:prstGeom>
            <a:ln cap="rnd">
              <a:gradFill>
                <a:gsLst>
                  <a:gs pos="0">
                    <a:schemeClr val="accent4"/>
                  </a:gs>
                  <a:gs pos="10000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cxnSp>
          <p:nvCxnSpPr>
            <p:cNvPr id="34" name="直接连接符 33"/>
            <p:cNvCxnSpPr/>
            <p:nvPr>
              <p:custDataLst>
                <p:tags r:id="rId18"/>
              </p:custDataLst>
            </p:nvPr>
          </p:nvCxnSpPr>
          <p:spPr>
            <a:xfrm>
              <a:off x="10818336" y="3263132"/>
              <a:ext cx="571324" cy="0"/>
            </a:xfrm>
            <a:prstGeom prst="line">
              <a:avLst/>
            </a:prstGeom>
            <a:ln w="12700" cap="rnd">
              <a:gradFill>
                <a:gsLst>
                  <a:gs pos="84000">
                    <a:schemeClr val="accent4"/>
                  </a:gs>
                  <a:gs pos="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cxnSp>
          <p:nvCxnSpPr>
            <p:cNvPr id="35" name="直接连接符 34"/>
            <p:cNvCxnSpPr/>
            <p:nvPr>
              <p:custDataLst>
                <p:tags r:id="rId19"/>
              </p:custDataLst>
            </p:nvPr>
          </p:nvCxnSpPr>
          <p:spPr>
            <a:xfrm flipH="1">
              <a:off x="10721752" y="3407148"/>
              <a:ext cx="571324" cy="0"/>
            </a:xfrm>
            <a:prstGeom prst="line">
              <a:avLst/>
            </a:prstGeom>
            <a:ln cap="rnd">
              <a:gradFill>
                <a:gsLst>
                  <a:gs pos="0">
                    <a:schemeClr val="accent4"/>
                  </a:gs>
                  <a:gs pos="10000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sp>
          <p:nvSpPr>
            <p:cNvPr id="13" name="文本框 12"/>
            <p:cNvSpPr txBox="1"/>
            <p:nvPr>
              <p:custDataLst>
                <p:tags r:id="rId20"/>
              </p:custDataLst>
            </p:nvPr>
          </p:nvSpPr>
          <p:spPr>
            <a:xfrm>
              <a:off x="7344399" y="2505323"/>
              <a:ext cx="2748343" cy="4603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gradFill>
                    <a:gsLst>
                      <a:gs pos="50000">
                        <a:srgbClr val="1F5FBF"/>
                      </a:gs>
                      <a:gs pos="0">
                        <a:srgbClr val="1486CB"/>
                      </a:gs>
                      <a:gs pos="100000">
                        <a:srgbClr val="2A34B2"/>
                      </a:gs>
                    </a:gsLst>
                    <a:lin ang="5400000" scaled="1"/>
                  </a:gra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抓实日常监督</a:t>
              </a:r>
              <a:endParaRPr kumimoji="0" lang="zh-CN" altLang="en-US" sz="2400" b="0" i="0" u="none" strike="noStrike" kern="1200" cap="none" spc="0" normalizeH="0" baseline="0" noProof="0" dirty="0">
                <a:ln>
                  <a:noFill/>
                </a:ln>
                <a:gradFill>
                  <a:gsLst>
                    <a:gs pos="50000">
                      <a:srgbClr val="1F5FBF"/>
                    </a:gs>
                    <a:gs pos="0">
                      <a:srgbClr val="1486CB"/>
                    </a:gs>
                    <a:gs pos="100000">
                      <a:srgbClr val="2A34B2"/>
                    </a:gs>
                  </a:gsLst>
                  <a:lin ang="5400000" scaled="1"/>
                </a:gra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cxnSp>
        <p:nvCxnSpPr>
          <p:cNvPr id="15" name="直接连接符 14"/>
          <p:cNvCxnSpPr/>
          <p:nvPr/>
        </p:nvCxnSpPr>
        <p:spPr>
          <a:xfrm>
            <a:off x="5149850" y="5309235"/>
            <a:ext cx="1088390" cy="0"/>
          </a:xfrm>
          <a:prstGeom prst="line">
            <a:avLst/>
          </a:prstGeom>
          <a:ln>
            <a:solidFill>
              <a:schemeClr val="accent1"/>
            </a:solidFill>
            <a:tailEnd type="oval"/>
          </a:ln>
        </p:spPr>
        <p:style>
          <a:lnRef idx="1">
            <a:srgbClr val="D02300"/>
          </a:lnRef>
          <a:fillRef idx="0">
            <a:srgbClr val="D02300"/>
          </a:fillRef>
          <a:effectRef idx="0">
            <a:srgbClr val="D02300"/>
          </a:effectRef>
          <a:fontRef idx="minor">
            <a:srgbClr val="000000"/>
          </a:fontRef>
        </p:style>
      </p:cxnSp>
      <p:sp>
        <p:nvSpPr>
          <p:cNvPr id="16" name="矩形 15" descr="雾笼罩着森林。"/>
          <p:cNvSpPr/>
          <p:nvPr/>
        </p:nvSpPr>
        <p:spPr>
          <a:xfrm>
            <a:off x="2156460" y="3579495"/>
            <a:ext cx="3759200" cy="2634615"/>
          </a:xfrm>
          <a:prstGeom prst="rect">
            <a:avLst/>
          </a:prstGeom>
          <a:blipFill rotWithShape="1">
            <a:blip r:embed="rId21" cstate="email"/>
            <a:stretch>
              <a:fillRect/>
            </a:stretch>
          </a:blipFill>
          <a:ln>
            <a:noFill/>
          </a:ln>
          <a:effectLst>
            <a:reflection blurRad="279400" stA="37000" endPos="11000" dir="5400000" sy="-100000" algn="bl" rotWithShape="0"/>
          </a:effectLst>
          <a:scene3d>
            <a:camera prst="perspectiveRight" fov="3300000">
              <a:rot lat="0" lon="19260000" rev="0"/>
            </a:camera>
            <a:lightRig rig="contrasting" dir="t"/>
          </a:scene3d>
          <a:sp3d extrusionH="76200" contourW="12700">
            <a:extrusionClr>
              <a:srgbClr val="0068F9"/>
            </a:extrusionClr>
            <a:contourClr>
              <a:srgbClr val="0068F9"/>
            </a:contourClr>
          </a:sp3d>
        </p:spPr>
        <p:style>
          <a:lnRef idx="2">
            <a:srgbClr val="0068F9">
              <a:shade val="15000"/>
            </a:srgbClr>
          </a:lnRef>
          <a:fillRef idx="1">
            <a:srgbClr val="0068F9"/>
          </a:fillRef>
          <a:effectRef idx="0">
            <a:srgbClr val="0068F9"/>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sp>
        <p:nvSpPr>
          <p:cNvPr id="37" name="矩形: 圆角 5"/>
          <p:cNvSpPr/>
          <p:nvPr>
            <p:custDataLst>
              <p:tags r:id="rId22"/>
            </p:custDataLst>
          </p:nvPr>
        </p:nvSpPr>
        <p:spPr>
          <a:xfrm>
            <a:off x="6518275" y="4752340"/>
            <a:ext cx="4888230" cy="1227455"/>
          </a:xfrm>
          <a:prstGeom prst="roundRect">
            <a:avLst>
              <a:gd name="adj" fmla="val 10231"/>
            </a:avLst>
          </a:prstGeom>
          <a:solidFill>
            <a:sysClr val="window" lastClr="FFFFFF"/>
          </a:solidFill>
          <a:ln w="12700" cap="flat" cmpd="sng" algn="ctr">
            <a:noFill/>
            <a:prstDash val="solid"/>
            <a:miter lim="800000"/>
          </a:ln>
          <a:effectLst>
            <a:outerShdw blurRad="254000" dist="381000" dir="2400000" sx="85000" sy="85000" algn="tl" rotWithShape="0">
              <a:schemeClr val="accent4">
                <a:alpha val="20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8" name="椭圆 37"/>
          <p:cNvSpPr/>
          <p:nvPr>
            <p:custDataLst>
              <p:tags r:id="rId23"/>
            </p:custDataLst>
          </p:nvPr>
        </p:nvSpPr>
        <p:spPr>
          <a:xfrm>
            <a:off x="6541135" y="4984750"/>
            <a:ext cx="504190" cy="504190"/>
          </a:xfrm>
          <a:prstGeom prst="ellipse">
            <a:avLst/>
          </a:prstGeom>
          <a:gradFill>
            <a:gsLst>
              <a:gs pos="0">
                <a:schemeClr val="accent2"/>
              </a:gs>
              <a:gs pos="100000">
                <a:schemeClr val="accent1"/>
              </a:gs>
            </a:gsLst>
            <a:path path="circle">
              <a:fillToRect r="100000" b="100000"/>
            </a:path>
            <a:tileRect l="-100000" t="-100000"/>
          </a:gradFill>
        </p:spPr>
        <p:style>
          <a:lnRef idx="0">
            <a:srgbClr val="FFFFFF"/>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7" name="文本框 16"/>
          <p:cNvSpPr txBox="1"/>
          <p:nvPr>
            <p:custDataLst>
              <p:tags r:id="rId24"/>
            </p:custDataLst>
          </p:nvPr>
        </p:nvSpPr>
        <p:spPr>
          <a:xfrm>
            <a:off x="6556375" y="5039995"/>
            <a:ext cx="57594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a:ln>
                  <a:noFill/>
                </a:ln>
                <a:solidFill>
                  <a:schemeClr val="bg1"/>
                </a:solidFill>
                <a:effectLst/>
                <a:uLnTx/>
                <a:uFillTx/>
                <a:latin typeface="思源宋体 CN" panose="02020400000000000000" charset="-122"/>
                <a:ea typeface="思源宋体 CN" panose="02020400000000000000" charset="-122"/>
                <a:cs typeface="思源宋体 CN" panose="02020400000000000000" charset="-122"/>
              </a:rPr>
              <a:t>02</a:t>
            </a:r>
            <a:endParaRPr kumimoji="0" lang="en-US" altLang="zh-CN" sz="1800" b="1" i="0" u="none" strike="noStrike" kern="1200" cap="none" spc="0" normalizeH="0" baseline="0" noProof="0">
              <a:ln>
                <a:noFill/>
              </a:ln>
              <a:solidFill>
                <a:schemeClr val="bg1"/>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20" name="文本框 19"/>
          <p:cNvSpPr txBox="1"/>
          <p:nvPr>
            <p:custDataLst>
              <p:tags r:id="rId25"/>
            </p:custDataLst>
          </p:nvPr>
        </p:nvSpPr>
        <p:spPr>
          <a:xfrm>
            <a:off x="7228840" y="5298440"/>
            <a:ext cx="4133850" cy="681355"/>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华文新魏" panose="02010800040101010101" charset="-122"/>
              </a:rPr>
              <a:t>让学生干部在监督服务中既</a:t>
            </a:r>
            <a:r>
              <a:rPr kumimoji="0" lang="zh-CN" altLang="en-US" sz="1600" b="0" i="0" u="none" strike="noStrike" kern="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华文新魏" panose="02010800040101010101" charset="-122"/>
              </a:rPr>
              <a:t>“管事”也“自律”</a:t>
            </a:r>
            <a:r>
              <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华文新魏" panose="02010800040101010101" charset="-122"/>
              </a:rPr>
              <a:t>，以文明的示范带动文明的养成</a:t>
            </a:r>
            <a:endParaRPr kumimoji="0" lang="zh-CN" altLang="en-US" sz="1600" b="0" i="0" u="none" strike="noStrike" kern="0" cap="none" spc="0" normalizeH="0" baseline="0" noProof="0" dirty="0">
              <a:ln>
                <a:noFill/>
              </a:ln>
              <a:solidFill>
                <a:srgbClr val="000000">
                  <a:lumMod val="75000"/>
                  <a:lumOff val="25000"/>
                </a:srgbClr>
              </a:solidFill>
              <a:effectLst/>
              <a:uLnTx/>
              <a:uFillTx/>
              <a:latin typeface="华文新魏" panose="02010800040101010101" charset="-122"/>
              <a:ea typeface="华文新魏" panose="02010800040101010101" charset="-122"/>
              <a:cs typeface="华文新魏" panose="02010800040101010101" charset="-122"/>
            </a:endParaRPr>
          </a:p>
        </p:txBody>
      </p:sp>
      <p:cxnSp>
        <p:nvCxnSpPr>
          <p:cNvPr id="31" name="直接连接符 30"/>
          <p:cNvCxnSpPr/>
          <p:nvPr>
            <p:custDataLst>
              <p:tags r:id="rId26"/>
            </p:custDataLst>
          </p:nvPr>
        </p:nvCxnSpPr>
        <p:spPr>
          <a:xfrm flipH="1">
            <a:off x="10417175" y="5680075"/>
            <a:ext cx="571500" cy="0"/>
          </a:xfrm>
          <a:prstGeom prst="line">
            <a:avLst/>
          </a:prstGeom>
          <a:ln cap="rnd">
            <a:gradFill>
              <a:gsLst>
                <a:gs pos="0">
                  <a:schemeClr val="accent4"/>
                </a:gs>
                <a:gs pos="10000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cxnSp>
        <p:nvCxnSpPr>
          <p:cNvPr id="44" name="直接连接符 43"/>
          <p:cNvCxnSpPr/>
          <p:nvPr>
            <p:custDataLst>
              <p:tags r:id="rId27"/>
            </p:custDataLst>
          </p:nvPr>
        </p:nvCxnSpPr>
        <p:spPr>
          <a:xfrm>
            <a:off x="10702925" y="5607685"/>
            <a:ext cx="571500" cy="0"/>
          </a:xfrm>
          <a:prstGeom prst="line">
            <a:avLst/>
          </a:prstGeom>
          <a:ln w="12700" cap="rnd">
            <a:gradFill>
              <a:gsLst>
                <a:gs pos="84000">
                  <a:schemeClr val="accent4"/>
                </a:gs>
                <a:gs pos="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cxnSp>
        <p:nvCxnSpPr>
          <p:cNvPr id="46" name="直接连接符 45"/>
          <p:cNvCxnSpPr/>
          <p:nvPr>
            <p:custDataLst>
              <p:tags r:id="rId28"/>
            </p:custDataLst>
          </p:nvPr>
        </p:nvCxnSpPr>
        <p:spPr>
          <a:xfrm flipH="1">
            <a:off x="10606405" y="5751830"/>
            <a:ext cx="571500" cy="0"/>
          </a:xfrm>
          <a:prstGeom prst="line">
            <a:avLst/>
          </a:prstGeom>
          <a:ln cap="rnd">
            <a:gradFill>
              <a:gsLst>
                <a:gs pos="0">
                  <a:schemeClr val="accent4"/>
                </a:gs>
                <a:gs pos="100000">
                  <a:schemeClr val="accent4">
                    <a:alpha val="0"/>
                  </a:schemeClr>
                </a:gs>
              </a:gsLst>
              <a:lin ang="0" scaled="0"/>
            </a:gradFill>
          </a:ln>
        </p:spPr>
        <p:style>
          <a:lnRef idx="1">
            <a:srgbClr val="D02300"/>
          </a:lnRef>
          <a:fillRef idx="0">
            <a:srgbClr val="D02300"/>
          </a:fillRef>
          <a:effectRef idx="0">
            <a:srgbClr val="D02300"/>
          </a:effectRef>
          <a:fontRef idx="minor">
            <a:srgbClr val="000000"/>
          </a:fontRef>
        </p:style>
      </p:cxnSp>
      <p:sp>
        <p:nvSpPr>
          <p:cNvPr id="47" name="文本框 46"/>
          <p:cNvSpPr txBox="1"/>
          <p:nvPr>
            <p:custDataLst>
              <p:tags r:id="rId29"/>
            </p:custDataLst>
          </p:nvPr>
        </p:nvSpPr>
        <p:spPr>
          <a:xfrm>
            <a:off x="7228840" y="4850130"/>
            <a:ext cx="2574290" cy="460375"/>
          </a:xfrm>
          <a:prstGeom prst="rect">
            <a:avLst/>
          </a:prstGeom>
          <a:noFill/>
        </p:spPr>
        <p:txBody>
          <a:bodyPr wrap="square">
            <a:spAutoFit/>
          </a:bodyPr>
          <a:lstStyle/>
          <a:p>
            <a:pPr marL="0" marR="0" lvl="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gradFill>
                  <a:gsLst>
                    <a:gs pos="50000">
                      <a:srgbClr val="1F5FBF"/>
                    </a:gs>
                    <a:gs pos="0">
                      <a:srgbClr val="1486CB"/>
                    </a:gs>
                    <a:gs pos="100000">
                      <a:srgbClr val="2A34B2"/>
                    </a:gs>
                  </a:gsLst>
                  <a:lin ang="5400000" scaled="1"/>
                </a:gra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引导自我管理</a:t>
            </a:r>
            <a:endParaRPr kumimoji="0" lang="zh-CN" altLang="en-US" sz="2400" b="0" i="0" u="none" strike="noStrike" kern="1200" cap="none" spc="0" normalizeH="0" baseline="0" noProof="0" dirty="0">
              <a:ln>
                <a:noFill/>
              </a:ln>
              <a:gradFill>
                <a:gsLst>
                  <a:gs pos="50000">
                    <a:srgbClr val="1F5FBF"/>
                  </a:gs>
                  <a:gs pos="0">
                    <a:srgbClr val="1486CB"/>
                  </a:gs>
                  <a:gs pos="100000">
                    <a:srgbClr val="2A34B2"/>
                  </a:gs>
                </a:gsLst>
                <a:lin ang="5400000" scaled="1"/>
              </a:gra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sp>
        <p:nvSpPr>
          <p:cNvPr id="82" name="圆角矩形 11"/>
          <p:cNvSpPr/>
          <p:nvPr>
            <p:custDataLst>
              <p:tags r:id="rId30"/>
            </p:custDataLst>
          </p:nvPr>
        </p:nvSpPr>
        <p:spPr>
          <a:xfrm>
            <a:off x="2925445" y="1167765"/>
            <a:ext cx="1412240" cy="332105"/>
          </a:xfrm>
          <a:prstGeom prst="roundRect">
            <a:avLst>
              <a:gd name="adj" fmla="val 50000"/>
            </a:avLst>
          </a:prstGeom>
          <a:gradFill flip="none" rotWithShape="1">
            <a:gsLst>
              <a:gs pos="0">
                <a:schemeClr val="accent3">
                  <a:lumMod val="20000"/>
                  <a:lumOff val="80000"/>
                </a:schemeClr>
              </a:gs>
              <a:gs pos="100000">
                <a:sysClr val="window" lastClr="FFFFFF"/>
              </a:gs>
            </a:gsLst>
            <a:path path="circle">
              <a:fillToRect r="100000" b="100000"/>
            </a:path>
            <a:tileRect l="-100000" t="-100000"/>
          </a:gradFill>
          <a:ln w="10374" cap="flat" cmpd="sng" algn="ctr">
            <a:solidFill>
              <a:schemeClr val="accent3"/>
            </a:solidFill>
            <a:prstDash val="solid"/>
            <a:miter lim="800000"/>
          </a:ln>
          <a:effectLst>
            <a:outerShdw blurRad="139700" dist="103735" dir="2700002" algn="tl" rotWithShape="0">
              <a:srgbClr val="2851D5">
                <a:lumMod val="50000"/>
                <a:alpha val="10000"/>
              </a:srgbClr>
            </a:outerShdw>
          </a:effectLst>
        </p:spPr>
        <p:txBody>
          <a:bodyPr vertOverflow="overflow" horzOverflow="overflow" vert="horz" wrap="square" lIns="74690" tIns="37345" rIns="74690" bIns="37345"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fontAlgn="base">
              <a:buClrTx/>
              <a:buSzTx/>
              <a:buFont typeface="思源宋体 CN" panose="02020400000000000000" charset="-122"/>
            </a:pPr>
            <a:r>
              <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就餐</a:t>
            </a:r>
            <a:endPar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sp>
        <p:nvSpPr>
          <p:cNvPr id="89" name="圆角矩形 11"/>
          <p:cNvSpPr/>
          <p:nvPr>
            <p:custDataLst>
              <p:tags r:id="rId31"/>
            </p:custDataLst>
          </p:nvPr>
        </p:nvSpPr>
        <p:spPr>
          <a:xfrm>
            <a:off x="1311910" y="1167765"/>
            <a:ext cx="1412240" cy="332105"/>
          </a:xfrm>
          <a:prstGeom prst="roundRect">
            <a:avLst>
              <a:gd name="adj" fmla="val 50000"/>
            </a:avLst>
          </a:prstGeom>
          <a:gradFill flip="none" rotWithShape="1">
            <a:gsLst>
              <a:gs pos="0">
                <a:schemeClr val="accent3">
                  <a:lumMod val="20000"/>
                  <a:lumOff val="80000"/>
                </a:schemeClr>
              </a:gs>
              <a:gs pos="100000">
                <a:sysClr val="window" lastClr="FFFFFF"/>
              </a:gs>
            </a:gsLst>
            <a:path path="circle">
              <a:fillToRect r="100000" b="100000"/>
            </a:path>
            <a:tileRect l="-100000" t="-100000"/>
          </a:gradFill>
          <a:ln w="10374" cap="flat" cmpd="sng" algn="ctr">
            <a:solidFill>
              <a:schemeClr val="accent3"/>
            </a:solidFill>
            <a:prstDash val="solid"/>
            <a:miter lim="800000"/>
          </a:ln>
          <a:effectLst>
            <a:outerShdw blurRad="139700" dist="103735" dir="2700002" algn="tl" rotWithShape="0">
              <a:srgbClr val="2851D5">
                <a:lumMod val="50000"/>
                <a:alpha val="10000"/>
              </a:srgbClr>
            </a:outerShdw>
          </a:effectLst>
        </p:spPr>
        <p:txBody>
          <a:bodyPr vertOverflow="overflow" horzOverflow="overflow" vert="horz" wrap="square" lIns="74690" tIns="37345" rIns="74690" bIns="37345"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fontAlgn="base">
              <a:buClrTx/>
              <a:buSzTx/>
              <a:buFont typeface="思源宋体 CN" panose="02020400000000000000" charset="-122"/>
            </a:pPr>
            <a:r>
              <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排队</a:t>
            </a:r>
            <a:endPar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sp>
        <p:nvSpPr>
          <p:cNvPr id="90" name="圆角矩形 11"/>
          <p:cNvSpPr/>
          <p:nvPr>
            <p:custDataLst>
              <p:tags r:id="rId32"/>
            </p:custDataLst>
          </p:nvPr>
        </p:nvSpPr>
        <p:spPr>
          <a:xfrm>
            <a:off x="4526915" y="1167765"/>
            <a:ext cx="2147570" cy="332105"/>
          </a:xfrm>
          <a:prstGeom prst="roundRect">
            <a:avLst>
              <a:gd name="adj" fmla="val 50000"/>
            </a:avLst>
          </a:prstGeom>
          <a:gradFill flip="none" rotWithShape="1">
            <a:gsLst>
              <a:gs pos="0">
                <a:schemeClr val="accent3">
                  <a:lumMod val="20000"/>
                  <a:lumOff val="80000"/>
                </a:schemeClr>
              </a:gs>
              <a:gs pos="100000">
                <a:sysClr val="window" lastClr="FFFFFF"/>
              </a:gs>
            </a:gsLst>
            <a:path path="circle">
              <a:fillToRect r="100000" b="100000"/>
            </a:path>
            <a:tileRect l="-100000" t="-100000"/>
          </a:gradFill>
          <a:ln w="10374" cap="flat" cmpd="sng" algn="ctr">
            <a:solidFill>
              <a:schemeClr val="accent3"/>
            </a:solidFill>
            <a:prstDash val="solid"/>
            <a:miter lim="800000"/>
          </a:ln>
          <a:effectLst>
            <a:outerShdw blurRad="139700" dist="103735" dir="2700002" algn="tl" rotWithShape="0">
              <a:srgbClr val="2851D5">
                <a:lumMod val="50000"/>
                <a:alpha val="10000"/>
              </a:srgbClr>
            </a:outerShdw>
          </a:effectLst>
        </p:spPr>
        <p:txBody>
          <a:bodyPr vertOverflow="overflow" horzOverflow="overflow" vert="horz" wrap="square" lIns="74690" tIns="37345" rIns="74690" bIns="37345"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fontAlgn="base">
              <a:buClrTx/>
              <a:buSzTx/>
              <a:buFont typeface="思源宋体 CN" panose="02020400000000000000" charset="-122"/>
            </a:pPr>
            <a:r>
              <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问好、爱护公物</a:t>
            </a:r>
            <a:endParaRPr lang="zh-CN" altLang="en-US" sz="2000" b="1" noProof="1">
              <a:solidFill>
                <a:schemeClr val="accent1">
                  <a:lumMod val="75000"/>
                </a:schemeClr>
              </a:solidFill>
              <a:effectLst>
                <a:outerShdw blurRad="190500" dist="127000" dir="2700000" algn="tl" rotWithShape="0">
                  <a:schemeClr val="accent1">
                    <a:alpha val="20000"/>
                  </a:scheme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pic>
        <p:nvPicPr>
          <p:cNvPr id="91" name="图片 90"/>
          <p:cNvPicPr/>
          <p:nvPr>
            <p:custDataLst>
              <p:tags r:id="rId33"/>
            </p:custDataLst>
          </p:nvPr>
        </p:nvPicPr>
        <p:blipFill>
          <a:blip r:embed="rId34"/>
          <a:stretch>
            <a:fillRect/>
          </a:stretch>
        </p:blipFill>
        <p:spPr>
          <a:xfrm>
            <a:off x="0" y="5778500"/>
            <a:ext cx="12192000" cy="1079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9"/>
                                        </p:tgtEl>
                                        <p:attrNameLst>
                                          <p:attrName>style.visibility</p:attrName>
                                        </p:attrNameLst>
                                      </p:cBhvr>
                                      <p:to>
                                        <p:strVal val="visible"/>
                                      </p:to>
                                    </p:set>
                                    <p:anim calcmode="lin" valueType="num">
                                      <p:cBhvr>
                                        <p:cTn id="7" dur="500" fill="hold"/>
                                        <p:tgtEl>
                                          <p:spTgt spid="209"/>
                                        </p:tgtEl>
                                        <p:attrNameLst>
                                          <p:attrName>ppt_w</p:attrName>
                                        </p:attrNameLst>
                                      </p:cBhvr>
                                      <p:tavLst>
                                        <p:tav tm="0">
                                          <p:val>
                                            <p:fltVal val="0"/>
                                          </p:val>
                                        </p:tav>
                                        <p:tav tm="100000">
                                          <p:val>
                                            <p:strVal val="#ppt_w"/>
                                          </p:val>
                                        </p:tav>
                                      </p:tavLst>
                                    </p:anim>
                                    <p:anim calcmode="lin" valueType="num">
                                      <p:cBhvr>
                                        <p:cTn id="8" dur="500" fill="hold"/>
                                        <p:tgtEl>
                                          <p:spTgt spid="209"/>
                                        </p:tgtEl>
                                        <p:attrNameLst>
                                          <p:attrName>ppt_h</p:attrName>
                                        </p:attrNameLst>
                                      </p:cBhvr>
                                      <p:tavLst>
                                        <p:tav tm="0">
                                          <p:val>
                                            <p:fltVal val="0"/>
                                          </p:val>
                                        </p:tav>
                                        <p:tav tm="100000">
                                          <p:val>
                                            <p:strVal val="#ppt_h"/>
                                          </p:val>
                                        </p:tav>
                                      </p:tavLst>
                                    </p:anim>
                                    <p:animEffect transition="in" filter="fade">
                                      <p:cBhvr>
                                        <p:cTn id="9" dur="500"/>
                                        <p:tgtEl>
                                          <p:spTgt spid="20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9"/>
                                        </p:tgtEl>
                                        <p:attrNameLst>
                                          <p:attrName>style.visibility</p:attrName>
                                        </p:attrNameLst>
                                      </p:cBhvr>
                                      <p:to>
                                        <p:strVal val="visible"/>
                                      </p:to>
                                    </p:set>
                                    <p:anim calcmode="lin" valueType="num">
                                      <p:cBhvr>
                                        <p:cTn id="13" dur="500" fill="hold"/>
                                        <p:tgtEl>
                                          <p:spTgt spid="89"/>
                                        </p:tgtEl>
                                        <p:attrNameLst>
                                          <p:attrName>ppt_w</p:attrName>
                                        </p:attrNameLst>
                                      </p:cBhvr>
                                      <p:tavLst>
                                        <p:tav tm="0">
                                          <p:val>
                                            <p:fltVal val="0"/>
                                          </p:val>
                                        </p:tav>
                                        <p:tav tm="100000">
                                          <p:val>
                                            <p:strVal val="#ppt_w"/>
                                          </p:val>
                                        </p:tav>
                                      </p:tavLst>
                                    </p:anim>
                                    <p:anim calcmode="lin" valueType="num">
                                      <p:cBhvr>
                                        <p:cTn id="14" dur="500" fill="hold"/>
                                        <p:tgtEl>
                                          <p:spTgt spid="89"/>
                                        </p:tgtEl>
                                        <p:attrNameLst>
                                          <p:attrName>ppt_h</p:attrName>
                                        </p:attrNameLst>
                                      </p:cBhvr>
                                      <p:tavLst>
                                        <p:tav tm="0">
                                          <p:val>
                                            <p:fltVal val="0"/>
                                          </p:val>
                                        </p:tav>
                                        <p:tav tm="100000">
                                          <p:val>
                                            <p:strVal val="#ppt_h"/>
                                          </p:val>
                                        </p:tav>
                                      </p:tavLst>
                                    </p:anim>
                                    <p:animEffect transition="in" filter="fade">
                                      <p:cBhvr>
                                        <p:cTn id="15" dur="500"/>
                                        <p:tgtEl>
                                          <p:spTgt spid="8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82"/>
                                        </p:tgtEl>
                                        <p:attrNameLst>
                                          <p:attrName>style.visibility</p:attrName>
                                        </p:attrNameLst>
                                      </p:cBhvr>
                                      <p:to>
                                        <p:strVal val="visible"/>
                                      </p:to>
                                    </p:set>
                                    <p:anim calcmode="lin" valueType="num">
                                      <p:cBhvr>
                                        <p:cTn id="19" dur="500" fill="hold"/>
                                        <p:tgtEl>
                                          <p:spTgt spid="82"/>
                                        </p:tgtEl>
                                        <p:attrNameLst>
                                          <p:attrName>ppt_w</p:attrName>
                                        </p:attrNameLst>
                                      </p:cBhvr>
                                      <p:tavLst>
                                        <p:tav tm="0">
                                          <p:val>
                                            <p:fltVal val="0"/>
                                          </p:val>
                                        </p:tav>
                                        <p:tav tm="100000">
                                          <p:val>
                                            <p:strVal val="#ppt_w"/>
                                          </p:val>
                                        </p:tav>
                                      </p:tavLst>
                                    </p:anim>
                                    <p:anim calcmode="lin" valueType="num">
                                      <p:cBhvr>
                                        <p:cTn id="20" dur="500" fill="hold"/>
                                        <p:tgtEl>
                                          <p:spTgt spid="82"/>
                                        </p:tgtEl>
                                        <p:attrNameLst>
                                          <p:attrName>ppt_h</p:attrName>
                                        </p:attrNameLst>
                                      </p:cBhvr>
                                      <p:tavLst>
                                        <p:tav tm="0">
                                          <p:val>
                                            <p:fltVal val="0"/>
                                          </p:val>
                                        </p:tav>
                                        <p:tav tm="100000">
                                          <p:val>
                                            <p:strVal val="#ppt_h"/>
                                          </p:val>
                                        </p:tav>
                                      </p:tavLst>
                                    </p:anim>
                                    <p:animEffect transition="in" filter="fade">
                                      <p:cBhvr>
                                        <p:cTn id="21" dur="500"/>
                                        <p:tgtEl>
                                          <p:spTgt spid="82"/>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90"/>
                                        </p:tgtEl>
                                        <p:attrNameLst>
                                          <p:attrName>style.visibility</p:attrName>
                                        </p:attrNameLst>
                                      </p:cBhvr>
                                      <p:to>
                                        <p:strVal val="visible"/>
                                      </p:to>
                                    </p:set>
                                    <p:anim calcmode="lin" valueType="num">
                                      <p:cBhvr>
                                        <p:cTn id="25" dur="500" fill="hold"/>
                                        <p:tgtEl>
                                          <p:spTgt spid="90"/>
                                        </p:tgtEl>
                                        <p:attrNameLst>
                                          <p:attrName>ppt_w</p:attrName>
                                        </p:attrNameLst>
                                      </p:cBhvr>
                                      <p:tavLst>
                                        <p:tav tm="0">
                                          <p:val>
                                            <p:fltVal val="0"/>
                                          </p:val>
                                        </p:tav>
                                        <p:tav tm="100000">
                                          <p:val>
                                            <p:strVal val="#ppt_w"/>
                                          </p:val>
                                        </p:tav>
                                      </p:tavLst>
                                    </p:anim>
                                    <p:anim calcmode="lin" valueType="num">
                                      <p:cBhvr>
                                        <p:cTn id="26" dur="500" fill="hold"/>
                                        <p:tgtEl>
                                          <p:spTgt spid="90"/>
                                        </p:tgtEl>
                                        <p:attrNameLst>
                                          <p:attrName>ppt_h</p:attrName>
                                        </p:attrNameLst>
                                      </p:cBhvr>
                                      <p:tavLst>
                                        <p:tav tm="0">
                                          <p:val>
                                            <p:fltVal val="0"/>
                                          </p:val>
                                        </p:tav>
                                        <p:tav tm="100000">
                                          <p:val>
                                            <p:strVal val="#ppt_h"/>
                                          </p:val>
                                        </p:tav>
                                      </p:tavLst>
                                    </p:anim>
                                    <p:animEffect transition="in" filter="fade">
                                      <p:cBhvr>
                                        <p:cTn id="2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ldLvl="0" animBg="1"/>
      <p:bldP spid="82" grpId="1" animBg="1"/>
      <p:bldP spid="89" grpId="0" bldLvl="0" animBg="1"/>
      <p:bldP spid="89" grpId="1" animBg="1"/>
      <p:bldP spid="90" grpId="0" bldLvl="0" animBg="1"/>
      <p:bldP spid="9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040" y="2931795"/>
            <a:ext cx="12292330" cy="1419225"/>
            <a:chOff x="-104" y="4617"/>
            <a:chExt cx="19358" cy="2235"/>
          </a:xfrm>
        </p:grpSpPr>
        <p:sp>
          <p:nvSpPr>
            <p:cNvPr id="36" name="15"/>
            <p:cNvSpPr/>
            <p:nvPr/>
          </p:nvSpPr>
          <p:spPr>
            <a:xfrm rot="487742">
              <a:off x="-104" y="4617"/>
              <a:ext cx="19330" cy="1776"/>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a:gradFill>
              <a:gsLst>
                <a:gs pos="9000">
                  <a:schemeClr val="accent1">
                    <a:alpha val="24000"/>
                  </a:schemeClr>
                </a:gs>
                <a:gs pos="91000">
                  <a:schemeClr val="accent4">
                    <a:alpha val="9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42" name="16"/>
            <p:cNvSpPr/>
            <p:nvPr/>
          </p:nvSpPr>
          <p:spPr>
            <a:xfrm rot="16200000">
              <a:off x="8835" y="-3567"/>
              <a:ext cx="1584" cy="19255"/>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a:gradFill>
              <a:gsLst>
                <a:gs pos="61000">
                  <a:schemeClr val="accent3">
                    <a:alpha val="23000"/>
                  </a:schemeClr>
                </a:gs>
                <a:gs pos="3000">
                  <a:schemeClr val="accent1">
                    <a:alpha val="30000"/>
                  </a:schemeClr>
                </a:gs>
                <a:gs pos="95000">
                  <a:schemeClr val="accent4">
                    <a:alpha val="25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grpSp>
      <p:sp>
        <p:nvSpPr>
          <p:cNvPr id="58" name="18"/>
          <p:cNvSpPr txBox="1"/>
          <p:nvPr/>
        </p:nvSpPr>
        <p:spPr>
          <a:xfrm>
            <a:off x="4080179" y="744077"/>
            <a:ext cx="3978442" cy="22764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04</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2276709" y="2444623"/>
            <a:ext cx="7738110" cy="3138170"/>
          </a:xfrm>
          <a:prstGeom prst="rect">
            <a:avLst/>
          </a:prstGeom>
        </p:spPr>
        <p:txBody>
          <a:bodyPr wrap="none">
            <a:spAutoFit/>
          </a:bodyPr>
          <a:lstStyle/>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沿途植绿添风景</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以校园文化涵养气质</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675" cy="580390"/>
            <a:chOff x="6425" y="7049"/>
            <a:chExt cx="5905"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6"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a:t>
              </a: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四部分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四、沿途植绿添风景，以校园文化涵养气质</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（一）活动成，以活动搭建成长舞台</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68" name="组合 67"/>
          <p:cNvGrpSpPr/>
          <p:nvPr>
            <p:custDataLst>
              <p:tags r:id="rId11"/>
            </p:custDataLst>
          </p:nvPr>
        </p:nvGrpSpPr>
        <p:grpSpPr>
          <a:xfrm>
            <a:off x="-10160" y="2553970"/>
            <a:ext cx="12223115" cy="1749425"/>
            <a:chOff x="-16" y="4634"/>
            <a:chExt cx="19249" cy="2755"/>
          </a:xfrm>
        </p:grpSpPr>
        <p:sp>
          <p:nvSpPr>
            <p:cNvPr id="2" name="矩形 1"/>
            <p:cNvSpPr/>
            <p:nvPr>
              <p:custDataLst>
                <p:tags r:id="rId12"/>
              </p:custDataLst>
            </p:nvPr>
          </p:nvSpPr>
          <p:spPr>
            <a:xfrm>
              <a:off x="-16" y="4634"/>
              <a:ext cx="19249" cy="2755"/>
            </a:xfrm>
            <a:prstGeom prst="rect">
              <a:avLst/>
            </a:prstGeom>
            <a:gradFill>
              <a:gsLst>
                <a:gs pos="0">
                  <a:schemeClr val="accent1"/>
                </a:gs>
                <a:gs pos="67000">
                  <a:schemeClr val="accent2"/>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grpSp>
          <p:nvGrpSpPr>
            <p:cNvPr id="14" name="组合 13"/>
            <p:cNvGrpSpPr/>
            <p:nvPr/>
          </p:nvGrpSpPr>
          <p:grpSpPr>
            <a:xfrm>
              <a:off x="142" y="4855"/>
              <a:ext cx="18707" cy="2282"/>
              <a:chOff x="170" y="4674"/>
              <a:chExt cx="20153" cy="2728"/>
            </a:xfrm>
          </p:grpSpPr>
          <p:pic>
            <p:nvPicPr>
              <p:cNvPr id="18" name="图片 17" descr="年轻同事讨论业务和价格图表分析商务人士在桌子上伟大的现代联合办公的团队合作理念。为客户计算个税"/>
              <p:cNvPicPr>
                <a:picLocks noChangeAspect="1"/>
              </p:cNvPicPr>
              <p:nvPr>
                <p:custDataLst>
                  <p:tags r:id="rId13"/>
                </p:custDataLst>
              </p:nvPr>
            </p:nvPicPr>
            <p:blipFill>
              <a:blip r:embed="rId14"/>
              <a:srcRect l="-26" t="3574" r="26" b="3901"/>
              <a:stretch>
                <a:fillRect/>
              </a:stretch>
            </p:blipFill>
            <p:spPr>
              <a:xfrm>
                <a:off x="170" y="4674"/>
                <a:ext cx="3950" cy="2708"/>
              </a:xfrm>
              <a:prstGeom prst="rect">
                <a:avLst/>
              </a:prstGeom>
            </p:spPr>
          </p:pic>
          <p:pic>
            <p:nvPicPr>
              <p:cNvPr id="19" name="图片 18" descr="年轻同事讨论业务和价格图表分析商务人士在桌子上伟大的现代联合办公的团队合作理念。为客户计算个税"/>
              <p:cNvPicPr>
                <a:picLocks noChangeAspect="1"/>
              </p:cNvPicPr>
              <p:nvPr>
                <p:custDataLst>
                  <p:tags r:id="rId15"/>
                </p:custDataLst>
              </p:nvPr>
            </p:nvPicPr>
            <p:blipFill>
              <a:blip r:embed="rId16"/>
              <a:srcRect l="3284" t="-19" r="3284" b="19"/>
              <a:stretch>
                <a:fillRect/>
              </a:stretch>
            </p:blipFill>
            <p:spPr>
              <a:xfrm>
                <a:off x="4189" y="4687"/>
                <a:ext cx="4037" cy="2695"/>
              </a:xfrm>
              <a:prstGeom prst="rect">
                <a:avLst/>
              </a:prstGeom>
            </p:spPr>
          </p:pic>
          <p:pic>
            <p:nvPicPr>
              <p:cNvPr id="21" name="图片 20" descr="商业女性用计算器检查公司财务、收益和预算的特写。"/>
              <p:cNvPicPr>
                <a:picLocks noChangeAspect="1"/>
              </p:cNvPicPr>
              <p:nvPr>
                <p:custDataLst>
                  <p:tags r:id="rId17"/>
                </p:custDataLst>
              </p:nvPr>
            </p:nvPicPr>
            <p:blipFill>
              <a:blip r:embed="rId18"/>
              <a:srcRect t="9908" b="9908"/>
              <a:stretch>
                <a:fillRect/>
              </a:stretch>
            </p:blipFill>
            <p:spPr>
              <a:xfrm>
                <a:off x="8359" y="4700"/>
                <a:ext cx="4037" cy="2695"/>
              </a:xfrm>
              <a:prstGeom prst="rect">
                <a:avLst/>
              </a:prstGeom>
            </p:spPr>
          </p:pic>
          <p:pic>
            <p:nvPicPr>
              <p:cNvPr id="23" name="图片 22" descr="商业女性用计算器检查公司财务、收益和预算的特写。"/>
              <p:cNvPicPr>
                <a:picLocks noChangeAspect="1"/>
              </p:cNvPicPr>
              <p:nvPr>
                <p:custDataLst>
                  <p:tags r:id="rId19"/>
                </p:custDataLst>
              </p:nvPr>
            </p:nvPicPr>
            <p:blipFill>
              <a:blip r:embed="rId20"/>
              <a:srcRect t="8942" b="8942"/>
              <a:stretch>
                <a:fillRect/>
              </a:stretch>
            </p:blipFill>
            <p:spPr>
              <a:xfrm>
                <a:off x="12529" y="4700"/>
                <a:ext cx="4037" cy="2695"/>
              </a:xfrm>
              <a:prstGeom prst="rect">
                <a:avLst/>
              </a:prstGeom>
            </p:spPr>
          </p:pic>
          <p:pic>
            <p:nvPicPr>
              <p:cNvPr id="24" name="图片 23" descr="商人在签合同"/>
              <p:cNvPicPr>
                <a:picLocks noChangeAspect="1"/>
              </p:cNvPicPr>
              <p:nvPr>
                <p:custDataLst>
                  <p:tags r:id="rId21"/>
                </p:custDataLst>
              </p:nvPr>
            </p:nvPicPr>
            <p:blipFill>
              <a:blip r:embed="rId22"/>
              <a:srcRect l="-8424" t="8424" r="8424" b="8424"/>
              <a:stretch>
                <a:fillRect/>
              </a:stretch>
            </p:blipFill>
            <p:spPr>
              <a:xfrm>
                <a:off x="16430" y="4707"/>
                <a:ext cx="3893" cy="2695"/>
              </a:xfrm>
              <a:prstGeom prst="rect">
                <a:avLst/>
              </a:prstGeom>
            </p:spPr>
          </p:pic>
        </p:grpSp>
      </p:grpSp>
      <p:grpSp>
        <p:nvGrpSpPr>
          <p:cNvPr id="25" name="组合 24"/>
          <p:cNvGrpSpPr/>
          <p:nvPr/>
        </p:nvGrpSpPr>
        <p:grpSpPr>
          <a:xfrm rot="0">
            <a:off x="425450" y="907415"/>
            <a:ext cx="7082950" cy="1960245"/>
            <a:chOff x="1213" y="3650"/>
            <a:chExt cx="13878" cy="3087"/>
          </a:xfrm>
        </p:grpSpPr>
        <p:cxnSp>
          <p:nvCxnSpPr>
            <p:cNvPr id="26" name="直接连接符 25"/>
            <p:cNvCxnSpPr/>
            <p:nvPr/>
          </p:nvCxnSpPr>
          <p:spPr>
            <a:xfrm>
              <a:off x="1382" y="4480"/>
              <a:ext cx="5788"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27" name="矩形 26"/>
            <p:cNvSpPr/>
            <p:nvPr/>
          </p:nvSpPr>
          <p:spPr>
            <a:xfrm>
              <a:off x="1382" y="4408"/>
              <a:ext cx="1731" cy="135"/>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28" name="文本框 27"/>
            <p:cNvSpPr txBox="1"/>
            <p:nvPr>
              <p:custDataLst>
                <p:tags r:id="rId23"/>
              </p:custDataLst>
            </p:nvPr>
          </p:nvSpPr>
          <p:spPr>
            <a:xfrm>
              <a:off x="1382" y="3650"/>
              <a:ext cx="5308" cy="725"/>
            </a:xfrm>
            <a:prstGeom prst="rect">
              <a:avLst/>
            </a:prstGeom>
            <a:noFill/>
          </p:spPr>
          <p:txBody>
            <a:bodyPr wrap="square" lIns="0" tIns="45720" rIns="91440" bIns="45720" rtlCol="0">
              <a:spAutoFit/>
            </a:bodyPr>
            <a:lstStyle/>
            <a:p>
              <a:r>
                <a:rPr lang="zh-CN" altLang="en-US" sz="2400" b="1" dirty="0">
                  <a:solidFill>
                    <a:schemeClr val="accent1">
                      <a:lumMod val="75000"/>
                    </a:schemeClr>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办好文化活动</a:t>
              </a:r>
              <a:endParaRPr lang="zh-CN" altLang="en-US" sz="2400" b="1" dirty="0">
                <a:solidFill>
                  <a:schemeClr val="accent1">
                    <a:lumMod val="75000"/>
                  </a:schemeClr>
                </a:soli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29" name="文本框 28"/>
            <p:cNvSpPr txBox="1"/>
            <p:nvPr>
              <p:custDataLst>
                <p:tags r:id="rId24"/>
              </p:custDataLst>
            </p:nvPr>
          </p:nvSpPr>
          <p:spPr>
            <a:xfrm>
              <a:off x="1213" y="4630"/>
              <a:ext cx="13878" cy="2107"/>
            </a:xfrm>
            <a:prstGeom prst="rect">
              <a:avLst/>
            </a:prstGeom>
            <a:noFill/>
          </p:spPr>
          <p:txBody>
            <a:bodyPr wrap="square" rtlCol="0" anchor="t">
              <a:spAutoFit/>
            </a:bodyPr>
            <a:lstStyle/>
            <a:p>
              <a:pPr lvl="0" indent="0" algn="l" defTabSz="914400" rtl="0" eaLnBrk="1" latinLnBrk="0" hangingPunct="1">
                <a:lnSpc>
                  <a:spcPct val="150000"/>
                </a:lnSpc>
                <a:buClrTx/>
                <a:buSzTx/>
                <a:buNone/>
              </a:pPr>
              <a:r>
                <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组织</a:t>
              </a:r>
              <a:r>
                <a:rPr kumimoji="0" lang="zh-CN" altLang="en-US" b="0" i="0" u="none" strike="noStrike" kern="1200" cap="none" spc="0" normalizeH="0" baseline="0" noProof="0" dirty="0">
                  <a:ln>
                    <a:noFill/>
                  </a:ln>
                  <a:solidFill>
                    <a:srgbClr val="C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歌咏比赛、演讲比赛、征文比赛、书画展示、朗诵比赛、社团成果展演</a:t>
              </a:r>
              <a:r>
                <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等，为学生搭建展示自我、锻炼能力、提升素养的平台</a:t>
              </a:r>
              <a:endPar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pic>
        <p:nvPicPr>
          <p:cNvPr id="85" name="图片 84"/>
          <p:cNvPicPr>
            <a:picLocks noChangeAspect="1"/>
          </p:cNvPicPr>
          <p:nvPr/>
        </p:nvPicPr>
        <p:blipFill>
          <a:blip r:embed="rId25"/>
          <a:stretch>
            <a:fillRect/>
          </a:stretch>
        </p:blipFill>
        <p:spPr>
          <a:xfrm>
            <a:off x="8616315" y="721995"/>
            <a:ext cx="2393950" cy="2082800"/>
          </a:xfrm>
          <a:prstGeom prst="rect">
            <a:avLst/>
          </a:prstGeom>
        </p:spPr>
      </p:pic>
      <p:grpSp>
        <p:nvGrpSpPr>
          <p:cNvPr id="86" name="组合 85"/>
          <p:cNvGrpSpPr/>
          <p:nvPr/>
        </p:nvGrpSpPr>
        <p:grpSpPr>
          <a:xfrm rot="0">
            <a:off x="425450" y="4488815"/>
            <a:ext cx="7082950" cy="1960245"/>
            <a:chOff x="1213" y="3650"/>
            <a:chExt cx="13878" cy="3087"/>
          </a:xfrm>
        </p:grpSpPr>
        <p:cxnSp>
          <p:nvCxnSpPr>
            <p:cNvPr id="87" name="直接连接符 86"/>
            <p:cNvCxnSpPr/>
            <p:nvPr/>
          </p:nvCxnSpPr>
          <p:spPr>
            <a:xfrm>
              <a:off x="1382" y="4480"/>
              <a:ext cx="5788" cy="0"/>
            </a:xfrm>
            <a:prstGeom prst="line">
              <a:avLst/>
            </a:prstGeom>
            <a:ln w="25400">
              <a:solidFill>
                <a:schemeClr val="accent1"/>
              </a:solidFill>
            </a:ln>
          </p:spPr>
          <p:style>
            <a:lnRef idx="2">
              <a:schemeClr val="accent1"/>
            </a:lnRef>
            <a:fillRef idx="0">
              <a:schemeClr val="accent1"/>
            </a:fillRef>
            <a:effectRef idx="1">
              <a:schemeClr val="accent1"/>
            </a:effectRef>
            <a:fontRef idx="minor">
              <a:schemeClr val="tx1"/>
            </a:fontRef>
          </p:style>
        </p:cxnSp>
        <p:sp>
          <p:nvSpPr>
            <p:cNvPr id="88" name="矩形 87"/>
            <p:cNvSpPr/>
            <p:nvPr/>
          </p:nvSpPr>
          <p:spPr>
            <a:xfrm>
              <a:off x="1382" y="4408"/>
              <a:ext cx="1731" cy="135"/>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92" name="文本框 91"/>
            <p:cNvSpPr txBox="1"/>
            <p:nvPr>
              <p:custDataLst>
                <p:tags r:id="rId26"/>
              </p:custDataLst>
            </p:nvPr>
          </p:nvSpPr>
          <p:spPr>
            <a:xfrm>
              <a:off x="1382" y="3650"/>
              <a:ext cx="5308" cy="725"/>
            </a:xfrm>
            <a:prstGeom prst="rect">
              <a:avLst/>
            </a:prstGeom>
            <a:noFill/>
          </p:spPr>
          <p:txBody>
            <a:bodyPr wrap="square" lIns="0" tIns="45720" rIns="91440" bIns="45720" rtlCol="0">
              <a:spAutoFit/>
            </a:bodyPr>
            <a:lstStyle/>
            <a:p>
              <a:r>
                <a:rPr lang="zh-CN" altLang="en-US" sz="2400" b="1" dirty="0">
                  <a:solidFill>
                    <a:schemeClr val="accent1">
                      <a:lumMod val="75000"/>
                    </a:schemeClr>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服务校园节庆</a:t>
              </a:r>
              <a:endParaRPr lang="zh-CN" altLang="en-US" sz="2400" b="1" dirty="0">
                <a:solidFill>
                  <a:schemeClr val="accent1">
                    <a:lumMod val="75000"/>
                  </a:schemeClr>
                </a:soli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93" name="文本框 92"/>
            <p:cNvSpPr txBox="1"/>
            <p:nvPr>
              <p:custDataLst>
                <p:tags r:id="rId27"/>
              </p:custDataLst>
            </p:nvPr>
          </p:nvSpPr>
          <p:spPr>
            <a:xfrm>
              <a:off x="1213" y="4630"/>
              <a:ext cx="13878" cy="2107"/>
            </a:xfrm>
            <a:prstGeom prst="rect">
              <a:avLst/>
            </a:prstGeom>
            <a:noFill/>
          </p:spPr>
          <p:txBody>
            <a:bodyPr wrap="square" rtlCol="0" anchor="t">
              <a:spAutoFit/>
            </a:bodyPr>
            <a:lstStyle/>
            <a:p>
              <a:pPr lvl="0" indent="0" algn="l" defTabSz="914400" rtl="0" eaLnBrk="1" latinLnBrk="0" hangingPunct="1">
                <a:lnSpc>
                  <a:spcPct val="150000"/>
                </a:lnSpc>
                <a:buClrTx/>
                <a:buSzTx/>
                <a:buNone/>
              </a:pPr>
              <a:r>
                <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围绕</a:t>
              </a:r>
              <a:r>
                <a:rPr kumimoji="0" lang="zh-CN" altLang="en-US" b="0" i="0" u="none" strike="noStrike" kern="1200" cap="none" spc="0" normalizeH="0" baseline="0" noProof="0" dirty="0">
                  <a:ln>
                    <a:noFill/>
                  </a:ln>
                  <a:solidFill>
                    <a:srgbClr val="C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体育节、艺术节、读书节、科技节</a:t>
              </a:r>
              <a:r>
                <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等，团委主动参与策划、组织与宣传，发动团员与学生干部担任志愿服务岗、秩序维护岗、文明引导岗。</a:t>
              </a:r>
              <a:endParaRPr kumimoji="0" lang="zh-CN" altLang="en-US"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sp>
        <p:nvSpPr>
          <p:cNvPr id="94" name="PA-做什么PPT6"/>
          <p:cNvSpPr/>
          <p:nvPr>
            <p:custDataLst>
              <p:tags r:id="rId28"/>
            </p:custDataLst>
          </p:nvPr>
        </p:nvSpPr>
        <p:spPr>
          <a:xfrm>
            <a:off x="7398385" y="4488815"/>
            <a:ext cx="4476750" cy="1960245"/>
          </a:xfrm>
          <a:prstGeom prst="roundRect">
            <a:avLst>
              <a:gd name="adj" fmla="val 1167"/>
            </a:avLst>
          </a:prstGeom>
          <a:blipFill dpi="0" rotWithShape="1">
            <a:blip r:embed="rId29"/>
            <a:srcRect/>
            <a:stretch>
              <a:fillRect/>
            </a:stretch>
          </a:blipFill>
          <a:ln w="12700" cap="flat" cmpd="sng" algn="ctr">
            <a:gradFill flip="none" rotWithShape="1">
              <a:gsLst>
                <a:gs pos="0">
                  <a:schemeClr val="accent1">
                    <a:lumMod val="60000"/>
                    <a:lumOff val="40000"/>
                    <a:alpha val="60000"/>
                  </a:schemeClr>
                </a:gs>
                <a:gs pos="100000">
                  <a:schemeClr val="accent1">
                    <a:alpha val="80000"/>
                  </a:schemeClr>
                </a:gs>
              </a:gsLst>
              <a:lin ang="2700000" scaled="1"/>
              <a:tileRect/>
            </a:gradFill>
            <a:prstDash val="solid"/>
            <a:miter lim="800000"/>
          </a:ln>
          <a:effectLst>
            <a:outerShdw blurRad="279400" dist="304800" dir="2700000" sx="98000" sy="98000" algn="tl" rotWithShape="0">
              <a:schemeClr val="accent1">
                <a:lumMod val="75000"/>
                <a:alpha val="12000"/>
              </a:schemeClr>
            </a:outerShdw>
            <a:reflection blurRad="25400" stA="25000" endPos="25000" dir="5400000" sy="-100000" algn="bl" rotWithShape="0"/>
          </a:effectLst>
          <a:scene3d>
            <a:camera prst="perspectiveHeroicExtremeRightFacing" fov="2400000">
              <a:rot lat="0" lon="1800000" rev="0"/>
            </a:camera>
            <a:lightRig rig="contrasting" dir="t"/>
          </a:scene3d>
          <a:sp3d extrusionH="101600"/>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a:ea typeface="思源黑体 CN Regular"/>
              <a:cs typeface="+mn-cs"/>
            </a:endParaRPr>
          </a:p>
        </p:txBody>
      </p:sp>
      <p:pic>
        <p:nvPicPr>
          <p:cNvPr id="95" name="图片 94"/>
          <p:cNvPicPr/>
          <p:nvPr>
            <p:custDataLst>
              <p:tags r:id="rId30"/>
            </p:custDataLst>
          </p:nvPr>
        </p:nvPicPr>
        <p:blipFill>
          <a:blip r:embed="rId31"/>
          <a:stretch>
            <a:fillRect/>
          </a:stretch>
        </p:blipFill>
        <p:spPr>
          <a:xfrm>
            <a:off x="0" y="5778500"/>
            <a:ext cx="12192000" cy="1079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250" fill="hold">
                                          <p:stCondLst>
                                            <p:cond delay="0"/>
                                          </p:stCondLst>
                                        </p:cTn>
                                        <p:tgtEl>
                                          <p:spTgt spid="68"/>
                                        </p:tgtEl>
                                        <p:attrNameLst>
                                          <p:attrName>style.visibility</p:attrName>
                                        </p:attrNameLst>
                                      </p:cBhvr>
                                      <p:to>
                                        <p:strVal val="visible"/>
                                      </p:to>
                                    </p:set>
                                    <p:animEffect transition="in" filter="wipe(left)">
                                      <p:cBhvr>
                                        <p:cTn id="7" dur="1250"/>
                                        <p:tgtEl>
                                          <p:spTgt spid="68"/>
                                        </p:tgtEl>
                                      </p:cBhvr>
                                    </p:animEffect>
                                  </p:childTnLst>
                                </p:cTn>
                              </p:par>
                            </p:childTnLst>
                          </p:cTn>
                        </p:par>
                        <p:par>
                          <p:cTn id="8" fill="hold">
                            <p:stCondLst>
                              <p:cond delay="1500"/>
                            </p:stCondLst>
                            <p:childTnLst>
                              <p:par>
                                <p:cTn id="9" presetID="17" presetClass="entr" presetSubtype="8" fill="hold" grpId="0" nodeType="afterEffect">
                                  <p:stCondLst>
                                    <p:cond delay="0"/>
                                  </p:stCondLst>
                                  <p:childTnLst>
                                    <p:set>
                                      <p:cBhvr>
                                        <p:cTn id="10" dur="1" fill="hold">
                                          <p:stCondLst>
                                            <p:cond delay="0"/>
                                          </p:stCondLst>
                                        </p:cTn>
                                        <p:tgtEl>
                                          <p:spTgt spid="94"/>
                                        </p:tgtEl>
                                        <p:attrNameLst>
                                          <p:attrName>style.visibility</p:attrName>
                                        </p:attrNameLst>
                                      </p:cBhvr>
                                      <p:to>
                                        <p:strVal val="visible"/>
                                      </p:to>
                                    </p:set>
                                    <p:anim calcmode="lin" valueType="num">
                                      <p:cBhvr>
                                        <p:cTn id="11" dur="500" fill="hold"/>
                                        <p:tgtEl>
                                          <p:spTgt spid="94"/>
                                        </p:tgtEl>
                                        <p:attrNameLst>
                                          <p:attrName>ppt_x</p:attrName>
                                        </p:attrNameLst>
                                      </p:cBhvr>
                                      <p:tavLst>
                                        <p:tav tm="0">
                                          <p:val>
                                            <p:strVal val="#ppt_x-#ppt_w/2"/>
                                          </p:val>
                                        </p:tav>
                                        <p:tav tm="100000">
                                          <p:val>
                                            <p:strVal val="#ppt_x"/>
                                          </p:val>
                                        </p:tav>
                                      </p:tavLst>
                                    </p:anim>
                                    <p:anim calcmode="lin" valueType="num">
                                      <p:cBhvr>
                                        <p:cTn id="12" dur="500" fill="hold"/>
                                        <p:tgtEl>
                                          <p:spTgt spid="94"/>
                                        </p:tgtEl>
                                        <p:attrNameLst>
                                          <p:attrName>ppt_y</p:attrName>
                                        </p:attrNameLst>
                                      </p:cBhvr>
                                      <p:tavLst>
                                        <p:tav tm="0">
                                          <p:val>
                                            <p:strVal val="#ppt_y"/>
                                          </p:val>
                                        </p:tav>
                                        <p:tav tm="100000">
                                          <p:val>
                                            <p:strVal val="#ppt_y"/>
                                          </p:val>
                                        </p:tav>
                                      </p:tavLst>
                                    </p:anim>
                                    <p:anim calcmode="lin" valueType="num">
                                      <p:cBhvr>
                                        <p:cTn id="13" dur="500" fill="hold"/>
                                        <p:tgtEl>
                                          <p:spTgt spid="94"/>
                                        </p:tgtEl>
                                        <p:attrNameLst>
                                          <p:attrName>ppt_w</p:attrName>
                                        </p:attrNameLst>
                                      </p:cBhvr>
                                      <p:tavLst>
                                        <p:tav tm="0">
                                          <p:val>
                                            <p:fltVal val="0"/>
                                          </p:val>
                                        </p:tav>
                                        <p:tav tm="100000">
                                          <p:val>
                                            <p:strVal val="#ppt_w"/>
                                          </p:val>
                                        </p:tav>
                                      </p:tavLst>
                                    </p:anim>
                                    <p:anim calcmode="lin" valueType="num">
                                      <p:cBhvr>
                                        <p:cTn id="14" dur="500" fill="hold"/>
                                        <p:tgtEl>
                                          <p:spTgt spid="9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p:nvPr>
            <p:custDataLst>
              <p:tags r:id="rId1"/>
            </p:custDataLst>
          </p:nvPr>
        </p:nvPicPr>
        <p:blipFill>
          <a:blip r:embed="rId2"/>
          <a:stretch>
            <a:fillRect/>
          </a:stretch>
        </p:blipFill>
        <p:spPr>
          <a:xfrm>
            <a:off x="0" y="5778500"/>
            <a:ext cx="12192000" cy="1079500"/>
          </a:xfrm>
          <a:prstGeom prst="rect">
            <a:avLst/>
          </a:prstGeom>
        </p:spPr>
      </p:pic>
      <p:grpSp>
        <p:nvGrpSpPr>
          <p:cNvPr id="8" name="16"/>
          <p:cNvGrpSpPr/>
          <p:nvPr>
            <p:custDataLst>
              <p:tags r:id="rId3"/>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4"/>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5"/>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6"/>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7"/>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8"/>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9"/>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10"/>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1"/>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四、沿途植绿添风景，以校园文化涵养气质</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2"/>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（二）社团成林，以社团涵养兴趣特长</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sp>
        <p:nvSpPr>
          <p:cNvPr id="3" name="PA-做什么PPT4"/>
          <p:cNvSpPr/>
          <p:nvPr>
            <p:custDataLst>
              <p:tags r:id="rId13"/>
            </p:custDataLst>
          </p:nvPr>
        </p:nvSpPr>
        <p:spPr>
          <a:xfrm>
            <a:off x="5600942" y="1948693"/>
            <a:ext cx="7950200" cy="3270250"/>
          </a:xfrm>
          <a:prstGeom prst="parallelogram">
            <a:avLst/>
          </a:prstGeom>
          <a:blipFill dpi="0" rotWithShape="1">
            <a:blip r:embed="rId14"/>
            <a:srcRect/>
            <a:stretch>
              <a:fillRect t="-18374" b="-1837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PA-做什么PPT6"/>
          <p:cNvSpPr/>
          <p:nvPr>
            <p:custDataLst>
              <p:tags r:id="rId15"/>
            </p:custDataLst>
          </p:nvPr>
        </p:nvSpPr>
        <p:spPr>
          <a:xfrm>
            <a:off x="6286302" y="1462366"/>
            <a:ext cx="2755901" cy="584775"/>
          </a:xfrm>
          <a:prstGeom prst="parallelogram">
            <a:avLst/>
          </a:prstGeom>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2400">
                <a:solidFill>
                  <a:schemeClr val="bg1"/>
                </a:solidFill>
                <a:effectLst>
                  <a:outerShdw blurRad="38100" dist="38100" dir="2700000" algn="tl">
                    <a:srgbClr val="000000">
                      <a:alpha val="43137"/>
                    </a:srgbClr>
                  </a:outerShdw>
                </a:effectLst>
                <a:latin typeface="字魂英雄黑体" panose="00000500000000000000" charset="-122"/>
                <a:ea typeface="字魂英雄黑体" panose="00000500000000000000" charset="-122"/>
              </a:rPr>
              <a:t>搭好展示平台</a:t>
            </a:r>
            <a:endParaRPr lang="zh-CN" altLang="en-US" sz="2400">
              <a:solidFill>
                <a:schemeClr val="bg1"/>
              </a:solidFill>
              <a:effectLst>
                <a:outerShdw blurRad="38100" dist="38100" dir="2700000" algn="tl">
                  <a:srgbClr val="000000">
                    <a:alpha val="43137"/>
                  </a:srgbClr>
                </a:outerShdw>
              </a:effectLst>
              <a:latin typeface="字魂英雄黑体" panose="00000500000000000000" charset="-122"/>
              <a:ea typeface="字魂英雄黑体" panose="00000500000000000000" charset="-122"/>
            </a:endParaRPr>
          </a:p>
        </p:txBody>
      </p:sp>
      <p:sp>
        <p:nvSpPr>
          <p:cNvPr id="5" name="PA-做什么PPT12"/>
          <p:cNvSpPr/>
          <p:nvPr>
            <p:custDataLst>
              <p:tags r:id="rId16"/>
            </p:custDataLst>
          </p:nvPr>
        </p:nvSpPr>
        <p:spPr>
          <a:xfrm flipH="1">
            <a:off x="7445740" y="5123749"/>
            <a:ext cx="5340349" cy="259628"/>
          </a:xfrm>
          <a:prstGeom prst="parallelogram">
            <a:avLst/>
          </a:prstGeom>
          <a:gradFill flip="none" rotWithShape="1">
            <a:gsLst>
              <a:gs pos="100000">
                <a:schemeClr val="accent2">
                  <a:alpha val="60000"/>
                </a:schemeClr>
              </a:gs>
              <a:gs pos="33000">
                <a:schemeClr val="accent2">
                  <a:lumMod val="20000"/>
                  <a:lumOff val="8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2" name="组合 21"/>
          <p:cNvGrpSpPr/>
          <p:nvPr/>
        </p:nvGrpSpPr>
        <p:grpSpPr>
          <a:xfrm>
            <a:off x="5567605" y="5418616"/>
            <a:ext cx="13318108" cy="953277"/>
            <a:chOff x="5567605" y="5642136"/>
            <a:chExt cx="13318108" cy="953277"/>
          </a:xfrm>
        </p:grpSpPr>
        <p:sp>
          <p:nvSpPr>
            <p:cNvPr id="6" name="PA-做什么PPT1"/>
            <p:cNvSpPr/>
            <p:nvPr>
              <p:custDataLst>
                <p:tags r:id="rId17"/>
              </p:custDataLst>
            </p:nvPr>
          </p:nvSpPr>
          <p:spPr>
            <a:xfrm flipH="1" flipV="1">
              <a:off x="5567605" y="5642136"/>
              <a:ext cx="13318108" cy="953277"/>
            </a:xfrm>
            <a:prstGeom prst="parallelogram">
              <a:avLst/>
            </a:prstGeom>
            <a:gradFill flip="none" rotWithShape="1">
              <a:gsLst>
                <a:gs pos="100000">
                  <a:schemeClr val="accent2">
                    <a:alpha val="10000"/>
                  </a:schemeClr>
                </a:gs>
                <a:gs pos="33000">
                  <a:schemeClr val="accent2">
                    <a:lumMod val="20000"/>
                    <a:lumOff val="8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PA-做什么PPT18"/>
            <p:cNvSpPr txBox="1"/>
            <p:nvPr>
              <p:custDataLst>
                <p:tags r:id="rId18"/>
              </p:custDataLst>
            </p:nvPr>
          </p:nvSpPr>
          <p:spPr>
            <a:xfrm>
              <a:off x="5964236" y="5737404"/>
              <a:ext cx="5340349" cy="755650"/>
            </a:xfrm>
            <a:prstGeom prst="rect">
              <a:avLst/>
            </a:prstGeom>
            <a:noFill/>
          </p:spPr>
          <p:txBody>
            <a:bodyPr wrap="square" rtlCol="0">
              <a:spAutoFit/>
            </a:bodyPr>
            <a:lstStyle/>
            <a:p>
              <a:pPr marL="0" marR="0" lvl="0" indent="0" defTabSz="914400" rtl="0" eaLnBrk="1" fontAlgn="auto" latinLnBrk="0" hangingPunct="1">
                <a:lnSpc>
                  <a:spcPct val="120000"/>
                </a:lnSpc>
                <a:spcBef>
                  <a:spcPts val="0"/>
                </a:spcBef>
                <a:spcAft>
                  <a:spcPts val="0"/>
                </a:spcAft>
                <a:buClr>
                  <a:srgbClr val="0066FF"/>
                </a:buClr>
                <a:buSzTx/>
                <a:buFontTx/>
                <a:buNone/>
                <a:defRPr/>
              </a:pPr>
              <a:r>
                <a:rPr kumimoji="0" lang="zh-CN" altLang="en-US" sz="1800"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rPr>
                <a:t>通过</a:t>
              </a:r>
              <a:r>
                <a:rPr kumimoji="0" lang="zh-CN" altLang="en-US" sz="1800" b="0" i="0" u="sng" strike="noStrike" kern="1200" cap="none" spc="0" normalizeH="0" baseline="0" noProof="0" dirty="0">
                  <a:ln>
                    <a:noFill/>
                  </a:ln>
                  <a:solidFill>
                    <a:srgbClr val="C00000"/>
                  </a:solidFill>
                  <a:effectLst/>
                  <a:uLnTx/>
                  <a:uFillTx/>
                  <a:latin typeface="华文新魏" panose="02010800040101010101" charset="-122"/>
                  <a:ea typeface="华文新魏" panose="02010800040101010101" charset="-122"/>
                  <a:cs typeface="华文新魏" panose="02010800040101010101" charset="-122"/>
                </a:rPr>
                <a:t>成果展演、社团展示</a:t>
              </a:r>
              <a:r>
                <a:rPr kumimoji="0" lang="zh-CN" altLang="en-US" sz="1800"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rPr>
                <a:t>等方式，让社团成果被看见、被肯定，激发学生参与的热情</a:t>
              </a:r>
              <a:endParaRPr kumimoji="0" lang="zh-CN" altLang="en-US" sz="1800"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endParaRPr>
            </a:p>
          </p:txBody>
        </p:sp>
      </p:grpSp>
      <p:sp>
        <p:nvSpPr>
          <p:cNvPr id="12" name="PA-做什么PPT11"/>
          <p:cNvSpPr/>
          <p:nvPr>
            <p:custDataLst>
              <p:tags r:id="rId19"/>
            </p:custDataLst>
          </p:nvPr>
        </p:nvSpPr>
        <p:spPr>
          <a:xfrm flipH="1">
            <a:off x="10575925" y="2332829"/>
            <a:ext cx="4794703" cy="433322"/>
          </a:xfrm>
          <a:prstGeom prst="parallelogram">
            <a:avLst/>
          </a:prstGeom>
          <a:gradFill flip="none" rotWithShape="1">
            <a:gsLst>
              <a:gs pos="100000">
                <a:schemeClr val="accent2">
                  <a:alpha val="20000"/>
                </a:schemeClr>
              </a:gs>
              <a:gs pos="33000">
                <a:schemeClr val="accent2">
                  <a:lumMod val="20000"/>
                  <a:lumOff val="80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做什么PPT2"/>
          <p:cNvSpPr/>
          <p:nvPr>
            <p:custDataLst>
              <p:tags r:id="rId20"/>
            </p:custDataLst>
          </p:nvPr>
        </p:nvSpPr>
        <p:spPr>
          <a:xfrm>
            <a:off x="-1252538" y="1214904"/>
            <a:ext cx="3714751" cy="180597"/>
          </a:xfrm>
          <a:prstGeom prst="parallelogram">
            <a:avLst/>
          </a:prstGeom>
          <a:gradFill flip="none" rotWithShape="1">
            <a:gsLst>
              <a:gs pos="100000">
                <a:schemeClr val="accent1">
                  <a:alpha val="20000"/>
                </a:schemeClr>
              </a:gs>
              <a:gs pos="0">
                <a:schemeClr val="accent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PA-做什么PPT3"/>
          <p:cNvSpPr/>
          <p:nvPr>
            <p:custDataLst>
              <p:tags r:id="rId21"/>
            </p:custDataLst>
          </p:nvPr>
        </p:nvSpPr>
        <p:spPr>
          <a:xfrm>
            <a:off x="-1682749" y="1578429"/>
            <a:ext cx="7950200" cy="3270250"/>
          </a:xfrm>
          <a:prstGeom prst="parallelogram">
            <a:avLst/>
          </a:prstGeom>
          <a:blipFill dpi="0" rotWithShape="1">
            <a:blip r:embed="rId22"/>
            <a:srcRect/>
            <a:stretch>
              <a:fillRect t="-18374" b="-1837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做什么PPT5"/>
          <p:cNvSpPr/>
          <p:nvPr>
            <p:custDataLst>
              <p:tags r:id="rId23"/>
            </p:custDataLst>
          </p:nvPr>
        </p:nvSpPr>
        <p:spPr>
          <a:xfrm>
            <a:off x="3657600" y="990808"/>
            <a:ext cx="2755901" cy="584775"/>
          </a:xfrm>
          <a:prstGeom prst="parallelogram">
            <a:avLst/>
          </a:prstGeom>
          <a:gradFill flip="none" rotWithShape="1">
            <a:gsLst>
              <a:gs pos="0">
                <a:schemeClr val="accent1">
                  <a:lumMod val="60000"/>
                  <a:lumOff val="40000"/>
                </a:schemeClr>
              </a:gs>
              <a:gs pos="83000">
                <a:schemeClr val="accent1"/>
              </a:gs>
            </a:gsLst>
            <a:path path="circle">
              <a:fillToRect r="100000" b="100000"/>
            </a:path>
            <a:tileRect l="-100000" t="-100000"/>
          </a:gradFill>
          <a:ln>
            <a:noFill/>
          </a:ln>
          <a:effectLst>
            <a:outerShdw blurRad="355600" dist="304800" dir="5400000" sx="90000" sy="90000" algn="t" rotWithShape="0">
              <a:schemeClr val="accent1">
                <a:lumMod val="5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bg1"/>
                </a:solidFill>
                <a:effectLst>
                  <a:outerShdw blurRad="38100" dist="38100" dir="2700000" algn="tl">
                    <a:srgbClr val="000000">
                      <a:alpha val="43137"/>
                    </a:srgbClr>
                  </a:outerShdw>
                </a:effectLst>
                <a:latin typeface="字魂英雄黑体" panose="00000500000000000000" charset="-122"/>
                <a:ea typeface="字魂英雄黑体" panose="00000500000000000000" charset="-122"/>
              </a:rPr>
              <a:t>办活社团阵地</a:t>
            </a:r>
            <a:endParaRPr lang="zh-CN" altLang="en-US" sz="2400" dirty="0">
              <a:solidFill>
                <a:schemeClr val="bg1"/>
              </a:solidFill>
              <a:effectLst>
                <a:outerShdw blurRad="38100" dist="38100" dir="2700000" algn="tl">
                  <a:srgbClr val="000000">
                    <a:alpha val="43137"/>
                  </a:srgbClr>
                </a:outerShdw>
              </a:effectLst>
              <a:latin typeface="字魂英雄黑体" panose="00000500000000000000" charset="-122"/>
              <a:ea typeface="字魂英雄黑体" panose="00000500000000000000" charset="-122"/>
            </a:endParaRPr>
          </a:p>
        </p:txBody>
      </p:sp>
      <p:sp>
        <p:nvSpPr>
          <p:cNvPr id="17" name="PA-做什么PPT7"/>
          <p:cNvSpPr/>
          <p:nvPr>
            <p:custDataLst>
              <p:tags r:id="rId24"/>
            </p:custDataLst>
          </p:nvPr>
        </p:nvSpPr>
        <p:spPr>
          <a:xfrm>
            <a:off x="-846136" y="4495345"/>
            <a:ext cx="5340349" cy="259628"/>
          </a:xfrm>
          <a:prstGeom prst="parallelogram">
            <a:avLst/>
          </a:prstGeom>
          <a:gradFill flip="none" rotWithShape="1">
            <a:gsLst>
              <a:gs pos="100000">
                <a:schemeClr val="accent1">
                  <a:alpha val="40000"/>
                </a:schemeClr>
              </a:gs>
              <a:gs pos="33000">
                <a:schemeClr val="accent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PA-做什么PPT8"/>
          <p:cNvCxnSpPr/>
          <p:nvPr>
            <p:custDataLst>
              <p:tags r:id="rId25"/>
            </p:custDataLst>
          </p:nvPr>
        </p:nvCxnSpPr>
        <p:spPr>
          <a:xfrm>
            <a:off x="-147637" y="4872809"/>
            <a:ext cx="2609850" cy="0"/>
          </a:xfrm>
          <a:prstGeom prst="line">
            <a:avLst/>
          </a:prstGeom>
          <a:ln>
            <a:gradFill flip="none" rotWithShape="1">
              <a:gsLst>
                <a:gs pos="0">
                  <a:schemeClr val="accent1">
                    <a:lumMod val="20000"/>
                    <a:lumOff val="80000"/>
                    <a:alpha val="0"/>
                  </a:schemeClr>
                </a:gs>
                <a:gs pos="100000">
                  <a:schemeClr val="accent1">
                    <a:lumMod val="40000"/>
                    <a:lumOff val="60000"/>
                  </a:schemeClr>
                </a:gs>
              </a:gsLst>
              <a:lin ang="0" scaled="1"/>
              <a:tileRect/>
            </a:gradFill>
            <a:prstDash val="sysDot"/>
          </a:ln>
        </p:spPr>
        <p:style>
          <a:lnRef idx="2">
            <a:schemeClr val="accent1"/>
          </a:lnRef>
          <a:fillRef idx="0">
            <a:schemeClr val="accent1"/>
          </a:fillRef>
          <a:effectRef idx="1">
            <a:schemeClr val="accent1"/>
          </a:effectRef>
          <a:fontRef idx="minor">
            <a:schemeClr val="tx1"/>
          </a:fontRef>
        </p:style>
      </p:cxnSp>
      <p:cxnSp>
        <p:nvCxnSpPr>
          <p:cNvPr id="30" name="PA-做什么PPT9"/>
          <p:cNvCxnSpPr/>
          <p:nvPr>
            <p:custDataLst>
              <p:tags r:id="rId26"/>
            </p:custDataLst>
          </p:nvPr>
        </p:nvCxnSpPr>
        <p:spPr>
          <a:xfrm>
            <a:off x="2687714" y="4925197"/>
            <a:ext cx="2609850" cy="0"/>
          </a:xfrm>
          <a:prstGeom prst="line">
            <a:avLst/>
          </a:prstGeom>
          <a:ln w="25400">
            <a:gradFill flip="none" rotWithShape="1">
              <a:gsLst>
                <a:gs pos="0">
                  <a:schemeClr val="accent1">
                    <a:lumMod val="20000"/>
                    <a:lumOff val="80000"/>
                    <a:alpha val="0"/>
                  </a:schemeClr>
                </a:gs>
                <a:gs pos="100000">
                  <a:schemeClr val="accent1">
                    <a:lumMod val="20000"/>
                    <a:lumOff val="80000"/>
                    <a:alpha val="60000"/>
                  </a:schemeClr>
                </a:gs>
              </a:gsLst>
              <a:lin ang="0" scaled="1"/>
              <a:tileRect/>
            </a:gradFill>
            <a:prstDash val="solid"/>
          </a:ln>
        </p:spPr>
        <p:style>
          <a:lnRef idx="2">
            <a:schemeClr val="accent1"/>
          </a:lnRef>
          <a:fillRef idx="0">
            <a:schemeClr val="accent1"/>
          </a:fillRef>
          <a:effectRef idx="1">
            <a:schemeClr val="accent1"/>
          </a:effectRef>
          <a:fontRef idx="minor">
            <a:schemeClr val="tx1"/>
          </a:fontRef>
        </p:style>
      </p:cxnSp>
      <p:grpSp>
        <p:nvGrpSpPr>
          <p:cNvPr id="31" name="组合 30"/>
          <p:cNvGrpSpPr/>
          <p:nvPr/>
        </p:nvGrpSpPr>
        <p:grpSpPr>
          <a:xfrm>
            <a:off x="-607808" y="4989260"/>
            <a:ext cx="5806991" cy="1200169"/>
            <a:chOff x="-607808" y="5212780"/>
            <a:chExt cx="5806991" cy="1200169"/>
          </a:xfrm>
        </p:grpSpPr>
        <p:sp>
          <p:nvSpPr>
            <p:cNvPr id="32" name="PA-做什么PPT15"/>
            <p:cNvSpPr/>
            <p:nvPr>
              <p:custDataLst>
                <p:tags r:id="rId27"/>
              </p:custDataLst>
            </p:nvPr>
          </p:nvSpPr>
          <p:spPr>
            <a:xfrm flipH="1" flipV="1">
              <a:off x="-607808" y="5212780"/>
              <a:ext cx="5806991" cy="953278"/>
            </a:xfrm>
            <a:prstGeom prst="parallelogram">
              <a:avLst/>
            </a:prstGeom>
            <a:gradFill flip="none" rotWithShape="1">
              <a:gsLst>
                <a:gs pos="100000">
                  <a:schemeClr val="accent1">
                    <a:alpha val="10000"/>
                  </a:schemeClr>
                </a:gs>
                <a:gs pos="33000">
                  <a:schemeClr val="accent1">
                    <a:alpha val="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PA-做什么PPT17"/>
            <p:cNvSpPr txBox="1"/>
            <p:nvPr>
              <p:custDataLst>
                <p:tags r:id="rId28"/>
              </p:custDataLst>
            </p:nvPr>
          </p:nvSpPr>
          <p:spPr>
            <a:xfrm>
              <a:off x="473280" y="5325194"/>
              <a:ext cx="4341813" cy="1087755"/>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
                  <a:srgbClr val="0066FF"/>
                </a:buClr>
                <a:buSzTx/>
                <a:buFontTx/>
                <a:buNone/>
                <a:defRPr/>
              </a:pPr>
              <a:r>
                <a:rPr kumimoji="0" lang="zh-CN" altLang="en-US"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rPr>
                <a:t>支持学生社团常态开展，</a:t>
              </a:r>
              <a:r>
                <a:rPr kumimoji="0" lang="zh-CN" altLang="en-US" b="0" i="0" u="sng" strike="noStrike" kern="120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华文新魏" panose="02010800040101010101" charset="-122"/>
                </a:rPr>
                <a:t>鼓励学生在社团中发展兴趣、提升素养</a:t>
              </a:r>
              <a:r>
                <a:rPr kumimoji="0" lang="zh-CN" altLang="en-US"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rPr>
                <a:t>，让不同的孩子都能找到属于自己的“一片林”</a:t>
              </a:r>
              <a:endParaRPr kumimoji="0" lang="zh-CN" altLang="en-US" b="0" i="0" u="none" strike="noStrike" kern="1200" cap="none" spc="0" normalizeH="0" baseline="0" noProof="0" dirty="0">
                <a:ln>
                  <a:noFill/>
                </a:ln>
                <a:solidFill>
                  <a:prstClr val="black">
                    <a:lumMod val="75000"/>
                    <a:lumOff val="25000"/>
                  </a:prstClr>
                </a:solidFill>
                <a:effectLst/>
                <a:uLnTx/>
                <a:uFillTx/>
                <a:latin typeface="华文新魏" panose="02010800040101010101" charset="-122"/>
                <a:ea typeface="华文新魏" panose="02010800040101010101" charset="-122"/>
                <a:cs typeface="华文新魏" panose="02010800040101010101" charset="-122"/>
              </a:endParaRPr>
            </a:p>
          </p:txBody>
        </p:sp>
      </p:grpSp>
      <p:grpSp>
        <p:nvGrpSpPr>
          <p:cNvPr id="34" name="PA-做什么PPT10"/>
          <p:cNvGrpSpPr/>
          <p:nvPr>
            <p:custDataLst>
              <p:tags r:id="rId29"/>
            </p:custDataLst>
          </p:nvPr>
        </p:nvGrpSpPr>
        <p:grpSpPr>
          <a:xfrm>
            <a:off x="5368925" y="2742150"/>
            <a:ext cx="1292514" cy="1292514"/>
            <a:chOff x="5279612" y="3492461"/>
            <a:chExt cx="1292514" cy="1292514"/>
          </a:xfrm>
        </p:grpSpPr>
        <p:sp>
          <p:nvSpPr>
            <p:cNvPr id="35" name="PA-椭圆 18"/>
            <p:cNvSpPr/>
            <p:nvPr>
              <p:custDataLst>
                <p:tags r:id="rId30"/>
              </p:custDataLst>
            </p:nvPr>
          </p:nvSpPr>
          <p:spPr>
            <a:xfrm>
              <a:off x="5279612" y="3492461"/>
              <a:ext cx="1292514" cy="1292514"/>
            </a:xfrm>
            <a:prstGeom prst="ellipse">
              <a:avLst/>
            </a:prstGeom>
            <a:solidFill>
              <a:schemeClr val="bg1"/>
            </a:solidFill>
            <a:ln>
              <a:noFill/>
            </a:ln>
            <a:effectLst>
              <a:outerShdw blurRad="406400" dist="406400" dir="5400000" sx="94000" sy="94000" algn="t" rotWithShape="0">
                <a:schemeClr val="accent1">
                  <a:lumMod val="5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PA-文本框 19"/>
            <p:cNvSpPr txBox="1"/>
            <p:nvPr>
              <p:custDataLst>
                <p:tags r:id="rId31"/>
              </p:custDataLst>
            </p:nvPr>
          </p:nvSpPr>
          <p:spPr>
            <a:xfrm>
              <a:off x="5373474" y="3723220"/>
              <a:ext cx="1104790" cy="830997"/>
            </a:xfrm>
            <a:prstGeom prst="rect">
              <a:avLst/>
            </a:prstGeom>
            <a:noFill/>
          </p:spPr>
          <p:txBody>
            <a:bodyPr wrap="none" rtlCol="0">
              <a:spAutoFit/>
            </a:bodyPr>
            <a:lstStyle/>
            <a:p>
              <a:r>
                <a:rPr lang="en-US" altLang="zh-CN" sz="4800">
                  <a:gradFill>
                    <a:gsLst>
                      <a:gs pos="0">
                        <a:schemeClr val="accent2">
                          <a:lumMod val="60000"/>
                          <a:lumOff val="40000"/>
                        </a:schemeClr>
                      </a:gs>
                      <a:gs pos="83000">
                        <a:schemeClr val="accent1"/>
                      </a:gs>
                    </a:gsLst>
                    <a:path path="circle">
                      <a:fillToRect r="100000" b="100000"/>
                    </a:path>
                  </a:gradFill>
                  <a:latin typeface="Facon" pitchFamily="2" charset="0"/>
                </a:rPr>
                <a:t>VS</a:t>
              </a:r>
              <a:endParaRPr lang="zh-CN" altLang="en-US" sz="4800">
                <a:gradFill>
                  <a:gsLst>
                    <a:gs pos="0">
                      <a:schemeClr val="accent2">
                        <a:lumMod val="60000"/>
                        <a:lumOff val="40000"/>
                      </a:schemeClr>
                    </a:gs>
                    <a:gs pos="83000">
                      <a:schemeClr val="accent1"/>
                    </a:gs>
                  </a:gsLst>
                  <a:path path="circle">
                    <a:fillToRect r="100000" b="100000"/>
                  </a:path>
                </a:gradFill>
                <a:latin typeface="Facon" pitchFamily="2" charset="0"/>
              </a:endParaRPr>
            </a:p>
          </p:txBody>
        </p:sp>
      </p:grpSp>
      <p:cxnSp>
        <p:nvCxnSpPr>
          <p:cNvPr id="37" name="PA-做什么PPT13"/>
          <p:cNvCxnSpPr/>
          <p:nvPr>
            <p:custDataLst>
              <p:tags r:id="rId32"/>
            </p:custDataLst>
          </p:nvPr>
        </p:nvCxnSpPr>
        <p:spPr>
          <a:xfrm flipH="1">
            <a:off x="9477740" y="5501213"/>
            <a:ext cx="2609850" cy="0"/>
          </a:xfrm>
          <a:prstGeom prst="line">
            <a:avLst/>
          </a:prstGeom>
          <a:ln>
            <a:gradFill flip="none" rotWithShape="1">
              <a:gsLst>
                <a:gs pos="0">
                  <a:schemeClr val="accent2">
                    <a:lumMod val="20000"/>
                    <a:lumOff val="80000"/>
                    <a:alpha val="0"/>
                  </a:schemeClr>
                </a:gs>
                <a:gs pos="100000">
                  <a:schemeClr val="accent2">
                    <a:lumMod val="60000"/>
                    <a:lumOff val="40000"/>
                  </a:schemeClr>
                </a:gs>
              </a:gsLst>
              <a:lin ang="0" scaled="1"/>
              <a:tileRect/>
            </a:gradFill>
            <a:prstDash val="sysDot"/>
          </a:ln>
        </p:spPr>
        <p:style>
          <a:lnRef idx="2">
            <a:schemeClr val="accent1"/>
          </a:lnRef>
          <a:fillRef idx="0">
            <a:schemeClr val="accent1"/>
          </a:fillRef>
          <a:effectRef idx="1">
            <a:schemeClr val="accent1"/>
          </a:effectRef>
          <a:fontRef idx="minor">
            <a:schemeClr val="tx1"/>
          </a:fontRef>
        </p:style>
      </p:cxnSp>
      <p:cxnSp>
        <p:nvCxnSpPr>
          <p:cNvPr id="38" name="PA-做什么PPT14"/>
          <p:cNvCxnSpPr/>
          <p:nvPr>
            <p:custDataLst>
              <p:tags r:id="rId33"/>
            </p:custDataLst>
          </p:nvPr>
        </p:nvCxnSpPr>
        <p:spPr>
          <a:xfrm>
            <a:off x="6661439" y="5513526"/>
            <a:ext cx="2609850" cy="0"/>
          </a:xfrm>
          <a:prstGeom prst="line">
            <a:avLst/>
          </a:prstGeom>
          <a:ln w="25400">
            <a:gradFill flip="none" rotWithShape="1">
              <a:gsLst>
                <a:gs pos="0">
                  <a:schemeClr val="accent2">
                    <a:lumMod val="20000"/>
                    <a:lumOff val="80000"/>
                  </a:schemeClr>
                </a:gs>
                <a:gs pos="100000">
                  <a:schemeClr val="accent2">
                    <a:lumMod val="20000"/>
                    <a:lumOff val="80000"/>
                    <a:alpha val="0"/>
                  </a:schemeClr>
                </a:gs>
              </a:gsLst>
              <a:lin ang="0" scaled="1"/>
              <a:tileRect/>
            </a:gradFill>
            <a:prstDash val="solid"/>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par>
                                <p:cTn id="14" presetID="22" presetClass="entr" presetSubtype="8"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left)">
                                      <p:cBhvr>
                                        <p:cTn id="16" dur="500"/>
                                        <p:tgtEl>
                                          <p:spTgt spid="38"/>
                                        </p:tgtEl>
                                      </p:cBhvr>
                                    </p:animEffect>
                                  </p:childTnLst>
                                </p:cTn>
                              </p:par>
                              <p:par>
                                <p:cTn id="17" presetID="22" presetClass="entr" presetSubtype="2"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right)">
                                      <p:cBhvr>
                                        <p:cTn id="19" dur="500"/>
                                        <p:tgtEl>
                                          <p:spTgt spid="37"/>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right)">
                                      <p:cBhvr>
                                        <p:cTn id="22" dur="500"/>
                                        <p:tgtEl>
                                          <p:spTgt spid="12"/>
                                        </p:tgtEl>
                                      </p:cBhvr>
                                    </p:animEffect>
                                  </p:childTnLst>
                                </p:cTn>
                              </p:par>
                              <p:par>
                                <p:cTn id="23" presetID="22" presetClass="entr" presetSubtype="8" fill="hold" grpId="0" nodeType="withEffect">
                                  <p:stCondLst>
                                    <p:cond delay="25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grpId="0" nodeType="withEffect">
                                  <p:stCondLst>
                                    <p:cond delay="30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par>
                                <p:cTn id="29" presetID="22" presetClass="entr" presetSubtype="8" fill="hold" nodeType="withEffect">
                                  <p:stCondLst>
                                    <p:cond delay="35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par>
                                <p:cTn id="32" presetID="22" presetClass="entr" presetSubtype="8" fill="hold" nodeType="withEffect">
                                  <p:stCondLst>
                                    <p:cond delay="35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500"/>
                                        <p:tgtEl>
                                          <p:spTgt spid="30"/>
                                        </p:tgtEl>
                                      </p:cBhvr>
                                    </p:animEffect>
                                  </p:childTnLst>
                                </p:cTn>
                              </p:par>
                            </p:childTnLst>
                          </p:cTn>
                        </p:par>
                        <p:par>
                          <p:cTn id="35" fill="hold">
                            <p:stCondLst>
                              <p:cond delay="500"/>
                            </p:stCondLst>
                            <p:childTnLst>
                              <p:par>
                                <p:cTn id="36" presetID="23" presetClass="entr" presetSubtype="36"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p:cTn id="38" dur="500" fill="hold"/>
                                        <p:tgtEl>
                                          <p:spTgt spid="34"/>
                                        </p:tgtEl>
                                        <p:attrNameLst>
                                          <p:attrName>ppt_w</p:attrName>
                                        </p:attrNameLst>
                                      </p:cBhvr>
                                      <p:tavLst>
                                        <p:tav tm="0">
                                          <p:val>
                                            <p:strVal val="(6*min(max(#ppt_w*#ppt_h,.3),1)-7.4)/-.7*#ppt_w"/>
                                          </p:val>
                                        </p:tav>
                                        <p:tav tm="100000">
                                          <p:val>
                                            <p:strVal val="#ppt_w"/>
                                          </p:val>
                                        </p:tav>
                                      </p:tavLst>
                                    </p:anim>
                                    <p:anim calcmode="lin" valueType="num">
                                      <p:cBhvr>
                                        <p:cTn id="39" dur="500" fill="hold"/>
                                        <p:tgtEl>
                                          <p:spTgt spid="34"/>
                                        </p:tgtEl>
                                        <p:attrNameLst>
                                          <p:attrName>ppt_h</p:attrName>
                                        </p:attrNameLst>
                                      </p:cBhvr>
                                      <p:tavLst>
                                        <p:tav tm="0">
                                          <p:val>
                                            <p:strVal val="(6*min(max(#ppt_w*#ppt_h,.3),1)-7.4)/-.7*#ppt_h"/>
                                          </p:val>
                                        </p:tav>
                                        <p:tav tm="100000">
                                          <p:val>
                                            <p:strVal val="#ppt_h"/>
                                          </p:val>
                                        </p:tav>
                                      </p:tavLst>
                                    </p:anim>
                                    <p:anim calcmode="lin" valueType="num">
                                      <p:cBhvr>
                                        <p:cTn id="40" dur="500" fill="hold"/>
                                        <p:tgtEl>
                                          <p:spTgt spid="34"/>
                                        </p:tgtEl>
                                        <p:attrNameLst>
                                          <p:attrName>ppt_x</p:attrName>
                                        </p:attrNameLst>
                                      </p:cBhvr>
                                      <p:tavLst>
                                        <p:tav tm="0">
                                          <p:val>
                                            <p:fltVal val="0.5"/>
                                          </p:val>
                                        </p:tav>
                                        <p:tav tm="100000">
                                          <p:val>
                                            <p:strVal val="#ppt_x"/>
                                          </p:val>
                                        </p:tav>
                                      </p:tavLst>
                                    </p:anim>
                                    <p:anim calcmode="lin" valueType="num">
                                      <p:cBhvr>
                                        <p:cTn id="41" dur="500" fill="hold"/>
                                        <p:tgtEl>
                                          <p:spTgt spid="34"/>
                                        </p:tgtEl>
                                        <p:attrNameLst>
                                          <p:attrName>ppt_y</p:attrName>
                                        </p:attrNameLst>
                                      </p:cBhvr>
                                      <p:tavLst>
                                        <p:tav tm="0">
                                          <p:val>
                                            <p:strVal val="1+(6*min(max(#ppt_w*#ppt_h,.3),1)-7.4)/-.7*#ppt_h/2"/>
                                          </p:val>
                                        </p:tav>
                                        <p:tav tm="100000">
                                          <p:val>
                                            <p:strVal val="#ppt_y"/>
                                          </p:val>
                                        </p:tav>
                                      </p:tavLst>
                                    </p:anim>
                                  </p:childTnLst>
                                </p:cTn>
                              </p:par>
                            </p:childTnLst>
                          </p:cTn>
                        </p:par>
                        <p:par>
                          <p:cTn id="42" fill="hold">
                            <p:stCondLst>
                              <p:cond delay="1000"/>
                            </p:stCondLst>
                            <p:childTnLst>
                              <p:par>
                                <p:cTn id="43" presetID="53" presetClass="entr" presetSubtype="16"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par>
                          <p:cTn id="48" fill="hold">
                            <p:stCondLst>
                              <p:cond delay="1500"/>
                            </p:stCondLst>
                            <p:childTnLst>
                              <p:par>
                                <p:cTn id="49" presetID="22" presetClass="entr" presetSubtype="2" fill="hold" nodeType="after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right)">
                                      <p:cBhvr>
                                        <p:cTn id="51" dur="500"/>
                                        <p:tgtEl>
                                          <p:spTgt spid="31"/>
                                        </p:tgtEl>
                                      </p:cBhvr>
                                    </p:animEffect>
                                  </p:childTnLst>
                                </p:cTn>
                              </p:par>
                            </p:childTnLst>
                          </p:cTn>
                        </p:par>
                        <p:par>
                          <p:cTn id="52" fill="hold">
                            <p:stCondLst>
                              <p:cond delay="2000"/>
                            </p:stCondLst>
                            <p:childTnLst>
                              <p:par>
                                <p:cTn id="53" presetID="53" presetClass="entr" presetSubtype="16" fill="hold" grpId="0" nodeType="after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p:cTn id="55" dur="500" fill="hold"/>
                                        <p:tgtEl>
                                          <p:spTgt spid="4"/>
                                        </p:tgtEl>
                                        <p:attrNameLst>
                                          <p:attrName>ppt_w</p:attrName>
                                        </p:attrNameLst>
                                      </p:cBhvr>
                                      <p:tavLst>
                                        <p:tav tm="0">
                                          <p:val>
                                            <p:fltVal val="0"/>
                                          </p:val>
                                        </p:tav>
                                        <p:tav tm="100000">
                                          <p:val>
                                            <p:strVal val="#ppt_w"/>
                                          </p:val>
                                        </p:tav>
                                      </p:tavLst>
                                    </p:anim>
                                    <p:anim calcmode="lin" valueType="num">
                                      <p:cBhvr>
                                        <p:cTn id="56" dur="500" fill="hold"/>
                                        <p:tgtEl>
                                          <p:spTgt spid="4"/>
                                        </p:tgtEl>
                                        <p:attrNameLst>
                                          <p:attrName>ppt_h</p:attrName>
                                        </p:attrNameLst>
                                      </p:cBhvr>
                                      <p:tavLst>
                                        <p:tav tm="0">
                                          <p:val>
                                            <p:fltVal val="0"/>
                                          </p:val>
                                        </p:tav>
                                        <p:tav tm="100000">
                                          <p:val>
                                            <p:strVal val="#ppt_h"/>
                                          </p:val>
                                        </p:tav>
                                      </p:tavLst>
                                    </p:anim>
                                    <p:animEffect transition="in" filter="fade">
                                      <p:cBhvr>
                                        <p:cTn id="57" dur="500"/>
                                        <p:tgtEl>
                                          <p:spTgt spid="4"/>
                                        </p:tgtEl>
                                      </p:cBhvr>
                                    </p:animEffect>
                                  </p:childTnLst>
                                </p:cTn>
                              </p:par>
                            </p:childTnLst>
                          </p:cTn>
                        </p:par>
                        <p:par>
                          <p:cTn id="58" fill="hold">
                            <p:stCondLst>
                              <p:cond delay="2500"/>
                            </p:stCondLst>
                            <p:childTnLst>
                              <p:par>
                                <p:cTn id="59" presetID="22" presetClass="entr" presetSubtype="2"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right)">
                                      <p:cBhvr>
                                        <p:cTn id="6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12" grpId="0" bldLvl="0" animBg="1"/>
      <p:bldP spid="15" grpId="0" bldLvl="0" animBg="1"/>
      <p:bldP spid="13" grpId="0" bldLvl="0" animBg="1"/>
      <p:bldP spid="16" grpId="0" bldLvl="0" animBg="1"/>
      <p:bldP spid="17"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四、沿途植绿添风景，以校园文化涵养气质</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（三）阵地成声，以阵地传播青春正能量</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pic>
        <p:nvPicPr>
          <p:cNvPr id="14" name="图片 13"/>
          <p:cNvPicPr/>
          <p:nvPr/>
        </p:nvPicPr>
        <p:blipFill>
          <a:blip r:embed="rId11"/>
          <a:stretch>
            <a:fillRect/>
          </a:stretch>
        </p:blipFill>
        <p:spPr>
          <a:xfrm>
            <a:off x="0" y="5581015"/>
            <a:ext cx="12192000" cy="1276985"/>
          </a:xfrm>
          <a:prstGeom prst="rect">
            <a:avLst/>
          </a:prstGeom>
        </p:spPr>
      </p:pic>
      <p:grpSp>
        <p:nvGrpSpPr>
          <p:cNvPr id="69" name="组合 68"/>
          <p:cNvGrpSpPr/>
          <p:nvPr/>
        </p:nvGrpSpPr>
        <p:grpSpPr>
          <a:xfrm>
            <a:off x="3653155" y="938530"/>
            <a:ext cx="1283970" cy="433705"/>
            <a:chOff x="643837" y="3328906"/>
            <a:chExt cx="1120993" cy="550927"/>
          </a:xfrm>
        </p:grpSpPr>
        <p:sp>
          <p:nvSpPr>
            <p:cNvPr id="73" name="矩形: 圆角 40"/>
            <p:cNvSpPr/>
            <p:nvPr>
              <p:custDataLst>
                <p:tags r:id="rId12"/>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74" name="文本框 73"/>
            <p:cNvSpPr txBox="1"/>
            <p:nvPr/>
          </p:nvSpPr>
          <p:spPr>
            <a:xfrm>
              <a:off x="778880" y="3348266"/>
              <a:ext cx="821098" cy="531567"/>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广播站</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86" name="组合 85"/>
          <p:cNvGrpSpPr/>
          <p:nvPr/>
        </p:nvGrpSpPr>
        <p:grpSpPr>
          <a:xfrm>
            <a:off x="417830" y="916545"/>
            <a:ext cx="3319145" cy="470371"/>
            <a:chOff x="6013" y="1496"/>
            <a:chExt cx="5227" cy="741"/>
          </a:xfrm>
        </p:grpSpPr>
        <p:sp>
          <p:nvSpPr>
            <p:cNvPr id="87" name="对角圆角矩形 4"/>
            <p:cNvSpPr/>
            <p:nvPr/>
          </p:nvSpPr>
          <p:spPr>
            <a:xfrm>
              <a:off x="6423" y="1496"/>
              <a:ext cx="4401" cy="741"/>
            </a:xfrm>
            <a:prstGeom prst="round2DiagRect">
              <a:avLst>
                <a:gd name="adj1" fmla="val 50000"/>
                <a:gd name="adj2" fmla="val 0"/>
              </a:avLst>
            </a:prstGeom>
            <a:gradFill flip="none" rotWithShape="1">
              <a:gsLst>
                <a:gs pos="0">
                  <a:schemeClr val="accent1">
                    <a:lumMod val="60000"/>
                    <a:lumOff val="40000"/>
                  </a:schemeClr>
                </a:gs>
                <a:gs pos="100000">
                  <a:schemeClr val="accent1">
                    <a:lumMod val="75000"/>
                  </a:schemeClr>
                </a:gs>
                <a:gs pos="50000">
                  <a:schemeClr val="accent1">
                    <a:lumMod val="100000"/>
                  </a:schemeClr>
                </a:gs>
              </a:gsLst>
              <a:lin ang="0" scaled="1"/>
              <a:tileRect/>
            </a:gra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88" name="文本框 87"/>
            <p:cNvSpPr txBox="1"/>
            <p:nvPr/>
          </p:nvSpPr>
          <p:spPr>
            <a:xfrm>
              <a:off x="6013" y="1510"/>
              <a:ext cx="5227" cy="725"/>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用好宣传阵地</a:t>
              </a:r>
              <a:endPar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grpSp>
      <p:grpSp>
        <p:nvGrpSpPr>
          <p:cNvPr id="25" name="组合 24"/>
          <p:cNvGrpSpPr/>
          <p:nvPr/>
        </p:nvGrpSpPr>
        <p:grpSpPr>
          <a:xfrm>
            <a:off x="278765" y="2111375"/>
            <a:ext cx="11811635" cy="4629150"/>
            <a:chOff x="419" y="3007"/>
            <a:chExt cx="18601" cy="7290"/>
          </a:xfrm>
        </p:grpSpPr>
        <p:grpSp>
          <p:nvGrpSpPr>
            <p:cNvPr id="26" name="组合 25"/>
            <p:cNvGrpSpPr/>
            <p:nvPr/>
          </p:nvGrpSpPr>
          <p:grpSpPr>
            <a:xfrm>
              <a:off x="419" y="3007"/>
              <a:ext cx="18601" cy="7290"/>
              <a:chOff x="376" y="3472"/>
              <a:chExt cx="18601" cy="7290"/>
            </a:xfrm>
          </p:grpSpPr>
          <p:grpSp>
            <p:nvGrpSpPr>
              <p:cNvPr id="27" name="组合 26"/>
              <p:cNvGrpSpPr/>
              <p:nvPr>
                <p:custDataLst>
                  <p:tags r:id="rId13"/>
                </p:custDataLst>
              </p:nvPr>
            </p:nvGrpSpPr>
            <p:grpSpPr>
              <a:xfrm>
                <a:off x="791" y="3796"/>
                <a:ext cx="17483" cy="6966"/>
                <a:chOff x="4032" y="4385"/>
                <a:chExt cx="10719" cy="3743"/>
              </a:xfrm>
            </p:grpSpPr>
            <p:sp>
              <p:nvSpPr>
                <p:cNvPr id="28" name="梯形 27"/>
                <p:cNvSpPr/>
                <p:nvPr>
                  <p:custDataLst>
                    <p:tags r:id="rId14"/>
                  </p:custDataLst>
                </p:nvPr>
              </p:nvSpPr>
              <p:spPr>
                <a:xfrm>
                  <a:off x="4440" y="4385"/>
                  <a:ext cx="9900" cy="1877"/>
                </a:xfrm>
                <a:prstGeom prst="trapezoid">
                  <a:avLst/>
                </a:prstGeom>
                <a:gradFill>
                  <a:gsLst>
                    <a:gs pos="0">
                      <a:schemeClr val="accent3">
                        <a:alpha val="0"/>
                      </a:schemeClr>
                    </a:gs>
                    <a:gs pos="100000">
                      <a:schemeClr val="accent4"/>
                    </a:gs>
                  </a:gsLst>
                  <a:lin ang="5400000" scaled="0"/>
                </a:gradFill>
                <a:ln>
                  <a:noFill/>
                </a:ln>
                <a:scene3d>
                  <a:camera prst="perspectiveRelaxedModerately">
                    <a:rot lat="17400000" lon="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sp>
              <p:nvSpPr>
                <p:cNvPr id="29" name="矩形 28"/>
                <p:cNvSpPr/>
                <p:nvPr>
                  <p:custDataLst>
                    <p:tags r:id="rId15"/>
                  </p:custDataLst>
                </p:nvPr>
              </p:nvSpPr>
              <p:spPr>
                <a:xfrm>
                  <a:off x="4032" y="5676"/>
                  <a:ext cx="10719" cy="2452"/>
                </a:xfrm>
                <a:prstGeom prst="rect">
                  <a:avLst/>
                </a:prstGeom>
                <a:gradFill>
                  <a:gsLst>
                    <a:gs pos="100000">
                      <a:srgbClr val="4878CD">
                        <a:alpha val="0"/>
                      </a:srgbClr>
                    </a:gs>
                    <a:gs pos="29000">
                      <a:srgbClr val="3378DB">
                        <a:alpha val="20000"/>
                      </a:srgbClr>
                    </a:gs>
                    <a:gs pos="0">
                      <a:srgbClr val="3378DB">
                        <a:alpha val="57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grpSp>
          <p:sp>
            <p:nvSpPr>
              <p:cNvPr id="83" name="矩形: 圆角 28"/>
              <p:cNvSpPr/>
              <p:nvPr>
                <p:custDataLst>
                  <p:tags r:id="rId16"/>
                </p:custDataLst>
              </p:nvPr>
            </p:nvSpPr>
            <p:spPr>
              <a:xfrm>
                <a:off x="1047" y="3812"/>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84" name="矩形: 圆角 27"/>
              <p:cNvSpPr/>
              <p:nvPr>
                <p:custDataLst>
                  <p:tags r:id="rId17"/>
                </p:custDataLst>
              </p:nvPr>
            </p:nvSpPr>
            <p:spPr>
              <a:xfrm>
                <a:off x="376" y="4703"/>
                <a:ext cx="415" cy="5768"/>
              </a:xfrm>
              <a:prstGeom prst="roundRect">
                <a:avLst>
                  <a:gd name="adj" fmla="val 12381"/>
                </a:avLst>
              </a:prstGeom>
              <a:gradFill flip="none" rotWithShape="1">
                <a:gsLst>
                  <a:gs pos="0">
                    <a:schemeClr val="accent4">
                      <a:alpha val="19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85" name="矩形: 圆角 28"/>
              <p:cNvSpPr/>
              <p:nvPr>
                <p:custDataLst>
                  <p:tags r:id="rId18"/>
                </p:custDataLst>
              </p:nvPr>
            </p:nvSpPr>
            <p:spPr>
              <a:xfrm>
                <a:off x="1606" y="4996"/>
                <a:ext cx="120" cy="124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89" name="矩形: 圆角 31"/>
              <p:cNvSpPr/>
              <p:nvPr>
                <p:custDataLst>
                  <p:tags r:id="rId19"/>
                </p:custDataLst>
              </p:nvPr>
            </p:nvSpPr>
            <p:spPr>
              <a:xfrm>
                <a:off x="18056" y="3931"/>
                <a:ext cx="135" cy="2923"/>
              </a:xfrm>
              <a:prstGeom prst="roundRect">
                <a:avLst>
                  <a:gd name="adj" fmla="val 20627"/>
                </a:avLst>
              </a:prstGeom>
              <a:gradFill flip="none" rotWithShape="1">
                <a:gsLst>
                  <a:gs pos="0">
                    <a:schemeClr val="accent4">
                      <a:alpha val="36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90" name="矩形: 圆角 30"/>
              <p:cNvSpPr/>
              <p:nvPr>
                <p:custDataLst>
                  <p:tags r:id="rId20"/>
                </p:custDataLst>
              </p:nvPr>
            </p:nvSpPr>
            <p:spPr>
              <a:xfrm>
                <a:off x="18451" y="5545"/>
                <a:ext cx="227" cy="2923"/>
              </a:xfrm>
              <a:prstGeom prst="roundRect">
                <a:avLst>
                  <a:gd name="adj" fmla="val 12381"/>
                </a:avLst>
              </a:prstGeom>
              <a:gradFill flip="none" rotWithShape="1">
                <a:gsLst>
                  <a:gs pos="0">
                    <a:schemeClr val="accent4">
                      <a:alpha val="18000"/>
                    </a:schemeClr>
                  </a:gs>
                  <a:gs pos="100000">
                    <a:schemeClr val="accent4">
                      <a:alpha val="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sp>
            <p:nvSpPr>
              <p:cNvPr id="91" name="矩形: 圆角 29"/>
              <p:cNvSpPr/>
              <p:nvPr>
                <p:custDataLst>
                  <p:tags r:id="rId21"/>
                </p:custDataLst>
              </p:nvPr>
            </p:nvSpPr>
            <p:spPr>
              <a:xfrm>
                <a:off x="18563" y="3472"/>
                <a:ext cx="415" cy="2923"/>
              </a:xfrm>
              <a:prstGeom prst="roundRect">
                <a:avLst>
                  <a:gd name="adj" fmla="val 12381"/>
                </a:avLst>
              </a:prstGeom>
              <a:gradFill flip="none" rotWithShape="1">
                <a:gsLst>
                  <a:gs pos="100000">
                    <a:schemeClr val="accent4">
                      <a:alpha val="0"/>
                    </a:schemeClr>
                  </a:gs>
                  <a:gs pos="0">
                    <a:schemeClr val="accent4">
                      <a:alpha val="11000"/>
                    </a:schemeClr>
                  </a:gs>
                </a:gsLst>
                <a:lin ang="5400000" scaled="1"/>
              </a:gradFill>
              <a:ln w="635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sym typeface="思源宋体 CN" panose="02020400000000000000" charset="-122"/>
                </a:endParaRPr>
              </a:p>
            </p:txBody>
          </p:sp>
        </p:grpSp>
        <p:sp>
          <p:nvSpPr>
            <p:cNvPr id="40" name="矩形 39"/>
            <p:cNvSpPr/>
            <p:nvPr>
              <p:custDataLst>
                <p:tags r:id="rId22"/>
              </p:custDataLst>
            </p:nvPr>
          </p:nvSpPr>
          <p:spPr>
            <a:xfrm>
              <a:off x="984" y="6577"/>
              <a:ext cx="4181" cy="3429"/>
            </a:xfrm>
            <a:prstGeom prst="rect">
              <a:avLst/>
            </a:prstGeom>
            <a:blipFill rotWithShape="1">
              <a:blip r:embed="rId23"/>
              <a:stretch>
                <a:fillRect l="-18000" r="-18000"/>
              </a:stretch>
            </a:blipFill>
            <a:ln w="222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sp>
          <p:nvSpPr>
            <p:cNvPr id="41" name="矩形 40"/>
            <p:cNvSpPr/>
            <p:nvPr>
              <p:custDataLst>
                <p:tags r:id="rId24"/>
              </p:custDataLst>
            </p:nvPr>
          </p:nvSpPr>
          <p:spPr>
            <a:xfrm>
              <a:off x="5272" y="6578"/>
              <a:ext cx="4214" cy="3428"/>
            </a:xfrm>
            <a:prstGeom prst="rect">
              <a:avLst/>
            </a:prstGeom>
            <a:blipFill rotWithShape="1">
              <a:blip r:embed="rId25"/>
              <a:stretch>
                <a:fillRect l="-16000" r="-22000"/>
              </a:stretch>
            </a:blipFill>
            <a:ln w="222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sp>
          <p:nvSpPr>
            <p:cNvPr id="42" name="矩形 41"/>
            <p:cNvSpPr/>
            <p:nvPr>
              <p:custDataLst>
                <p:tags r:id="rId26"/>
              </p:custDataLst>
            </p:nvPr>
          </p:nvSpPr>
          <p:spPr>
            <a:xfrm>
              <a:off x="9631" y="6579"/>
              <a:ext cx="4138" cy="3427"/>
            </a:xfrm>
            <a:prstGeom prst="rect">
              <a:avLst/>
            </a:prstGeom>
            <a:blipFill rotWithShape="1">
              <a:blip r:embed="rId27"/>
              <a:stretch>
                <a:fillRect l="-15000" r="-15000"/>
              </a:stretch>
            </a:blipFill>
            <a:ln w="222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sp>
          <p:nvSpPr>
            <p:cNvPr id="43" name="矩形 42"/>
            <p:cNvSpPr/>
            <p:nvPr>
              <p:custDataLst>
                <p:tags r:id="rId28"/>
              </p:custDataLst>
            </p:nvPr>
          </p:nvSpPr>
          <p:spPr>
            <a:xfrm>
              <a:off x="13899" y="6577"/>
              <a:ext cx="4335" cy="3429"/>
            </a:xfrm>
            <a:prstGeom prst="rect">
              <a:avLst/>
            </a:prstGeom>
            <a:blipFill rotWithShape="1">
              <a:blip r:embed="rId29"/>
              <a:stretch>
                <a:fillRect l="-15000" r="-15000"/>
              </a:stretch>
            </a:blipFill>
            <a:ln w="222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思源宋体 CN" panose="02020400000000000000" charset="-122"/>
              </a:endParaRPr>
            </a:p>
          </p:txBody>
        </p:sp>
      </p:grpSp>
      <p:grpSp>
        <p:nvGrpSpPr>
          <p:cNvPr id="62" name="组合 61"/>
          <p:cNvGrpSpPr/>
          <p:nvPr/>
        </p:nvGrpSpPr>
        <p:grpSpPr>
          <a:xfrm>
            <a:off x="5006975" y="938530"/>
            <a:ext cx="1283970" cy="433705"/>
            <a:chOff x="643837" y="3328906"/>
            <a:chExt cx="1120993" cy="550927"/>
          </a:xfrm>
        </p:grpSpPr>
        <p:sp>
          <p:nvSpPr>
            <p:cNvPr id="64" name="矩形: 圆角 40"/>
            <p:cNvSpPr/>
            <p:nvPr>
              <p:custDataLst>
                <p:tags r:id="rId30"/>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65" name="文本框 64"/>
            <p:cNvSpPr txBox="1"/>
            <p:nvPr/>
          </p:nvSpPr>
          <p:spPr>
            <a:xfrm>
              <a:off x="778880" y="3348266"/>
              <a:ext cx="821098" cy="531567"/>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宣传栏</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66" name="组合 65"/>
          <p:cNvGrpSpPr/>
          <p:nvPr/>
        </p:nvGrpSpPr>
        <p:grpSpPr>
          <a:xfrm>
            <a:off x="6360795" y="938530"/>
            <a:ext cx="1283970" cy="433705"/>
            <a:chOff x="643837" y="3328906"/>
            <a:chExt cx="1120993" cy="550927"/>
          </a:xfrm>
        </p:grpSpPr>
        <p:sp>
          <p:nvSpPr>
            <p:cNvPr id="70" name="矩形: 圆角 40"/>
            <p:cNvSpPr/>
            <p:nvPr>
              <p:custDataLst>
                <p:tags r:id="rId31"/>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71" name="文本框 70"/>
            <p:cNvSpPr txBox="1"/>
            <p:nvPr/>
          </p:nvSpPr>
          <p:spPr>
            <a:xfrm>
              <a:off x="778880" y="3348266"/>
              <a:ext cx="821098" cy="531567"/>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黑板报</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75" name="组合 74"/>
          <p:cNvGrpSpPr/>
          <p:nvPr/>
        </p:nvGrpSpPr>
        <p:grpSpPr>
          <a:xfrm>
            <a:off x="7714615" y="938530"/>
            <a:ext cx="1283970" cy="433705"/>
            <a:chOff x="643837" y="3328906"/>
            <a:chExt cx="1120993" cy="550927"/>
          </a:xfrm>
        </p:grpSpPr>
        <p:sp>
          <p:nvSpPr>
            <p:cNvPr id="76" name="矩形: 圆角 40"/>
            <p:cNvSpPr/>
            <p:nvPr>
              <p:custDataLst>
                <p:tags r:id="rId32"/>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77" name="文本框 76"/>
            <p:cNvSpPr txBox="1"/>
            <p:nvPr/>
          </p:nvSpPr>
          <p:spPr>
            <a:xfrm>
              <a:off x="685665" y="3348265"/>
              <a:ext cx="1008522" cy="531568"/>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文化长廊</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sp>
        <p:nvSpPr>
          <p:cNvPr id="78" name="文本框 77"/>
          <p:cNvSpPr txBox="1"/>
          <p:nvPr/>
        </p:nvSpPr>
        <p:spPr>
          <a:xfrm>
            <a:off x="9159240" y="864553"/>
            <a:ext cx="5080000" cy="521970"/>
          </a:xfrm>
          <a:prstGeom prst="rect">
            <a:avLst/>
          </a:prstGeom>
        </p:spPr>
        <p:txBody>
          <a:bodyPr>
            <a:spAutoFit/>
          </a:bodyPr>
          <a:p>
            <a:pPr defTabSz="266700"/>
            <a:r>
              <a:rPr lang="zh-CN" altLang="en-US" sz="2800">
                <a:gradFill>
                  <a:gsLst>
                    <a:gs pos="50000">
                      <a:srgbClr val="1F5FBF"/>
                    </a:gs>
                    <a:gs pos="0">
                      <a:srgbClr val="1486CB"/>
                    </a:gs>
                    <a:gs pos="100000">
                      <a:srgbClr val="2A34B2"/>
                    </a:gs>
                  </a:gsLst>
                  <a:lin ang="5400000" scaled="1"/>
                </a:gradFill>
                <a:effectLst>
                  <a:reflection blurRad="6350" stA="53000" endA="300" endPos="35500" dir="5400000" sy="-90000" algn="bl" rotWithShape="0"/>
                </a:effectLst>
                <a:latin typeface="字魂英雄黑体" panose="00000500000000000000" charset="-122"/>
                <a:ea typeface="字魂英雄黑体" panose="00000500000000000000" charset="-122"/>
              </a:rPr>
              <a:t>开设主题栏目</a:t>
            </a:r>
            <a:endParaRPr lang="zh-CN" altLang="en-US" sz="2800">
              <a:gradFill>
                <a:gsLst>
                  <a:gs pos="50000">
                    <a:srgbClr val="1F5FBF"/>
                  </a:gs>
                  <a:gs pos="0">
                    <a:srgbClr val="1486CB"/>
                  </a:gs>
                  <a:gs pos="100000">
                    <a:srgbClr val="2A34B2"/>
                  </a:gs>
                </a:gsLst>
                <a:lin ang="5400000" scaled="1"/>
              </a:gradFill>
              <a:effectLst>
                <a:reflection blurRad="6350" stA="53000" endA="300" endPos="35500" dir="5400000" sy="-90000" algn="bl" rotWithShape="0"/>
              </a:effectLst>
              <a:latin typeface="字魂英雄黑体" panose="00000500000000000000" charset="-122"/>
              <a:ea typeface="字魂英雄黑体" panose="00000500000000000000" charset="-122"/>
            </a:endParaRPr>
          </a:p>
        </p:txBody>
      </p:sp>
      <p:sp>
        <p:nvSpPr>
          <p:cNvPr id="79" name="文本框 78"/>
          <p:cNvSpPr txBox="1"/>
          <p:nvPr/>
        </p:nvSpPr>
        <p:spPr>
          <a:xfrm>
            <a:off x="678180" y="1448435"/>
            <a:ext cx="10913745" cy="398780"/>
          </a:xfrm>
          <a:prstGeom prst="rect">
            <a:avLst/>
          </a:prstGeom>
        </p:spPr>
        <p:txBody>
          <a:bodyPr wrap="square">
            <a:spAutoFit/>
          </a:bodyPr>
          <a:p>
            <a:pPr defTabSz="266700"/>
            <a:r>
              <a:rPr lang="zh-CN" altLang="en-US" sz="2000">
                <a:latin typeface="华文新魏" panose="02010800040101010101" charset="-122"/>
                <a:ea typeface="华文新魏" panose="02010800040101010101" charset="-122"/>
                <a:cs typeface="华文新魏" panose="02010800040101010101" charset="-122"/>
              </a:rPr>
              <a:t>让广播站、宣传栏成为学生愿意听、愿意看的“身边媒体”，让校园的正能量看得见、听得到</a:t>
            </a:r>
            <a:endParaRPr lang="zh-CN" altLang="en-US" sz="2000">
              <a:latin typeface="华文新魏" panose="02010800040101010101" charset="-122"/>
              <a:ea typeface="华文新魏" panose="02010800040101010101" charset="-122"/>
              <a:cs typeface="华文新魏" panose="02010800040101010101" charset="-122"/>
            </a:endParaRPr>
          </a:p>
        </p:txBody>
      </p:sp>
      <p:cxnSp>
        <p:nvCxnSpPr>
          <p:cNvPr id="80" name="直接连接符 79"/>
          <p:cNvCxnSpPr/>
          <p:nvPr/>
        </p:nvCxnSpPr>
        <p:spPr>
          <a:xfrm>
            <a:off x="749935" y="1969135"/>
            <a:ext cx="10432415" cy="0"/>
          </a:xfrm>
          <a:prstGeom prst="line">
            <a:avLst/>
          </a:prstGeom>
        </p:spPr>
        <p:style>
          <a:lnRef idx="2">
            <a:schemeClr val="accent1"/>
          </a:lnRef>
          <a:fillRef idx="0">
            <a:srgbClr val="FFFFFF"/>
          </a:fillRef>
          <a:effectRef idx="0">
            <a:srgbClr val="FFFFFF"/>
          </a:effectRef>
          <a:fontRef idx="minor">
            <a:schemeClr val="tx1"/>
          </a:fontRef>
        </p:style>
      </p:cxnSp>
      <p:grpSp>
        <p:nvGrpSpPr>
          <p:cNvPr id="81" name="组合 80"/>
          <p:cNvGrpSpPr/>
          <p:nvPr/>
        </p:nvGrpSpPr>
        <p:grpSpPr>
          <a:xfrm>
            <a:off x="3653155" y="2223770"/>
            <a:ext cx="1283970" cy="433705"/>
            <a:chOff x="643837" y="3328906"/>
            <a:chExt cx="1120993" cy="550927"/>
          </a:xfrm>
        </p:grpSpPr>
        <p:sp>
          <p:nvSpPr>
            <p:cNvPr id="82" name="矩形: 圆角 40"/>
            <p:cNvSpPr/>
            <p:nvPr>
              <p:custDataLst>
                <p:tags r:id="rId33"/>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92" name="文本框 91"/>
            <p:cNvSpPr txBox="1"/>
            <p:nvPr/>
          </p:nvSpPr>
          <p:spPr>
            <a:xfrm>
              <a:off x="665459" y="3348265"/>
              <a:ext cx="1048921" cy="531568"/>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思想引领</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93" name="组合 92"/>
          <p:cNvGrpSpPr/>
          <p:nvPr/>
        </p:nvGrpSpPr>
        <p:grpSpPr>
          <a:xfrm>
            <a:off x="417830" y="2201785"/>
            <a:ext cx="3319145" cy="470371"/>
            <a:chOff x="6013" y="1496"/>
            <a:chExt cx="5227" cy="741"/>
          </a:xfrm>
        </p:grpSpPr>
        <p:sp>
          <p:nvSpPr>
            <p:cNvPr id="94" name="对角圆角矩形 4"/>
            <p:cNvSpPr/>
            <p:nvPr/>
          </p:nvSpPr>
          <p:spPr>
            <a:xfrm>
              <a:off x="6423" y="1496"/>
              <a:ext cx="4401" cy="741"/>
            </a:xfrm>
            <a:prstGeom prst="round2DiagRect">
              <a:avLst>
                <a:gd name="adj1" fmla="val 50000"/>
                <a:gd name="adj2" fmla="val 0"/>
              </a:avLst>
            </a:prstGeom>
            <a:gradFill flip="none" rotWithShape="1">
              <a:gsLst>
                <a:gs pos="0">
                  <a:schemeClr val="accent1">
                    <a:lumMod val="60000"/>
                    <a:lumOff val="40000"/>
                  </a:schemeClr>
                </a:gs>
                <a:gs pos="100000">
                  <a:schemeClr val="accent1">
                    <a:lumMod val="75000"/>
                  </a:schemeClr>
                </a:gs>
                <a:gs pos="50000">
                  <a:schemeClr val="accent1">
                    <a:lumMod val="100000"/>
                  </a:schemeClr>
                </a:gs>
              </a:gsLst>
              <a:lin ang="0" scaled="1"/>
              <a:tileRect/>
            </a:gra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95" name="文本框 94"/>
            <p:cNvSpPr txBox="1"/>
            <p:nvPr/>
          </p:nvSpPr>
          <p:spPr>
            <a:xfrm>
              <a:off x="6013" y="1510"/>
              <a:ext cx="5227" cy="725"/>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唱响主旋律</a:t>
              </a:r>
              <a:endPar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grpSp>
      <p:grpSp>
        <p:nvGrpSpPr>
          <p:cNvPr id="96" name="组合 95"/>
          <p:cNvGrpSpPr/>
          <p:nvPr/>
        </p:nvGrpSpPr>
        <p:grpSpPr>
          <a:xfrm>
            <a:off x="5006975" y="2223770"/>
            <a:ext cx="1283970" cy="433705"/>
            <a:chOff x="643837" y="3328906"/>
            <a:chExt cx="1120993" cy="550927"/>
          </a:xfrm>
        </p:grpSpPr>
        <p:sp>
          <p:nvSpPr>
            <p:cNvPr id="97" name="矩形: 圆角 40"/>
            <p:cNvSpPr/>
            <p:nvPr>
              <p:custDataLst>
                <p:tags r:id="rId34"/>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98" name="文本框 97"/>
            <p:cNvSpPr txBox="1"/>
            <p:nvPr/>
          </p:nvSpPr>
          <p:spPr>
            <a:xfrm>
              <a:off x="683754" y="3348265"/>
              <a:ext cx="1012331" cy="531568"/>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榜样故事</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grpSp>
        <p:nvGrpSpPr>
          <p:cNvPr id="99" name="组合 98"/>
          <p:cNvGrpSpPr/>
          <p:nvPr/>
        </p:nvGrpSpPr>
        <p:grpSpPr>
          <a:xfrm>
            <a:off x="6360795" y="2223770"/>
            <a:ext cx="1283970" cy="433705"/>
            <a:chOff x="643837" y="3328906"/>
            <a:chExt cx="1120993" cy="550927"/>
          </a:xfrm>
        </p:grpSpPr>
        <p:sp>
          <p:nvSpPr>
            <p:cNvPr id="100" name="矩形: 圆角 40"/>
            <p:cNvSpPr/>
            <p:nvPr>
              <p:custDataLst>
                <p:tags r:id="rId35"/>
              </p:custDataLst>
            </p:nvPr>
          </p:nvSpPr>
          <p:spPr>
            <a:xfrm>
              <a:off x="643837" y="3328906"/>
              <a:ext cx="1120993" cy="530760"/>
            </a:xfrm>
            <a:prstGeom prst="roundRect">
              <a:avLst>
                <a:gd name="adj" fmla="val 50000"/>
              </a:avLst>
            </a:prstGeom>
            <a:gradFill>
              <a:gsLst>
                <a:gs pos="92000">
                  <a:schemeClr val="accent1">
                    <a:alpha val="28000"/>
                  </a:schemeClr>
                </a:gs>
                <a:gs pos="24000">
                  <a:schemeClr val="accent1">
                    <a:lumMod val="20000"/>
                    <a:lumOff val="80000"/>
                    <a:alpha val="0"/>
                  </a:schemeClr>
                </a:gs>
              </a:gsLst>
              <a:lin ang="18900000" scaled="1"/>
            </a:gradFill>
            <a:ln w="9525" cap="flat" cmpd="sng" algn="ctr">
              <a:solidFill>
                <a:schemeClr val="accent2">
                  <a:lumMod val="60000"/>
                  <a:lumOff val="40000"/>
                </a:schemeClr>
              </a:solidFill>
              <a:prstDash val="solid"/>
              <a:miter lim="800000"/>
            </a:ln>
            <a:effectLst>
              <a:outerShdw blurRad="296388" dist="40416" dir="5400000" sx="104000" sy="104000" algn="t" rotWithShape="0">
                <a:schemeClr val="accent1">
                  <a:lumMod val="60000"/>
                  <a:lumOff val="40000"/>
                  <a:alpha val="40000"/>
                </a:schemeClr>
              </a:outerShdw>
            </a:effectLst>
          </p:spPr>
          <p:txBody>
            <a:bodyPr wrap="square" lIns="87300" tIns="43650" rIns="87300" bIns="43650"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720" b="0" i="0" u="none" strike="noStrike" kern="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01" name="文本框 100"/>
            <p:cNvSpPr txBox="1"/>
            <p:nvPr/>
          </p:nvSpPr>
          <p:spPr>
            <a:xfrm>
              <a:off x="692624" y="3348265"/>
              <a:ext cx="994590" cy="531568"/>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rPr>
                <a:t>文明风尚</a:t>
              </a:r>
              <a:endParaRPr kumimoji="0" lang="zh-CN" altLang="en-US" b="0" i="0" u="none" strike="noStrike" kern="1200" cap="none" spc="0" normalizeH="0" baseline="0" noProof="0" dirty="0">
                <a:ln>
                  <a:noFill/>
                </a:ln>
                <a:solidFill>
                  <a:schemeClr val="accent1">
                    <a:lumMod val="75000"/>
                  </a:schemeClr>
                </a:solidFill>
                <a:effectLst>
                  <a:reflection blurRad="63500" stA="13000" endPos="61000" dist="38100" dir="5400000" sy="-100000" algn="bl" rotWithShape="0"/>
                </a:effectLst>
                <a:uLnTx/>
                <a:uFillTx/>
                <a:latin typeface="思源宋体 CN Heavy" panose="02020900000000000000" pitchFamily="18" charset="-122"/>
                <a:ea typeface="思源宋体 CN Heavy" panose="02020900000000000000" pitchFamily="18" charset="-122"/>
                <a:cs typeface="思源宋体 CN" panose="02020400000000000000" charset="-122"/>
              </a:endParaRPr>
            </a:p>
          </p:txBody>
        </p:sp>
      </p:grpSp>
      <p:sp>
        <p:nvSpPr>
          <p:cNvPr id="105" name="文本框 104"/>
          <p:cNvSpPr txBox="1"/>
          <p:nvPr/>
        </p:nvSpPr>
        <p:spPr>
          <a:xfrm>
            <a:off x="678180" y="2733675"/>
            <a:ext cx="10913745" cy="706755"/>
          </a:xfrm>
          <a:prstGeom prst="rect">
            <a:avLst/>
          </a:prstGeom>
        </p:spPr>
        <p:txBody>
          <a:bodyPr wrap="square">
            <a:spAutoFit/>
          </a:bodyPr>
          <a:p>
            <a:pPr defTabSz="266700"/>
            <a:r>
              <a:rPr lang="zh-CN" altLang="en-US" sz="2000">
                <a:latin typeface="华文新魏" panose="02010800040101010101" charset="-122"/>
                <a:ea typeface="华文新魏" panose="02010800040101010101" charset="-122"/>
                <a:cs typeface="华文新魏" panose="02010800040101010101" charset="-122"/>
              </a:rPr>
              <a:t>让文化阵地既</a:t>
            </a:r>
            <a:r>
              <a:rPr lang="zh-CN" altLang="en-US" sz="2000">
                <a:solidFill>
                  <a:srgbClr val="C00000"/>
                </a:solidFill>
                <a:highlight>
                  <a:srgbClr val="FFFF00"/>
                </a:highlight>
                <a:latin typeface="华文新魏" panose="02010800040101010101" charset="-122"/>
                <a:ea typeface="华文新魏" panose="02010800040101010101" charset="-122"/>
                <a:cs typeface="华文新魏" panose="02010800040101010101" charset="-122"/>
              </a:rPr>
              <a:t>“好看好听”，又“育心润人”</a:t>
            </a:r>
            <a:r>
              <a:rPr lang="zh-CN" altLang="en-US" sz="2000">
                <a:latin typeface="华文新魏" panose="02010800040101010101" charset="-122"/>
                <a:ea typeface="华文新魏" panose="02010800040101010101" charset="-122"/>
                <a:cs typeface="华文新魏" panose="02010800040101010101" charset="-122"/>
              </a:rPr>
              <a:t>，在潜移默化中涵养青春气质，让校园文化既“好看好听”，又“润物无声”</a:t>
            </a:r>
            <a:endParaRPr lang="zh-CN" altLang="en-US" sz="2000">
              <a:latin typeface="华文新魏" panose="02010800040101010101" charset="-122"/>
              <a:ea typeface="华文新魏" panose="02010800040101010101" charset="-122"/>
              <a:cs typeface="华文新魏" panose="02010800040101010101" charset="-122"/>
            </a:endParaRPr>
          </a:p>
        </p:txBody>
      </p:sp>
      <p:cxnSp>
        <p:nvCxnSpPr>
          <p:cNvPr id="106" name="直接连接符 105"/>
          <p:cNvCxnSpPr/>
          <p:nvPr/>
        </p:nvCxnSpPr>
        <p:spPr>
          <a:xfrm>
            <a:off x="749935" y="3427730"/>
            <a:ext cx="10432415" cy="0"/>
          </a:xfrm>
          <a:prstGeom prst="line">
            <a:avLst/>
          </a:prstGeom>
        </p:spPr>
        <p:style>
          <a:lnRef idx="2">
            <a:schemeClr val="accent1"/>
          </a:lnRef>
          <a:fillRef idx="0">
            <a:srgbClr val="FFFFFF"/>
          </a:fillRef>
          <a:effectRef idx="0">
            <a:srgbClr val="FFFFFF"/>
          </a:effectRef>
          <a:fontRef idx="minor">
            <a:schemeClr val="tx1"/>
          </a:fontRef>
        </p:style>
      </p:cxnSp>
      <p:sp>
        <p:nvSpPr>
          <p:cNvPr id="107" name="文本框 106"/>
          <p:cNvSpPr txBox="1"/>
          <p:nvPr/>
        </p:nvSpPr>
        <p:spPr>
          <a:xfrm>
            <a:off x="7686675" y="2149158"/>
            <a:ext cx="5080000" cy="521970"/>
          </a:xfrm>
          <a:prstGeom prst="rect">
            <a:avLst/>
          </a:prstGeom>
        </p:spPr>
        <p:txBody>
          <a:bodyPr>
            <a:spAutoFit/>
          </a:bodyPr>
          <a:p>
            <a:pPr defTabSz="266700"/>
            <a:r>
              <a:rPr lang="zh-CN" altLang="en-US" sz="2800">
                <a:gradFill>
                  <a:gsLst>
                    <a:gs pos="50000">
                      <a:srgbClr val="1F5FBF"/>
                    </a:gs>
                    <a:gs pos="0">
                      <a:srgbClr val="1486CB"/>
                    </a:gs>
                    <a:gs pos="100000">
                      <a:srgbClr val="2A34B2"/>
                    </a:gs>
                  </a:gsLst>
                  <a:lin ang="5400000" scaled="1"/>
                </a:gradFill>
                <a:effectLst>
                  <a:reflection blurRad="6350" stA="53000" endA="300" endPos="35500" dir="5400000" sy="-90000" algn="bl" rotWithShape="0"/>
                </a:effectLst>
                <a:latin typeface="字魂英雄黑体" panose="00000500000000000000" charset="-122"/>
                <a:ea typeface="字魂英雄黑体" panose="00000500000000000000" charset="-122"/>
              </a:rPr>
              <a:t>融入阵地内容</a:t>
            </a:r>
            <a:endParaRPr lang="zh-CN" altLang="en-US" sz="2800">
              <a:gradFill>
                <a:gsLst>
                  <a:gs pos="50000">
                    <a:srgbClr val="1F5FBF"/>
                  </a:gs>
                  <a:gs pos="0">
                    <a:srgbClr val="1486CB"/>
                  </a:gs>
                  <a:gs pos="100000">
                    <a:srgbClr val="2A34B2"/>
                  </a:gs>
                </a:gsLst>
                <a:lin ang="5400000" scaled="1"/>
              </a:gradFill>
              <a:effectLst>
                <a:reflection blurRad="6350" stA="53000" endA="300" endPos="35500" dir="5400000" sy="-90000" algn="bl" rotWithShape="0"/>
              </a:effectLst>
              <a:latin typeface="字魂英雄黑体" panose="00000500000000000000" charset="-122"/>
              <a:ea typeface="字魂英雄黑体" panose="000005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500" fill="hold"/>
                                        <p:tgtEl>
                                          <p:spTgt spid="86"/>
                                        </p:tgtEl>
                                        <p:attrNameLst>
                                          <p:attrName>ppt_w</p:attrName>
                                        </p:attrNameLst>
                                      </p:cBhvr>
                                      <p:tavLst>
                                        <p:tav tm="0">
                                          <p:val>
                                            <p:fltVal val="0"/>
                                          </p:val>
                                        </p:tav>
                                        <p:tav tm="100000">
                                          <p:val>
                                            <p:strVal val="#ppt_w"/>
                                          </p:val>
                                        </p:tav>
                                      </p:tavLst>
                                    </p:anim>
                                    <p:anim calcmode="lin" valueType="num">
                                      <p:cBhvr>
                                        <p:cTn id="8" dur="500" fill="hold"/>
                                        <p:tgtEl>
                                          <p:spTgt spid="86"/>
                                        </p:tgtEl>
                                        <p:attrNameLst>
                                          <p:attrName>ppt_h</p:attrName>
                                        </p:attrNameLst>
                                      </p:cBhvr>
                                      <p:tavLst>
                                        <p:tav tm="0">
                                          <p:val>
                                            <p:fltVal val="0"/>
                                          </p:val>
                                        </p:tav>
                                        <p:tav tm="100000">
                                          <p:val>
                                            <p:strVal val="#ppt_h"/>
                                          </p:val>
                                        </p:tav>
                                      </p:tavLst>
                                    </p:anim>
                                    <p:animEffect transition="in" filter="fade">
                                      <p:cBhvr>
                                        <p:cTn id="9" dur="500"/>
                                        <p:tgtEl>
                                          <p:spTgt spid="8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500" fill="hold"/>
                                        <p:tgtEl>
                                          <p:spTgt spid="69"/>
                                        </p:tgtEl>
                                        <p:attrNameLst>
                                          <p:attrName>ppt_w</p:attrName>
                                        </p:attrNameLst>
                                      </p:cBhvr>
                                      <p:tavLst>
                                        <p:tav tm="0">
                                          <p:val>
                                            <p:fltVal val="0"/>
                                          </p:val>
                                        </p:tav>
                                        <p:tav tm="100000">
                                          <p:val>
                                            <p:strVal val="#ppt_w"/>
                                          </p:val>
                                        </p:tav>
                                      </p:tavLst>
                                    </p:anim>
                                    <p:anim calcmode="lin" valueType="num">
                                      <p:cBhvr>
                                        <p:cTn id="14" dur="500" fill="hold"/>
                                        <p:tgtEl>
                                          <p:spTgt spid="69"/>
                                        </p:tgtEl>
                                        <p:attrNameLst>
                                          <p:attrName>ppt_h</p:attrName>
                                        </p:attrNameLst>
                                      </p:cBhvr>
                                      <p:tavLst>
                                        <p:tav tm="0">
                                          <p:val>
                                            <p:fltVal val="0"/>
                                          </p:val>
                                        </p:tav>
                                        <p:tav tm="100000">
                                          <p:val>
                                            <p:strVal val="#ppt_h"/>
                                          </p:val>
                                        </p:tav>
                                      </p:tavLst>
                                    </p:anim>
                                    <p:animEffect transition="in" filter="fade">
                                      <p:cBhvr>
                                        <p:cTn id="15" dur="500"/>
                                        <p:tgtEl>
                                          <p:spTgt spid="69"/>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p:cTn id="25" dur="500" fill="hold"/>
                                        <p:tgtEl>
                                          <p:spTgt spid="62"/>
                                        </p:tgtEl>
                                        <p:attrNameLst>
                                          <p:attrName>ppt_w</p:attrName>
                                        </p:attrNameLst>
                                      </p:cBhvr>
                                      <p:tavLst>
                                        <p:tav tm="0">
                                          <p:val>
                                            <p:fltVal val="0"/>
                                          </p:val>
                                        </p:tav>
                                        <p:tav tm="100000">
                                          <p:val>
                                            <p:strVal val="#ppt_w"/>
                                          </p:val>
                                        </p:tav>
                                      </p:tavLst>
                                    </p:anim>
                                    <p:anim calcmode="lin" valueType="num">
                                      <p:cBhvr>
                                        <p:cTn id="26" dur="500" fill="hold"/>
                                        <p:tgtEl>
                                          <p:spTgt spid="62"/>
                                        </p:tgtEl>
                                        <p:attrNameLst>
                                          <p:attrName>ppt_h</p:attrName>
                                        </p:attrNameLst>
                                      </p:cBhvr>
                                      <p:tavLst>
                                        <p:tav tm="0">
                                          <p:val>
                                            <p:fltVal val="0"/>
                                          </p:val>
                                        </p:tav>
                                        <p:tav tm="100000">
                                          <p:val>
                                            <p:strVal val="#ppt_h"/>
                                          </p:val>
                                        </p:tav>
                                      </p:tavLst>
                                    </p:anim>
                                    <p:animEffect transition="in" filter="fade">
                                      <p:cBhvr>
                                        <p:cTn id="27" dur="500"/>
                                        <p:tgtEl>
                                          <p:spTgt spid="62"/>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 calcmode="lin" valueType="num">
                                      <p:cBhvr>
                                        <p:cTn id="31" dur="500" fill="hold"/>
                                        <p:tgtEl>
                                          <p:spTgt spid="66"/>
                                        </p:tgtEl>
                                        <p:attrNameLst>
                                          <p:attrName>ppt_w</p:attrName>
                                        </p:attrNameLst>
                                      </p:cBhvr>
                                      <p:tavLst>
                                        <p:tav tm="0">
                                          <p:val>
                                            <p:fltVal val="0"/>
                                          </p:val>
                                        </p:tav>
                                        <p:tav tm="100000">
                                          <p:val>
                                            <p:strVal val="#ppt_w"/>
                                          </p:val>
                                        </p:tav>
                                      </p:tavLst>
                                    </p:anim>
                                    <p:anim calcmode="lin" valueType="num">
                                      <p:cBhvr>
                                        <p:cTn id="32" dur="500" fill="hold"/>
                                        <p:tgtEl>
                                          <p:spTgt spid="66"/>
                                        </p:tgtEl>
                                        <p:attrNameLst>
                                          <p:attrName>ppt_h</p:attrName>
                                        </p:attrNameLst>
                                      </p:cBhvr>
                                      <p:tavLst>
                                        <p:tav tm="0">
                                          <p:val>
                                            <p:fltVal val="0"/>
                                          </p:val>
                                        </p:tav>
                                        <p:tav tm="100000">
                                          <p:val>
                                            <p:strVal val="#ppt_h"/>
                                          </p:val>
                                        </p:tav>
                                      </p:tavLst>
                                    </p:anim>
                                    <p:animEffect transition="in" filter="fade">
                                      <p:cBhvr>
                                        <p:cTn id="33" dur="500"/>
                                        <p:tgtEl>
                                          <p:spTgt spid="66"/>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75"/>
                                        </p:tgtEl>
                                        <p:attrNameLst>
                                          <p:attrName>style.visibility</p:attrName>
                                        </p:attrNameLst>
                                      </p:cBhvr>
                                      <p:to>
                                        <p:strVal val="visible"/>
                                      </p:to>
                                    </p:set>
                                    <p:anim calcmode="lin" valueType="num">
                                      <p:cBhvr>
                                        <p:cTn id="37" dur="500" fill="hold"/>
                                        <p:tgtEl>
                                          <p:spTgt spid="75"/>
                                        </p:tgtEl>
                                        <p:attrNameLst>
                                          <p:attrName>ppt_w</p:attrName>
                                        </p:attrNameLst>
                                      </p:cBhvr>
                                      <p:tavLst>
                                        <p:tav tm="0">
                                          <p:val>
                                            <p:fltVal val="0"/>
                                          </p:val>
                                        </p:tav>
                                        <p:tav tm="100000">
                                          <p:val>
                                            <p:strVal val="#ppt_w"/>
                                          </p:val>
                                        </p:tav>
                                      </p:tavLst>
                                    </p:anim>
                                    <p:anim calcmode="lin" valueType="num">
                                      <p:cBhvr>
                                        <p:cTn id="38" dur="500" fill="hold"/>
                                        <p:tgtEl>
                                          <p:spTgt spid="75"/>
                                        </p:tgtEl>
                                        <p:attrNameLst>
                                          <p:attrName>ppt_h</p:attrName>
                                        </p:attrNameLst>
                                      </p:cBhvr>
                                      <p:tavLst>
                                        <p:tav tm="0">
                                          <p:val>
                                            <p:fltVal val="0"/>
                                          </p:val>
                                        </p:tav>
                                        <p:tav tm="100000">
                                          <p:val>
                                            <p:strVal val="#ppt_h"/>
                                          </p:val>
                                        </p:tav>
                                      </p:tavLst>
                                    </p:anim>
                                    <p:animEffect transition="in" filter="fade">
                                      <p:cBhvr>
                                        <p:cTn id="39" dur="500"/>
                                        <p:tgtEl>
                                          <p:spTgt spid="75"/>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93"/>
                                        </p:tgtEl>
                                        <p:attrNameLst>
                                          <p:attrName>style.visibility</p:attrName>
                                        </p:attrNameLst>
                                      </p:cBhvr>
                                      <p:to>
                                        <p:strVal val="visible"/>
                                      </p:to>
                                    </p:set>
                                    <p:anim calcmode="lin" valueType="num">
                                      <p:cBhvr>
                                        <p:cTn id="43" dur="500" fill="hold"/>
                                        <p:tgtEl>
                                          <p:spTgt spid="93"/>
                                        </p:tgtEl>
                                        <p:attrNameLst>
                                          <p:attrName>ppt_w</p:attrName>
                                        </p:attrNameLst>
                                      </p:cBhvr>
                                      <p:tavLst>
                                        <p:tav tm="0">
                                          <p:val>
                                            <p:fltVal val="0"/>
                                          </p:val>
                                        </p:tav>
                                        <p:tav tm="100000">
                                          <p:val>
                                            <p:strVal val="#ppt_w"/>
                                          </p:val>
                                        </p:tav>
                                      </p:tavLst>
                                    </p:anim>
                                    <p:anim calcmode="lin" valueType="num">
                                      <p:cBhvr>
                                        <p:cTn id="44" dur="500" fill="hold"/>
                                        <p:tgtEl>
                                          <p:spTgt spid="93"/>
                                        </p:tgtEl>
                                        <p:attrNameLst>
                                          <p:attrName>ppt_h</p:attrName>
                                        </p:attrNameLst>
                                      </p:cBhvr>
                                      <p:tavLst>
                                        <p:tav tm="0">
                                          <p:val>
                                            <p:fltVal val="0"/>
                                          </p:val>
                                        </p:tav>
                                        <p:tav tm="100000">
                                          <p:val>
                                            <p:strVal val="#ppt_h"/>
                                          </p:val>
                                        </p:tav>
                                      </p:tavLst>
                                    </p:anim>
                                    <p:animEffect transition="in" filter="fade">
                                      <p:cBhvr>
                                        <p:cTn id="45" dur="500"/>
                                        <p:tgtEl>
                                          <p:spTgt spid="93"/>
                                        </p:tgtEl>
                                      </p:cBhvr>
                                    </p:animEffect>
                                  </p:childTnLst>
                                </p:cTn>
                              </p:par>
                            </p:childTnLst>
                          </p:cTn>
                        </p:par>
                        <p:par>
                          <p:cTn id="46" fill="hold">
                            <p:stCondLst>
                              <p:cond delay="4000"/>
                            </p:stCondLst>
                            <p:childTnLst>
                              <p:par>
                                <p:cTn id="47" presetID="53" presetClass="entr" presetSubtype="16" fill="hold" nodeType="afterEffect">
                                  <p:stCondLst>
                                    <p:cond delay="0"/>
                                  </p:stCondLst>
                                  <p:childTnLst>
                                    <p:set>
                                      <p:cBhvr>
                                        <p:cTn id="48" dur="1" fill="hold">
                                          <p:stCondLst>
                                            <p:cond delay="0"/>
                                          </p:stCondLst>
                                        </p:cTn>
                                        <p:tgtEl>
                                          <p:spTgt spid="81"/>
                                        </p:tgtEl>
                                        <p:attrNameLst>
                                          <p:attrName>style.visibility</p:attrName>
                                        </p:attrNameLst>
                                      </p:cBhvr>
                                      <p:to>
                                        <p:strVal val="visible"/>
                                      </p:to>
                                    </p:set>
                                    <p:anim calcmode="lin" valueType="num">
                                      <p:cBhvr>
                                        <p:cTn id="49" dur="500" fill="hold"/>
                                        <p:tgtEl>
                                          <p:spTgt spid="81"/>
                                        </p:tgtEl>
                                        <p:attrNameLst>
                                          <p:attrName>ppt_w</p:attrName>
                                        </p:attrNameLst>
                                      </p:cBhvr>
                                      <p:tavLst>
                                        <p:tav tm="0">
                                          <p:val>
                                            <p:fltVal val="0"/>
                                          </p:val>
                                        </p:tav>
                                        <p:tav tm="100000">
                                          <p:val>
                                            <p:strVal val="#ppt_w"/>
                                          </p:val>
                                        </p:tav>
                                      </p:tavLst>
                                    </p:anim>
                                    <p:anim calcmode="lin" valueType="num">
                                      <p:cBhvr>
                                        <p:cTn id="50" dur="500" fill="hold"/>
                                        <p:tgtEl>
                                          <p:spTgt spid="81"/>
                                        </p:tgtEl>
                                        <p:attrNameLst>
                                          <p:attrName>ppt_h</p:attrName>
                                        </p:attrNameLst>
                                      </p:cBhvr>
                                      <p:tavLst>
                                        <p:tav tm="0">
                                          <p:val>
                                            <p:fltVal val="0"/>
                                          </p:val>
                                        </p:tav>
                                        <p:tav tm="100000">
                                          <p:val>
                                            <p:strVal val="#ppt_h"/>
                                          </p:val>
                                        </p:tav>
                                      </p:tavLst>
                                    </p:anim>
                                    <p:animEffect transition="in" filter="fade">
                                      <p:cBhvr>
                                        <p:cTn id="51" dur="500"/>
                                        <p:tgtEl>
                                          <p:spTgt spid="81"/>
                                        </p:tgtEl>
                                      </p:cBhvr>
                                    </p:animEffect>
                                  </p:childTnLst>
                                </p:cTn>
                              </p:par>
                            </p:childTnLst>
                          </p:cTn>
                        </p:par>
                        <p:par>
                          <p:cTn id="52" fill="hold">
                            <p:stCondLst>
                              <p:cond delay="4500"/>
                            </p:stCondLst>
                            <p:childTnLst>
                              <p:par>
                                <p:cTn id="53" presetID="53" presetClass="entr" presetSubtype="16" fill="hold" nodeType="afterEffect">
                                  <p:stCondLst>
                                    <p:cond delay="0"/>
                                  </p:stCondLst>
                                  <p:childTnLst>
                                    <p:set>
                                      <p:cBhvr>
                                        <p:cTn id="54" dur="1" fill="hold">
                                          <p:stCondLst>
                                            <p:cond delay="0"/>
                                          </p:stCondLst>
                                        </p:cTn>
                                        <p:tgtEl>
                                          <p:spTgt spid="96"/>
                                        </p:tgtEl>
                                        <p:attrNameLst>
                                          <p:attrName>style.visibility</p:attrName>
                                        </p:attrNameLst>
                                      </p:cBhvr>
                                      <p:to>
                                        <p:strVal val="visible"/>
                                      </p:to>
                                    </p:set>
                                    <p:anim calcmode="lin" valueType="num">
                                      <p:cBhvr>
                                        <p:cTn id="55" dur="500" fill="hold"/>
                                        <p:tgtEl>
                                          <p:spTgt spid="96"/>
                                        </p:tgtEl>
                                        <p:attrNameLst>
                                          <p:attrName>ppt_w</p:attrName>
                                        </p:attrNameLst>
                                      </p:cBhvr>
                                      <p:tavLst>
                                        <p:tav tm="0">
                                          <p:val>
                                            <p:fltVal val="0"/>
                                          </p:val>
                                        </p:tav>
                                        <p:tav tm="100000">
                                          <p:val>
                                            <p:strVal val="#ppt_w"/>
                                          </p:val>
                                        </p:tav>
                                      </p:tavLst>
                                    </p:anim>
                                    <p:anim calcmode="lin" valueType="num">
                                      <p:cBhvr>
                                        <p:cTn id="56" dur="500" fill="hold"/>
                                        <p:tgtEl>
                                          <p:spTgt spid="96"/>
                                        </p:tgtEl>
                                        <p:attrNameLst>
                                          <p:attrName>ppt_h</p:attrName>
                                        </p:attrNameLst>
                                      </p:cBhvr>
                                      <p:tavLst>
                                        <p:tav tm="0">
                                          <p:val>
                                            <p:fltVal val="0"/>
                                          </p:val>
                                        </p:tav>
                                        <p:tav tm="100000">
                                          <p:val>
                                            <p:strVal val="#ppt_h"/>
                                          </p:val>
                                        </p:tav>
                                      </p:tavLst>
                                    </p:anim>
                                    <p:animEffect transition="in" filter="fade">
                                      <p:cBhvr>
                                        <p:cTn id="57" dur="500"/>
                                        <p:tgtEl>
                                          <p:spTgt spid="96"/>
                                        </p:tgtEl>
                                      </p:cBhvr>
                                    </p:animEffect>
                                  </p:childTnLst>
                                </p:cTn>
                              </p:par>
                            </p:childTnLst>
                          </p:cTn>
                        </p:par>
                        <p:par>
                          <p:cTn id="58" fill="hold">
                            <p:stCondLst>
                              <p:cond delay="5000"/>
                            </p:stCondLst>
                            <p:childTnLst>
                              <p:par>
                                <p:cTn id="59" presetID="53" presetClass="entr" presetSubtype="16" fill="hold" nodeType="afterEffect">
                                  <p:stCondLst>
                                    <p:cond delay="0"/>
                                  </p:stCondLst>
                                  <p:childTnLst>
                                    <p:set>
                                      <p:cBhvr>
                                        <p:cTn id="60" dur="1" fill="hold">
                                          <p:stCondLst>
                                            <p:cond delay="0"/>
                                          </p:stCondLst>
                                        </p:cTn>
                                        <p:tgtEl>
                                          <p:spTgt spid="99"/>
                                        </p:tgtEl>
                                        <p:attrNameLst>
                                          <p:attrName>style.visibility</p:attrName>
                                        </p:attrNameLst>
                                      </p:cBhvr>
                                      <p:to>
                                        <p:strVal val="visible"/>
                                      </p:to>
                                    </p:set>
                                    <p:anim calcmode="lin" valueType="num">
                                      <p:cBhvr>
                                        <p:cTn id="61" dur="500" fill="hold"/>
                                        <p:tgtEl>
                                          <p:spTgt spid="99"/>
                                        </p:tgtEl>
                                        <p:attrNameLst>
                                          <p:attrName>ppt_w</p:attrName>
                                        </p:attrNameLst>
                                      </p:cBhvr>
                                      <p:tavLst>
                                        <p:tav tm="0">
                                          <p:val>
                                            <p:fltVal val="0"/>
                                          </p:val>
                                        </p:tav>
                                        <p:tav tm="100000">
                                          <p:val>
                                            <p:strVal val="#ppt_w"/>
                                          </p:val>
                                        </p:tav>
                                      </p:tavLst>
                                    </p:anim>
                                    <p:anim calcmode="lin" valueType="num">
                                      <p:cBhvr>
                                        <p:cTn id="62" dur="500" fill="hold"/>
                                        <p:tgtEl>
                                          <p:spTgt spid="99"/>
                                        </p:tgtEl>
                                        <p:attrNameLst>
                                          <p:attrName>ppt_h</p:attrName>
                                        </p:attrNameLst>
                                      </p:cBhvr>
                                      <p:tavLst>
                                        <p:tav tm="0">
                                          <p:val>
                                            <p:fltVal val="0"/>
                                          </p:val>
                                        </p:tav>
                                        <p:tav tm="100000">
                                          <p:val>
                                            <p:strVal val="#ppt_h"/>
                                          </p:val>
                                        </p:tav>
                                      </p:tavLst>
                                    </p:anim>
                                    <p:animEffect transition="in" filter="fade">
                                      <p:cBhvr>
                                        <p:cTn id="63"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040" y="2931795"/>
            <a:ext cx="12292330" cy="1419225"/>
            <a:chOff x="-104" y="4617"/>
            <a:chExt cx="19358" cy="2235"/>
          </a:xfrm>
        </p:grpSpPr>
        <p:sp>
          <p:nvSpPr>
            <p:cNvPr id="36" name="15"/>
            <p:cNvSpPr/>
            <p:nvPr/>
          </p:nvSpPr>
          <p:spPr>
            <a:xfrm rot="487742">
              <a:off x="-104" y="4617"/>
              <a:ext cx="19330" cy="1776"/>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a:gradFill>
              <a:gsLst>
                <a:gs pos="9000">
                  <a:schemeClr val="accent1">
                    <a:alpha val="24000"/>
                  </a:schemeClr>
                </a:gs>
                <a:gs pos="91000">
                  <a:schemeClr val="accent4">
                    <a:alpha val="9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42" name="16"/>
            <p:cNvSpPr/>
            <p:nvPr/>
          </p:nvSpPr>
          <p:spPr>
            <a:xfrm rot="16200000">
              <a:off x="8835" y="-3567"/>
              <a:ext cx="1584" cy="19255"/>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a:gradFill>
              <a:gsLst>
                <a:gs pos="61000">
                  <a:schemeClr val="accent3">
                    <a:alpha val="23000"/>
                  </a:schemeClr>
                </a:gs>
                <a:gs pos="3000">
                  <a:schemeClr val="accent1">
                    <a:alpha val="30000"/>
                  </a:schemeClr>
                </a:gs>
                <a:gs pos="95000">
                  <a:schemeClr val="accent4">
                    <a:alpha val="25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grpSp>
      <p:sp>
        <p:nvSpPr>
          <p:cNvPr id="58" name="18"/>
          <p:cNvSpPr txBox="1"/>
          <p:nvPr/>
        </p:nvSpPr>
        <p:spPr>
          <a:xfrm>
            <a:off x="4080179" y="744077"/>
            <a:ext cx="3978442" cy="22764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05</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2276709" y="2444623"/>
            <a:ext cx="7738110" cy="2122805"/>
          </a:xfrm>
          <a:prstGeom prst="rect">
            <a:avLst/>
          </a:prstGeom>
        </p:spPr>
        <p:txBody>
          <a:bodyPr wrap="none">
            <a:spAutoFit/>
          </a:bodyPr>
          <a:lstStyle/>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归途备暖待行人</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以成长服务贴近青年</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675" cy="580390"/>
            <a:chOff x="6425" y="7049"/>
            <a:chExt cx="5905"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7"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a:t>
              </a: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五部分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30774" y="1973340"/>
            <a:ext cx="1659890" cy="2793338"/>
          </a:xfrm>
          <a:prstGeom prst="rect">
            <a:avLst/>
          </a:prstGeom>
          <a:noFill/>
        </p:spPr>
        <p:txBody>
          <a:bodyPr vert="eaVert" wrap="square" rtlCol="0">
            <a:spAutoFit/>
          </a:bodyPr>
          <a:lstStyle/>
          <a:p>
            <a:pPr algn="dist"/>
            <a:r>
              <a:rPr lang="zh-CN" altLang="en-US" sz="9600" dirty="0">
                <a:gradFill>
                  <a:gsLst>
                    <a:gs pos="50000">
                      <a:srgbClr val="1F5FBF"/>
                    </a:gs>
                    <a:gs pos="0">
                      <a:srgbClr val="1486CB"/>
                    </a:gs>
                    <a:gs pos="100000">
                      <a:srgbClr val="2A34B2"/>
                    </a:gs>
                  </a:gsLst>
                  <a:lin ang="5400000" scaled="1"/>
                </a:gradFill>
                <a:latin typeface="字魂敦煌画意体" panose="00000500000000000000" charset="-122"/>
                <a:ea typeface="字魂敦煌画意体" panose="00000500000000000000" charset="-122"/>
              </a:rPr>
              <a:t>目录</a:t>
            </a:r>
            <a:endParaRPr lang="zh-CN" altLang="en-US" sz="9600" dirty="0">
              <a:gradFill>
                <a:gsLst>
                  <a:gs pos="50000">
                    <a:srgbClr val="1F5FBF"/>
                  </a:gs>
                  <a:gs pos="0">
                    <a:srgbClr val="1486CB"/>
                  </a:gs>
                  <a:gs pos="100000">
                    <a:srgbClr val="2A34B2"/>
                  </a:gs>
                </a:gsLst>
                <a:lin ang="5400000" scaled="1"/>
              </a:gradFill>
              <a:latin typeface="字魂敦煌画意体" panose="00000500000000000000" charset="-122"/>
              <a:ea typeface="字魂敦煌画意体" panose="00000500000000000000" charset="-122"/>
            </a:endParaRPr>
          </a:p>
        </p:txBody>
      </p:sp>
      <p:grpSp>
        <p:nvGrpSpPr>
          <p:cNvPr id="10" name="组合 9"/>
          <p:cNvGrpSpPr/>
          <p:nvPr>
            <p:custDataLst>
              <p:tags r:id="rId1"/>
            </p:custDataLst>
          </p:nvPr>
        </p:nvGrpSpPr>
        <p:grpSpPr>
          <a:xfrm>
            <a:off x="1754632" y="1323975"/>
            <a:ext cx="1327658" cy="4848860"/>
            <a:chOff x="3302918" y="2521879"/>
            <a:chExt cx="1327324" cy="3308149"/>
          </a:xfrm>
        </p:grpSpPr>
        <p:sp>
          <p:nvSpPr>
            <p:cNvPr id="4" name="矩形: 圆角 3"/>
            <p:cNvSpPr/>
            <p:nvPr>
              <p:custDataLst>
                <p:tags r:id="rId2"/>
              </p:custDataLst>
            </p:nvPr>
          </p:nvSpPr>
          <p:spPr>
            <a:xfrm>
              <a:off x="3977931" y="2521879"/>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custDataLst>
                <p:tags r:id="rId3"/>
              </p:custDataLst>
            </p:nvPr>
          </p:nvSpPr>
          <p:spPr>
            <a:xfrm>
              <a:off x="3302918" y="2796176"/>
              <a:ext cx="613256" cy="1118255"/>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第一部分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sp>
          <p:nvSpPr>
            <p:cNvPr id="6" name="文本框 5"/>
            <p:cNvSpPr txBox="1"/>
            <p:nvPr>
              <p:custDataLst>
                <p:tags r:id="rId4"/>
              </p:custDataLst>
            </p:nvPr>
          </p:nvSpPr>
          <p:spPr>
            <a:xfrm>
              <a:off x="4060282" y="2522745"/>
              <a:ext cx="551676" cy="3307283"/>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高处定方向，以思想引领把准航向</a:t>
              </a:r>
              <a:endParaRPr lang="zh-CN" altLang="en-US" sz="2800" dirty="0">
                <a:solidFill>
                  <a:schemeClr val="bg1"/>
                </a:solidFill>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grpSp>
        <p:nvGrpSpPr>
          <p:cNvPr id="12" name="组合 11"/>
          <p:cNvGrpSpPr/>
          <p:nvPr>
            <p:custDataLst>
              <p:tags r:id="rId5"/>
            </p:custDataLst>
          </p:nvPr>
        </p:nvGrpSpPr>
        <p:grpSpPr>
          <a:xfrm>
            <a:off x="4892791" y="1323975"/>
            <a:ext cx="1311794" cy="4848860"/>
            <a:chOff x="5334807" y="2521878"/>
            <a:chExt cx="1311580" cy="3308149"/>
          </a:xfrm>
        </p:grpSpPr>
        <p:grpSp>
          <p:nvGrpSpPr>
            <p:cNvPr id="9" name="组合 8"/>
            <p:cNvGrpSpPr/>
            <p:nvPr/>
          </p:nvGrpSpPr>
          <p:grpSpPr>
            <a:xfrm>
              <a:off x="5994076" y="2521878"/>
              <a:ext cx="652311" cy="3308149"/>
              <a:chOff x="5994076" y="2521878"/>
              <a:chExt cx="652311" cy="3308149"/>
            </a:xfrm>
          </p:grpSpPr>
          <p:sp>
            <p:nvSpPr>
              <p:cNvPr id="7" name="矩形: 圆角 6"/>
              <p:cNvSpPr/>
              <p:nvPr>
                <p:custDataLst>
                  <p:tags r:id="rId6"/>
                </p:custDataLst>
              </p:nvPr>
            </p:nvSpPr>
            <p:spPr>
              <a:xfrm>
                <a:off x="5994076" y="2521878"/>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7"/>
                </p:custDataLst>
              </p:nvPr>
            </p:nvSpPr>
            <p:spPr>
              <a:xfrm>
                <a:off x="6076282" y="2522744"/>
                <a:ext cx="551725" cy="3303817"/>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涉水过滩练筋骨，以育人锤炼担当</a:t>
                </a:r>
                <a:endPar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endParaRPr>
              </a:p>
            </p:txBody>
          </p:sp>
        </p:grpSp>
        <p:sp>
          <p:nvSpPr>
            <p:cNvPr id="11" name="文本框 10"/>
            <p:cNvSpPr txBox="1"/>
            <p:nvPr>
              <p:custDataLst>
                <p:tags r:id="rId8"/>
              </p:custDataLst>
            </p:nvPr>
          </p:nvSpPr>
          <p:spPr>
            <a:xfrm>
              <a:off x="5334807" y="2796176"/>
              <a:ext cx="613310" cy="1118255"/>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第三部分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grpSp>
      <p:grpSp>
        <p:nvGrpSpPr>
          <p:cNvPr id="13" name="组合 12"/>
          <p:cNvGrpSpPr/>
          <p:nvPr>
            <p:custDataLst>
              <p:tags r:id="rId9"/>
            </p:custDataLst>
          </p:nvPr>
        </p:nvGrpSpPr>
        <p:grpSpPr>
          <a:xfrm>
            <a:off x="3322190" y="1323975"/>
            <a:ext cx="1327280" cy="4848860"/>
            <a:chOff x="3302613" y="2521879"/>
            <a:chExt cx="1327629" cy="3308149"/>
          </a:xfrm>
        </p:grpSpPr>
        <p:sp>
          <p:nvSpPr>
            <p:cNvPr id="14" name="矩形: 圆角 13"/>
            <p:cNvSpPr/>
            <p:nvPr>
              <p:custDataLst>
                <p:tags r:id="rId10"/>
              </p:custDataLst>
            </p:nvPr>
          </p:nvSpPr>
          <p:spPr>
            <a:xfrm>
              <a:off x="3977931" y="2521879"/>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11"/>
              </p:custDataLst>
            </p:nvPr>
          </p:nvSpPr>
          <p:spPr>
            <a:xfrm>
              <a:off x="3302613" y="2796176"/>
              <a:ext cx="613572" cy="1118255"/>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第二部分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sp>
          <p:nvSpPr>
            <p:cNvPr id="16" name="文本框 15"/>
            <p:cNvSpPr txBox="1"/>
            <p:nvPr>
              <p:custDataLst>
                <p:tags r:id="rId12"/>
              </p:custDataLst>
            </p:nvPr>
          </p:nvSpPr>
          <p:spPr>
            <a:xfrm>
              <a:off x="4059733" y="2522745"/>
              <a:ext cx="551960" cy="3303383"/>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营盘固根本，以组织建设</a:t>
              </a: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夯实根基</a:t>
              </a:r>
              <a:endParaRPr lang="zh-CN" altLang="en-US" sz="2800" dirty="0">
                <a:solidFill>
                  <a:schemeClr val="bg1"/>
                </a:solidFill>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grpSp>
        <p:nvGrpSpPr>
          <p:cNvPr id="17" name="组合 16"/>
          <p:cNvGrpSpPr/>
          <p:nvPr>
            <p:custDataLst>
              <p:tags r:id="rId13"/>
            </p:custDataLst>
          </p:nvPr>
        </p:nvGrpSpPr>
        <p:grpSpPr>
          <a:xfrm>
            <a:off x="6445122" y="1323975"/>
            <a:ext cx="1327278" cy="4848860"/>
            <a:chOff x="3302626" y="2521879"/>
            <a:chExt cx="1327616" cy="3308149"/>
          </a:xfrm>
        </p:grpSpPr>
        <p:sp>
          <p:nvSpPr>
            <p:cNvPr id="18" name="矩形: 圆角 17"/>
            <p:cNvSpPr/>
            <p:nvPr>
              <p:custDataLst>
                <p:tags r:id="rId14"/>
              </p:custDataLst>
            </p:nvPr>
          </p:nvSpPr>
          <p:spPr>
            <a:xfrm>
              <a:off x="3977931" y="2521879"/>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custDataLst>
                <p:tags r:id="rId15"/>
              </p:custDataLst>
            </p:nvPr>
          </p:nvSpPr>
          <p:spPr>
            <a:xfrm>
              <a:off x="3302626" y="2796176"/>
              <a:ext cx="613566" cy="1118255"/>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第四部分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sp>
          <p:nvSpPr>
            <p:cNvPr id="20" name="文本框 19"/>
            <p:cNvSpPr txBox="1"/>
            <p:nvPr>
              <p:custDataLst>
                <p:tags r:id="rId16"/>
              </p:custDataLst>
            </p:nvPr>
          </p:nvSpPr>
          <p:spPr>
            <a:xfrm>
              <a:off x="4059738" y="2521879"/>
              <a:ext cx="551956" cy="3305116"/>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植绿添风景，以校园文化涵养气质</a:t>
              </a:r>
              <a:endPar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endParaRPr>
            </a:p>
          </p:txBody>
        </p:sp>
      </p:grpSp>
      <p:grpSp>
        <p:nvGrpSpPr>
          <p:cNvPr id="21" name="组合 20"/>
          <p:cNvGrpSpPr/>
          <p:nvPr>
            <p:custDataLst>
              <p:tags r:id="rId17"/>
            </p:custDataLst>
          </p:nvPr>
        </p:nvGrpSpPr>
        <p:grpSpPr>
          <a:xfrm>
            <a:off x="8005952" y="1323975"/>
            <a:ext cx="1327278" cy="4848860"/>
            <a:chOff x="3302626" y="2521879"/>
            <a:chExt cx="1327616" cy="3308149"/>
          </a:xfrm>
        </p:grpSpPr>
        <p:sp>
          <p:nvSpPr>
            <p:cNvPr id="22" name="矩形: 圆角 21"/>
            <p:cNvSpPr/>
            <p:nvPr>
              <p:custDataLst>
                <p:tags r:id="rId18"/>
              </p:custDataLst>
            </p:nvPr>
          </p:nvSpPr>
          <p:spPr>
            <a:xfrm>
              <a:off x="3977931" y="2521879"/>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custDataLst>
                <p:tags r:id="rId19"/>
              </p:custDataLst>
            </p:nvPr>
          </p:nvSpPr>
          <p:spPr>
            <a:xfrm>
              <a:off x="3302626" y="2796176"/>
              <a:ext cx="613566" cy="1118255"/>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第五部分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sp>
          <p:nvSpPr>
            <p:cNvPr id="24" name="文本框 23"/>
            <p:cNvSpPr txBox="1"/>
            <p:nvPr>
              <p:custDataLst>
                <p:tags r:id="rId20"/>
              </p:custDataLst>
            </p:nvPr>
          </p:nvSpPr>
          <p:spPr>
            <a:xfrm>
              <a:off x="4059738" y="2522312"/>
              <a:ext cx="551956" cy="3304250"/>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备暖待行人，以成长服务贴近青年</a:t>
              </a:r>
              <a:endPar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endParaRPr>
            </a:p>
          </p:txBody>
        </p:sp>
      </p:grpSp>
      <p:grpSp>
        <p:nvGrpSpPr>
          <p:cNvPr id="2" name="组合 1"/>
          <p:cNvGrpSpPr/>
          <p:nvPr>
            <p:custDataLst>
              <p:tags r:id="rId21"/>
            </p:custDataLst>
          </p:nvPr>
        </p:nvGrpSpPr>
        <p:grpSpPr>
          <a:xfrm>
            <a:off x="9760534" y="1323340"/>
            <a:ext cx="1327201" cy="4848860"/>
            <a:chOff x="3302560" y="2521879"/>
            <a:chExt cx="1327682" cy="3308149"/>
          </a:xfrm>
        </p:grpSpPr>
        <p:sp>
          <p:nvSpPr>
            <p:cNvPr id="25" name="矩形: 圆角 21"/>
            <p:cNvSpPr/>
            <p:nvPr>
              <p:custDataLst>
                <p:tags r:id="rId22"/>
              </p:custDataLst>
            </p:nvPr>
          </p:nvSpPr>
          <p:spPr>
            <a:xfrm>
              <a:off x="3977931" y="2521879"/>
              <a:ext cx="652311" cy="3308149"/>
            </a:xfrm>
            <a:prstGeom prst="roundRect">
              <a:avLst/>
            </a:prstGeom>
            <a:solidFill>
              <a:srgbClr val="003B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custDataLst>
                <p:tags r:id="rId23"/>
              </p:custDataLst>
            </p:nvPr>
          </p:nvSpPr>
          <p:spPr>
            <a:xfrm>
              <a:off x="3302560" y="2796176"/>
              <a:ext cx="613632" cy="1107440"/>
            </a:xfrm>
            <a:prstGeom prst="rect">
              <a:avLst/>
            </a:prstGeom>
            <a:noFill/>
          </p:spPr>
          <p:txBody>
            <a:bodyPr vert="eaVert" wrap="square" rtlCol="0">
              <a:spAutoFit/>
            </a:bodyPr>
            <a:lstStyle/>
            <a:p>
              <a:pPr algn="l">
                <a:buClrTx/>
                <a:buSzTx/>
                <a:buFontTx/>
              </a:pPr>
              <a:r>
                <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rPr>
                <a:t>第六部分</a:t>
              </a:r>
              <a:endParaRPr lang="zh-CN" altLang="en-US" sz="2800" dirty="0">
                <a:solidFill>
                  <a:schemeClr val="accent1">
                    <a:lumMod val="75000"/>
                  </a:schemeClr>
                </a:solidFill>
                <a:latin typeface="三极行楷简体-粗" panose="00000500000000000000" charset="-122"/>
                <a:ea typeface="三极行楷简体-粗" panose="00000500000000000000" charset="-122"/>
                <a:cs typeface="阿里巴巴普惠体 Medium" panose="00020600040101010101" pitchFamily="18" charset="-122"/>
              </a:endParaRPr>
            </a:p>
          </p:txBody>
        </p:sp>
        <p:sp>
          <p:nvSpPr>
            <p:cNvPr id="27" name="文本框 26"/>
            <p:cNvSpPr txBox="1"/>
            <p:nvPr>
              <p:custDataLst>
                <p:tags r:id="rId24"/>
              </p:custDataLst>
            </p:nvPr>
          </p:nvSpPr>
          <p:spPr>
            <a:xfrm>
              <a:off x="4050793" y="2522349"/>
              <a:ext cx="552015" cy="3304862"/>
            </a:xfrm>
            <a:prstGeom prst="rect">
              <a:avLst/>
            </a:prstGeom>
            <a:noFill/>
          </p:spPr>
          <p:txBody>
            <a:bodyPr vert="eaVert" wrap="square" rtlCol="0">
              <a:spAutoFit/>
            </a:bodyPr>
            <a:lstStyle/>
            <a:p>
              <a:pPr algn="ctr"/>
              <a:r>
                <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rPr>
                <a:t>回望来路谋新程，在反思中再出发</a:t>
              </a:r>
              <a:endParaRPr lang="zh-CN" altLang="en-US" sz="2400" dirty="0">
                <a:solidFill>
                  <a:schemeClr val="bg1"/>
                </a:solidFill>
                <a:latin typeface="字魂江汉手书" panose="00000500000000000000" charset="-122"/>
                <a:ea typeface="字魂江汉手书" panose="00000500000000000000" charset="-122"/>
                <a:cs typeface="阿里巴巴普惠体 Medium" panose="00020600040101010101" pitchFamily="18"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五、归途备暖待行人，以成长服务贴近青年</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2" name="isļïḑê" descr="荷兰鹿特丹城市全景图"/>
          <p:cNvSpPr/>
          <p:nvPr/>
        </p:nvSpPr>
        <p:spPr>
          <a:xfrm>
            <a:off x="0" y="2821305"/>
            <a:ext cx="12192000" cy="4036695"/>
          </a:xfrm>
          <a:custGeom>
            <a:avLst/>
            <a:gdLst>
              <a:gd name="connsiteX0" fmla="*/ 12192000 w 12192000"/>
              <a:gd name="connsiteY0" fmla="*/ 0 h 4036897"/>
              <a:gd name="connsiteX1" fmla="*/ 12192000 w 12192000"/>
              <a:gd name="connsiteY1" fmla="*/ 4036897 h 4036897"/>
              <a:gd name="connsiteX2" fmla="*/ 0 w 12192000"/>
              <a:gd name="connsiteY2" fmla="*/ 4036897 h 4036897"/>
              <a:gd name="connsiteX3" fmla="*/ 0 w 12192000"/>
              <a:gd name="connsiteY3" fmla="*/ 3706911 h 4036897"/>
              <a:gd name="connsiteX4" fmla="*/ 140854 w 12192000"/>
              <a:gd name="connsiteY4" fmla="*/ 3695532 h 4036897"/>
              <a:gd name="connsiteX5" fmla="*/ 1596574 w 12192000"/>
              <a:gd name="connsiteY5" fmla="*/ 3608653 h 4036897"/>
              <a:gd name="connsiteX6" fmla="*/ 4093032 w 12192000"/>
              <a:gd name="connsiteY6" fmla="*/ 3144196 h 4036897"/>
              <a:gd name="connsiteX7" fmla="*/ 5355777 w 12192000"/>
              <a:gd name="connsiteY7" fmla="*/ 2592653 h 4036897"/>
              <a:gd name="connsiteX8" fmla="*/ 7141032 w 12192000"/>
              <a:gd name="connsiteY8" fmla="*/ 2229796 h 4036897"/>
              <a:gd name="connsiteX9" fmla="*/ 7895774 w 12192000"/>
              <a:gd name="connsiteY9" fmla="*/ 1736310 h 4036897"/>
              <a:gd name="connsiteX10" fmla="*/ 8940803 w 12192000"/>
              <a:gd name="connsiteY10" fmla="*/ 1257339 h 4036897"/>
              <a:gd name="connsiteX11" fmla="*/ 10624460 w 12192000"/>
              <a:gd name="connsiteY11" fmla="*/ 967053 h 4036897"/>
              <a:gd name="connsiteX12" fmla="*/ 11567889 w 12192000"/>
              <a:gd name="connsiteY12" fmla="*/ 270368 h 4036897"/>
              <a:gd name="connsiteX13" fmla="*/ 12018801 w 12192000"/>
              <a:gd name="connsiteY13" fmla="*/ 64663 h 403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4036897">
                <a:moveTo>
                  <a:pt x="12192000" y="0"/>
                </a:moveTo>
                <a:lnTo>
                  <a:pt x="12192000" y="4036897"/>
                </a:lnTo>
                <a:lnTo>
                  <a:pt x="0" y="4036897"/>
                </a:lnTo>
                <a:lnTo>
                  <a:pt x="0" y="3706911"/>
                </a:lnTo>
                <a:lnTo>
                  <a:pt x="140854" y="3695532"/>
                </a:lnTo>
                <a:cubicBezTo>
                  <a:pt x="571595" y="3669177"/>
                  <a:pt x="1101274" y="3678504"/>
                  <a:pt x="1596574" y="3608653"/>
                </a:cubicBezTo>
                <a:cubicBezTo>
                  <a:pt x="2351317" y="3502215"/>
                  <a:pt x="3466499" y="3313529"/>
                  <a:pt x="4093032" y="3144196"/>
                </a:cubicBezTo>
                <a:cubicBezTo>
                  <a:pt x="4719568" y="2974863"/>
                  <a:pt x="4847776" y="2745053"/>
                  <a:pt x="5355777" y="2592653"/>
                </a:cubicBezTo>
                <a:cubicBezTo>
                  <a:pt x="5863776" y="2440253"/>
                  <a:pt x="6717699" y="2372520"/>
                  <a:pt x="7141032" y="2229796"/>
                </a:cubicBezTo>
                <a:cubicBezTo>
                  <a:pt x="7564365" y="2087072"/>
                  <a:pt x="7595812" y="1898386"/>
                  <a:pt x="7895774" y="1736310"/>
                </a:cubicBezTo>
                <a:cubicBezTo>
                  <a:pt x="8195736" y="1574234"/>
                  <a:pt x="8486022" y="1385549"/>
                  <a:pt x="8940803" y="1257339"/>
                </a:cubicBezTo>
                <a:cubicBezTo>
                  <a:pt x="9395584" y="1129129"/>
                  <a:pt x="10186612" y="1131548"/>
                  <a:pt x="10624460" y="967053"/>
                </a:cubicBezTo>
                <a:cubicBezTo>
                  <a:pt x="11062308" y="802558"/>
                  <a:pt x="11250994" y="454215"/>
                  <a:pt x="11567889" y="270368"/>
                </a:cubicBezTo>
                <a:cubicBezTo>
                  <a:pt x="11706531" y="189935"/>
                  <a:pt x="11865545" y="123392"/>
                  <a:pt x="12018801" y="64663"/>
                </a:cubicBezTo>
                <a:close/>
              </a:path>
            </a:pathLst>
          </a:custGeom>
          <a:blipFill rotWithShape="1">
            <a:blip r:embed="rId11"/>
            <a:stretch>
              <a:fillRect t="-3000" b="-44000"/>
            </a:stretch>
          </a:blipFill>
          <a:ln w="444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a:latin typeface="思源宋体 CN" panose="02020400000000000000" charset="-122"/>
              <a:ea typeface="思源宋体 CN" panose="02020400000000000000" charset="-122"/>
              <a:cs typeface="+mn-ea"/>
              <a:sym typeface="Arial" panose="020B0604020202020204" pitchFamily="34" charset="0"/>
            </a:endParaRPr>
          </a:p>
        </p:txBody>
      </p:sp>
      <p:grpSp>
        <p:nvGrpSpPr>
          <p:cNvPr id="5" name="组合 4"/>
          <p:cNvGrpSpPr/>
          <p:nvPr/>
        </p:nvGrpSpPr>
        <p:grpSpPr>
          <a:xfrm>
            <a:off x="1553210" y="3535045"/>
            <a:ext cx="2861310" cy="2867025"/>
            <a:chOff x="1501" y="5762"/>
            <a:chExt cx="4506" cy="4515"/>
          </a:xfrm>
        </p:grpSpPr>
        <p:cxnSp>
          <p:nvCxnSpPr>
            <p:cNvPr id="3" name="直接连接符 2"/>
            <p:cNvCxnSpPr/>
            <p:nvPr/>
          </p:nvCxnSpPr>
          <p:spPr>
            <a:xfrm flipH="1">
              <a:off x="1513" y="6856"/>
              <a:ext cx="17" cy="2857"/>
            </a:xfrm>
            <a:prstGeom prst="line">
              <a:avLst/>
            </a:prstGeom>
            <a:ln w="12700">
              <a:gradFill>
                <a:gsLst>
                  <a:gs pos="0">
                    <a:schemeClr val="accent1"/>
                  </a:gs>
                  <a:gs pos="100000">
                    <a:schemeClr val="accent2">
                      <a:alpha val="0"/>
                    </a:schemeClr>
                  </a:gs>
                </a:gsLst>
                <a:lin ang="5400000" scaled="1"/>
              </a:gradFill>
              <a:headEnd type="oval"/>
              <a:tailEnd type="none"/>
            </a:ln>
          </p:spPr>
          <p:style>
            <a:lnRef idx="1">
              <a:schemeClr val="accent1"/>
            </a:lnRef>
            <a:fillRef idx="0">
              <a:schemeClr val="accent1"/>
            </a:fillRef>
            <a:effectRef idx="0">
              <a:schemeClr val="accent1"/>
            </a:effectRef>
            <a:fontRef idx="minor">
              <a:schemeClr val="tx1"/>
            </a:fontRef>
          </p:style>
        </p:cxnSp>
        <p:sp>
          <p:nvSpPr>
            <p:cNvPr id="4" name="iṧḷíḍè"/>
            <p:cNvSpPr/>
            <p:nvPr/>
          </p:nvSpPr>
          <p:spPr bwMode="auto">
            <a:xfrm>
              <a:off x="1501" y="9660"/>
              <a:ext cx="400" cy="617"/>
            </a:xfrm>
            <a:custGeom>
              <a:avLst/>
              <a:gdLst>
                <a:gd name="T0" fmla="*/ 37 w 479"/>
                <a:gd name="T1" fmla="*/ 689 h 742"/>
                <a:gd name="T2" fmla="*/ 96 w 479"/>
                <a:gd name="T3" fmla="*/ 742 h 742"/>
                <a:gd name="T4" fmla="*/ 83 w 479"/>
                <a:gd name="T5" fmla="*/ 696 h 742"/>
                <a:gd name="T6" fmla="*/ 112 w 479"/>
                <a:gd name="T7" fmla="*/ 641 h 742"/>
                <a:gd name="T8" fmla="*/ 167 w 479"/>
                <a:gd name="T9" fmla="*/ 572 h 742"/>
                <a:gd name="T10" fmla="*/ 112 w 479"/>
                <a:gd name="T11" fmla="*/ 672 h 742"/>
                <a:gd name="T12" fmla="*/ 189 w 479"/>
                <a:gd name="T13" fmla="*/ 558 h 742"/>
                <a:gd name="T14" fmla="*/ 249 w 479"/>
                <a:gd name="T15" fmla="*/ 470 h 742"/>
                <a:gd name="T16" fmla="*/ 267 w 479"/>
                <a:gd name="T17" fmla="*/ 528 h 742"/>
                <a:gd name="T18" fmla="*/ 259 w 479"/>
                <a:gd name="T19" fmla="*/ 671 h 742"/>
                <a:gd name="T20" fmla="*/ 285 w 479"/>
                <a:gd name="T21" fmla="*/ 721 h 742"/>
                <a:gd name="T22" fmla="*/ 386 w 479"/>
                <a:gd name="T23" fmla="*/ 719 h 742"/>
                <a:gd name="T24" fmla="*/ 354 w 479"/>
                <a:gd name="T25" fmla="*/ 680 h 742"/>
                <a:gd name="T26" fmla="*/ 323 w 479"/>
                <a:gd name="T27" fmla="*/ 620 h 742"/>
                <a:gd name="T28" fmla="*/ 333 w 479"/>
                <a:gd name="T29" fmla="*/ 512 h 742"/>
                <a:gd name="T30" fmla="*/ 406 w 479"/>
                <a:gd name="T31" fmla="*/ 340 h 742"/>
                <a:gd name="T32" fmla="*/ 429 w 479"/>
                <a:gd name="T33" fmla="*/ 317 h 742"/>
                <a:gd name="T34" fmla="*/ 429 w 479"/>
                <a:gd name="T35" fmla="*/ 297 h 742"/>
                <a:gd name="T36" fmla="*/ 410 w 479"/>
                <a:gd name="T37" fmla="*/ 291 h 742"/>
                <a:gd name="T38" fmla="*/ 359 w 479"/>
                <a:gd name="T39" fmla="*/ 262 h 742"/>
                <a:gd name="T40" fmla="*/ 406 w 479"/>
                <a:gd name="T41" fmla="*/ 196 h 742"/>
                <a:gd name="T42" fmla="*/ 432 w 479"/>
                <a:gd name="T43" fmla="*/ 224 h 742"/>
                <a:gd name="T44" fmla="*/ 450 w 479"/>
                <a:gd name="T45" fmla="*/ 205 h 742"/>
                <a:gd name="T46" fmla="*/ 434 w 479"/>
                <a:gd name="T47" fmla="*/ 167 h 742"/>
                <a:gd name="T48" fmla="*/ 428 w 479"/>
                <a:gd name="T49" fmla="*/ 149 h 742"/>
                <a:gd name="T50" fmla="*/ 411 w 479"/>
                <a:gd name="T51" fmla="*/ 144 h 742"/>
                <a:gd name="T52" fmla="*/ 389 w 479"/>
                <a:gd name="T53" fmla="*/ 142 h 742"/>
                <a:gd name="T54" fmla="*/ 409 w 479"/>
                <a:gd name="T55" fmla="*/ 125 h 742"/>
                <a:gd name="T56" fmla="*/ 439 w 479"/>
                <a:gd name="T57" fmla="*/ 104 h 742"/>
                <a:gd name="T58" fmla="*/ 452 w 479"/>
                <a:gd name="T59" fmla="*/ 29 h 742"/>
                <a:gd name="T60" fmla="*/ 370 w 479"/>
                <a:gd name="T61" fmla="*/ 27 h 742"/>
                <a:gd name="T62" fmla="*/ 362 w 479"/>
                <a:gd name="T63" fmla="*/ 31 h 742"/>
                <a:gd name="T64" fmla="*/ 343 w 479"/>
                <a:gd name="T65" fmla="*/ 45 h 742"/>
                <a:gd name="T66" fmla="*/ 310 w 479"/>
                <a:gd name="T67" fmla="*/ 24 h 742"/>
                <a:gd name="T68" fmla="*/ 272 w 479"/>
                <a:gd name="T69" fmla="*/ 25 h 742"/>
                <a:gd name="T70" fmla="*/ 232 w 479"/>
                <a:gd name="T71" fmla="*/ 25 h 742"/>
                <a:gd name="T72" fmla="*/ 206 w 479"/>
                <a:gd name="T73" fmla="*/ 54 h 742"/>
                <a:gd name="T74" fmla="*/ 153 w 479"/>
                <a:gd name="T75" fmla="*/ 101 h 742"/>
                <a:gd name="T76" fmla="*/ 136 w 479"/>
                <a:gd name="T77" fmla="*/ 152 h 742"/>
                <a:gd name="T78" fmla="*/ 121 w 479"/>
                <a:gd name="T79" fmla="*/ 245 h 742"/>
                <a:gd name="T80" fmla="*/ 182 w 479"/>
                <a:gd name="T81" fmla="*/ 284 h 742"/>
                <a:gd name="T82" fmla="*/ 178 w 479"/>
                <a:gd name="T83" fmla="*/ 317 h 742"/>
                <a:gd name="T84" fmla="*/ 177 w 479"/>
                <a:gd name="T85" fmla="*/ 470 h 742"/>
                <a:gd name="T86" fmla="*/ 82 w 479"/>
                <a:gd name="T87" fmla="*/ 572 h 742"/>
                <a:gd name="T88" fmla="*/ 22 w 479"/>
                <a:gd name="T89" fmla="*/ 617 h 742"/>
                <a:gd name="T90" fmla="*/ 11 w 479"/>
                <a:gd name="T91" fmla="*/ 651 h 742"/>
                <a:gd name="T92" fmla="*/ 421 w 479"/>
                <a:gd name="T93" fmla="*/ 183 h 742"/>
                <a:gd name="T94" fmla="*/ 445 w 479"/>
                <a:gd name="T95" fmla="*/ 204 h 742"/>
                <a:gd name="T96" fmla="*/ 432 w 479"/>
                <a:gd name="T97" fmla="*/ 219 h 742"/>
                <a:gd name="T98" fmla="*/ 409 w 479"/>
                <a:gd name="T99" fmla="*/ 192 h 742"/>
                <a:gd name="T100" fmla="*/ 355 w 479"/>
                <a:gd name="T101" fmla="*/ 255 h 742"/>
                <a:gd name="T102" fmla="*/ 381 w 479"/>
                <a:gd name="T103" fmla="*/ 198 h 742"/>
                <a:gd name="T104" fmla="*/ 325 w 479"/>
                <a:gd name="T105" fmla="*/ 333 h 742"/>
                <a:gd name="T106" fmla="*/ 347 w 479"/>
                <a:gd name="T107" fmla="*/ 357 h 742"/>
                <a:gd name="T108" fmla="*/ 347 w 479"/>
                <a:gd name="T109" fmla="*/ 327 h 742"/>
                <a:gd name="T110" fmla="*/ 382 w 479"/>
                <a:gd name="T111" fmla="*/ 328 h 742"/>
                <a:gd name="T112" fmla="*/ 343 w 479"/>
                <a:gd name="T113" fmla="*/ 477 h 742"/>
                <a:gd name="T114" fmla="*/ 315 w 479"/>
                <a:gd name="T115" fmla="*/ 368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9" h="742">
                  <a:moveTo>
                    <a:pt x="11" y="651"/>
                  </a:moveTo>
                  <a:cubicBezTo>
                    <a:pt x="22" y="660"/>
                    <a:pt x="30" y="676"/>
                    <a:pt x="37" y="689"/>
                  </a:cubicBezTo>
                  <a:cubicBezTo>
                    <a:pt x="43" y="701"/>
                    <a:pt x="68" y="737"/>
                    <a:pt x="78" y="738"/>
                  </a:cubicBezTo>
                  <a:cubicBezTo>
                    <a:pt x="88" y="740"/>
                    <a:pt x="96" y="742"/>
                    <a:pt x="96" y="742"/>
                  </a:cubicBezTo>
                  <a:cubicBezTo>
                    <a:pt x="96" y="742"/>
                    <a:pt x="111" y="725"/>
                    <a:pt x="96" y="717"/>
                  </a:cubicBezTo>
                  <a:cubicBezTo>
                    <a:pt x="82" y="709"/>
                    <a:pt x="84" y="705"/>
                    <a:pt x="83" y="696"/>
                  </a:cubicBezTo>
                  <a:cubicBezTo>
                    <a:pt x="81" y="687"/>
                    <a:pt x="83" y="676"/>
                    <a:pt x="86" y="669"/>
                  </a:cubicBezTo>
                  <a:cubicBezTo>
                    <a:pt x="89" y="662"/>
                    <a:pt x="106" y="650"/>
                    <a:pt x="112" y="641"/>
                  </a:cubicBezTo>
                  <a:cubicBezTo>
                    <a:pt x="119" y="632"/>
                    <a:pt x="136" y="602"/>
                    <a:pt x="139" y="593"/>
                  </a:cubicBezTo>
                  <a:cubicBezTo>
                    <a:pt x="141" y="587"/>
                    <a:pt x="154" y="579"/>
                    <a:pt x="167" y="572"/>
                  </a:cubicBezTo>
                  <a:cubicBezTo>
                    <a:pt x="108" y="670"/>
                    <a:pt x="108" y="670"/>
                    <a:pt x="108" y="670"/>
                  </a:cubicBezTo>
                  <a:cubicBezTo>
                    <a:pt x="112" y="672"/>
                    <a:pt x="112" y="672"/>
                    <a:pt x="112" y="672"/>
                  </a:cubicBezTo>
                  <a:cubicBezTo>
                    <a:pt x="176" y="567"/>
                    <a:pt x="176" y="567"/>
                    <a:pt x="176" y="567"/>
                  </a:cubicBezTo>
                  <a:cubicBezTo>
                    <a:pt x="182" y="564"/>
                    <a:pt x="187" y="561"/>
                    <a:pt x="189" y="558"/>
                  </a:cubicBezTo>
                  <a:cubicBezTo>
                    <a:pt x="197" y="549"/>
                    <a:pt x="230" y="519"/>
                    <a:pt x="236" y="507"/>
                  </a:cubicBezTo>
                  <a:cubicBezTo>
                    <a:pt x="241" y="495"/>
                    <a:pt x="249" y="470"/>
                    <a:pt x="249" y="470"/>
                  </a:cubicBezTo>
                  <a:cubicBezTo>
                    <a:pt x="249" y="470"/>
                    <a:pt x="262" y="478"/>
                    <a:pt x="266" y="487"/>
                  </a:cubicBezTo>
                  <a:cubicBezTo>
                    <a:pt x="270" y="496"/>
                    <a:pt x="266" y="488"/>
                    <a:pt x="267" y="528"/>
                  </a:cubicBezTo>
                  <a:cubicBezTo>
                    <a:pt x="268" y="569"/>
                    <a:pt x="260" y="591"/>
                    <a:pt x="264" y="617"/>
                  </a:cubicBezTo>
                  <a:cubicBezTo>
                    <a:pt x="268" y="643"/>
                    <a:pt x="263" y="656"/>
                    <a:pt x="259" y="671"/>
                  </a:cubicBezTo>
                  <a:cubicBezTo>
                    <a:pt x="255" y="685"/>
                    <a:pt x="248" y="703"/>
                    <a:pt x="249" y="713"/>
                  </a:cubicBezTo>
                  <a:cubicBezTo>
                    <a:pt x="251" y="724"/>
                    <a:pt x="270" y="719"/>
                    <a:pt x="285" y="721"/>
                  </a:cubicBezTo>
                  <a:cubicBezTo>
                    <a:pt x="299" y="722"/>
                    <a:pt x="315" y="722"/>
                    <a:pt x="330" y="722"/>
                  </a:cubicBezTo>
                  <a:cubicBezTo>
                    <a:pt x="344" y="722"/>
                    <a:pt x="378" y="720"/>
                    <a:pt x="386" y="719"/>
                  </a:cubicBezTo>
                  <a:cubicBezTo>
                    <a:pt x="394" y="718"/>
                    <a:pt x="400" y="708"/>
                    <a:pt x="390" y="699"/>
                  </a:cubicBezTo>
                  <a:cubicBezTo>
                    <a:pt x="380" y="690"/>
                    <a:pt x="354" y="680"/>
                    <a:pt x="354" y="680"/>
                  </a:cubicBezTo>
                  <a:cubicBezTo>
                    <a:pt x="354" y="680"/>
                    <a:pt x="339" y="675"/>
                    <a:pt x="332" y="665"/>
                  </a:cubicBezTo>
                  <a:cubicBezTo>
                    <a:pt x="325" y="656"/>
                    <a:pt x="323" y="631"/>
                    <a:pt x="323" y="620"/>
                  </a:cubicBezTo>
                  <a:cubicBezTo>
                    <a:pt x="323" y="609"/>
                    <a:pt x="321" y="577"/>
                    <a:pt x="323" y="563"/>
                  </a:cubicBezTo>
                  <a:cubicBezTo>
                    <a:pt x="325" y="552"/>
                    <a:pt x="329" y="529"/>
                    <a:pt x="333" y="512"/>
                  </a:cubicBezTo>
                  <a:cubicBezTo>
                    <a:pt x="333" y="512"/>
                    <a:pt x="333" y="512"/>
                    <a:pt x="333" y="512"/>
                  </a:cubicBezTo>
                  <a:cubicBezTo>
                    <a:pt x="406" y="340"/>
                    <a:pt x="406" y="340"/>
                    <a:pt x="406" y="340"/>
                  </a:cubicBezTo>
                  <a:cubicBezTo>
                    <a:pt x="414" y="339"/>
                    <a:pt x="415" y="339"/>
                    <a:pt x="417" y="334"/>
                  </a:cubicBezTo>
                  <a:cubicBezTo>
                    <a:pt x="421" y="327"/>
                    <a:pt x="426" y="321"/>
                    <a:pt x="429" y="317"/>
                  </a:cubicBezTo>
                  <a:cubicBezTo>
                    <a:pt x="431" y="313"/>
                    <a:pt x="438" y="305"/>
                    <a:pt x="432" y="300"/>
                  </a:cubicBezTo>
                  <a:cubicBezTo>
                    <a:pt x="431" y="299"/>
                    <a:pt x="430" y="298"/>
                    <a:pt x="429" y="297"/>
                  </a:cubicBezTo>
                  <a:cubicBezTo>
                    <a:pt x="441" y="284"/>
                    <a:pt x="424" y="280"/>
                    <a:pt x="424" y="280"/>
                  </a:cubicBezTo>
                  <a:cubicBezTo>
                    <a:pt x="412" y="278"/>
                    <a:pt x="410" y="285"/>
                    <a:pt x="410" y="291"/>
                  </a:cubicBezTo>
                  <a:cubicBezTo>
                    <a:pt x="405" y="291"/>
                    <a:pt x="395" y="291"/>
                    <a:pt x="393" y="289"/>
                  </a:cubicBezTo>
                  <a:cubicBezTo>
                    <a:pt x="391" y="287"/>
                    <a:pt x="369" y="270"/>
                    <a:pt x="359" y="262"/>
                  </a:cubicBezTo>
                  <a:cubicBezTo>
                    <a:pt x="403" y="200"/>
                    <a:pt x="403" y="200"/>
                    <a:pt x="403" y="200"/>
                  </a:cubicBezTo>
                  <a:cubicBezTo>
                    <a:pt x="403" y="200"/>
                    <a:pt x="404" y="198"/>
                    <a:pt x="406" y="196"/>
                  </a:cubicBezTo>
                  <a:cubicBezTo>
                    <a:pt x="410" y="209"/>
                    <a:pt x="415" y="217"/>
                    <a:pt x="422" y="221"/>
                  </a:cubicBezTo>
                  <a:cubicBezTo>
                    <a:pt x="426" y="223"/>
                    <a:pt x="429" y="224"/>
                    <a:pt x="432" y="224"/>
                  </a:cubicBezTo>
                  <a:cubicBezTo>
                    <a:pt x="435" y="224"/>
                    <a:pt x="437" y="223"/>
                    <a:pt x="437" y="223"/>
                  </a:cubicBezTo>
                  <a:cubicBezTo>
                    <a:pt x="445" y="218"/>
                    <a:pt x="450" y="212"/>
                    <a:pt x="450" y="205"/>
                  </a:cubicBezTo>
                  <a:cubicBezTo>
                    <a:pt x="451" y="193"/>
                    <a:pt x="442" y="182"/>
                    <a:pt x="435" y="175"/>
                  </a:cubicBezTo>
                  <a:cubicBezTo>
                    <a:pt x="436" y="170"/>
                    <a:pt x="434" y="167"/>
                    <a:pt x="434" y="167"/>
                  </a:cubicBezTo>
                  <a:cubicBezTo>
                    <a:pt x="434" y="167"/>
                    <a:pt x="442" y="161"/>
                    <a:pt x="434" y="159"/>
                  </a:cubicBezTo>
                  <a:cubicBezTo>
                    <a:pt x="427" y="157"/>
                    <a:pt x="430" y="150"/>
                    <a:pt x="428" y="149"/>
                  </a:cubicBezTo>
                  <a:cubicBezTo>
                    <a:pt x="426" y="148"/>
                    <a:pt x="429" y="140"/>
                    <a:pt x="422" y="140"/>
                  </a:cubicBezTo>
                  <a:cubicBezTo>
                    <a:pt x="414" y="141"/>
                    <a:pt x="412" y="141"/>
                    <a:pt x="411" y="144"/>
                  </a:cubicBezTo>
                  <a:cubicBezTo>
                    <a:pt x="410" y="146"/>
                    <a:pt x="386" y="144"/>
                    <a:pt x="381" y="157"/>
                  </a:cubicBezTo>
                  <a:cubicBezTo>
                    <a:pt x="389" y="142"/>
                    <a:pt x="389" y="142"/>
                    <a:pt x="389" y="142"/>
                  </a:cubicBezTo>
                  <a:cubicBezTo>
                    <a:pt x="389" y="142"/>
                    <a:pt x="399" y="141"/>
                    <a:pt x="397" y="132"/>
                  </a:cubicBezTo>
                  <a:cubicBezTo>
                    <a:pt x="397" y="132"/>
                    <a:pt x="409" y="132"/>
                    <a:pt x="409" y="125"/>
                  </a:cubicBezTo>
                  <a:cubicBezTo>
                    <a:pt x="409" y="125"/>
                    <a:pt x="425" y="138"/>
                    <a:pt x="423" y="119"/>
                  </a:cubicBezTo>
                  <a:cubicBezTo>
                    <a:pt x="423" y="119"/>
                    <a:pt x="443" y="114"/>
                    <a:pt x="439" y="104"/>
                  </a:cubicBezTo>
                  <a:cubicBezTo>
                    <a:pt x="439" y="104"/>
                    <a:pt x="479" y="82"/>
                    <a:pt x="464" y="61"/>
                  </a:cubicBezTo>
                  <a:cubicBezTo>
                    <a:pt x="450" y="40"/>
                    <a:pt x="462" y="33"/>
                    <a:pt x="452" y="29"/>
                  </a:cubicBezTo>
                  <a:cubicBezTo>
                    <a:pt x="442" y="24"/>
                    <a:pt x="417" y="0"/>
                    <a:pt x="396" y="7"/>
                  </a:cubicBezTo>
                  <a:cubicBezTo>
                    <a:pt x="374" y="13"/>
                    <a:pt x="378" y="23"/>
                    <a:pt x="370" y="27"/>
                  </a:cubicBezTo>
                  <a:cubicBezTo>
                    <a:pt x="367" y="29"/>
                    <a:pt x="364" y="28"/>
                    <a:pt x="361" y="27"/>
                  </a:cubicBezTo>
                  <a:cubicBezTo>
                    <a:pt x="362" y="28"/>
                    <a:pt x="362" y="29"/>
                    <a:pt x="362" y="31"/>
                  </a:cubicBezTo>
                  <a:cubicBezTo>
                    <a:pt x="361" y="40"/>
                    <a:pt x="366" y="52"/>
                    <a:pt x="360" y="53"/>
                  </a:cubicBezTo>
                  <a:cubicBezTo>
                    <a:pt x="355" y="54"/>
                    <a:pt x="349" y="51"/>
                    <a:pt x="343" y="45"/>
                  </a:cubicBezTo>
                  <a:cubicBezTo>
                    <a:pt x="336" y="38"/>
                    <a:pt x="330" y="29"/>
                    <a:pt x="325" y="25"/>
                  </a:cubicBezTo>
                  <a:cubicBezTo>
                    <a:pt x="320" y="21"/>
                    <a:pt x="312" y="20"/>
                    <a:pt x="310" y="24"/>
                  </a:cubicBezTo>
                  <a:cubicBezTo>
                    <a:pt x="307" y="28"/>
                    <a:pt x="298" y="34"/>
                    <a:pt x="294" y="35"/>
                  </a:cubicBezTo>
                  <a:cubicBezTo>
                    <a:pt x="290" y="36"/>
                    <a:pt x="274" y="28"/>
                    <a:pt x="272" y="25"/>
                  </a:cubicBezTo>
                  <a:cubicBezTo>
                    <a:pt x="269" y="23"/>
                    <a:pt x="263" y="21"/>
                    <a:pt x="254" y="23"/>
                  </a:cubicBezTo>
                  <a:cubicBezTo>
                    <a:pt x="245" y="25"/>
                    <a:pt x="234" y="29"/>
                    <a:pt x="232" y="25"/>
                  </a:cubicBezTo>
                  <a:cubicBezTo>
                    <a:pt x="231" y="22"/>
                    <a:pt x="228" y="20"/>
                    <a:pt x="224" y="25"/>
                  </a:cubicBezTo>
                  <a:cubicBezTo>
                    <a:pt x="220" y="31"/>
                    <a:pt x="207" y="45"/>
                    <a:pt x="206" y="54"/>
                  </a:cubicBezTo>
                  <a:cubicBezTo>
                    <a:pt x="204" y="64"/>
                    <a:pt x="192" y="84"/>
                    <a:pt x="178" y="94"/>
                  </a:cubicBezTo>
                  <a:cubicBezTo>
                    <a:pt x="163" y="103"/>
                    <a:pt x="158" y="88"/>
                    <a:pt x="153" y="101"/>
                  </a:cubicBezTo>
                  <a:cubicBezTo>
                    <a:pt x="147" y="114"/>
                    <a:pt x="148" y="123"/>
                    <a:pt x="142" y="128"/>
                  </a:cubicBezTo>
                  <a:cubicBezTo>
                    <a:pt x="137" y="132"/>
                    <a:pt x="141" y="131"/>
                    <a:pt x="136" y="152"/>
                  </a:cubicBezTo>
                  <a:cubicBezTo>
                    <a:pt x="130" y="173"/>
                    <a:pt x="121" y="161"/>
                    <a:pt x="120" y="175"/>
                  </a:cubicBezTo>
                  <a:cubicBezTo>
                    <a:pt x="118" y="189"/>
                    <a:pt x="108" y="216"/>
                    <a:pt x="121" y="245"/>
                  </a:cubicBezTo>
                  <a:cubicBezTo>
                    <a:pt x="135" y="274"/>
                    <a:pt x="146" y="275"/>
                    <a:pt x="156" y="280"/>
                  </a:cubicBezTo>
                  <a:cubicBezTo>
                    <a:pt x="166" y="286"/>
                    <a:pt x="182" y="284"/>
                    <a:pt x="182" y="284"/>
                  </a:cubicBezTo>
                  <a:cubicBezTo>
                    <a:pt x="182" y="284"/>
                    <a:pt x="181" y="297"/>
                    <a:pt x="177" y="308"/>
                  </a:cubicBezTo>
                  <a:cubicBezTo>
                    <a:pt x="173" y="319"/>
                    <a:pt x="172" y="318"/>
                    <a:pt x="178" y="317"/>
                  </a:cubicBezTo>
                  <a:cubicBezTo>
                    <a:pt x="178" y="317"/>
                    <a:pt x="181" y="359"/>
                    <a:pt x="190" y="370"/>
                  </a:cubicBezTo>
                  <a:cubicBezTo>
                    <a:pt x="199" y="380"/>
                    <a:pt x="186" y="435"/>
                    <a:pt x="177" y="470"/>
                  </a:cubicBezTo>
                  <a:cubicBezTo>
                    <a:pt x="168" y="504"/>
                    <a:pt x="176" y="480"/>
                    <a:pt x="153" y="497"/>
                  </a:cubicBezTo>
                  <a:cubicBezTo>
                    <a:pt x="129" y="514"/>
                    <a:pt x="98" y="549"/>
                    <a:pt x="82" y="572"/>
                  </a:cubicBezTo>
                  <a:cubicBezTo>
                    <a:pt x="66" y="594"/>
                    <a:pt x="71" y="601"/>
                    <a:pt x="59" y="606"/>
                  </a:cubicBezTo>
                  <a:cubicBezTo>
                    <a:pt x="46" y="610"/>
                    <a:pt x="35" y="605"/>
                    <a:pt x="22" y="617"/>
                  </a:cubicBezTo>
                  <a:cubicBezTo>
                    <a:pt x="8" y="629"/>
                    <a:pt x="9" y="623"/>
                    <a:pt x="6" y="632"/>
                  </a:cubicBezTo>
                  <a:cubicBezTo>
                    <a:pt x="4" y="642"/>
                    <a:pt x="0" y="643"/>
                    <a:pt x="11" y="651"/>
                  </a:cubicBezTo>
                  <a:close/>
                  <a:moveTo>
                    <a:pt x="409" y="192"/>
                  </a:moveTo>
                  <a:cubicBezTo>
                    <a:pt x="413" y="188"/>
                    <a:pt x="417" y="184"/>
                    <a:pt x="421" y="183"/>
                  </a:cubicBezTo>
                  <a:cubicBezTo>
                    <a:pt x="427" y="181"/>
                    <a:pt x="431" y="182"/>
                    <a:pt x="433" y="180"/>
                  </a:cubicBezTo>
                  <a:cubicBezTo>
                    <a:pt x="439" y="187"/>
                    <a:pt x="446" y="196"/>
                    <a:pt x="445" y="204"/>
                  </a:cubicBezTo>
                  <a:cubicBezTo>
                    <a:pt x="445" y="210"/>
                    <a:pt x="441" y="215"/>
                    <a:pt x="435" y="219"/>
                  </a:cubicBezTo>
                  <a:cubicBezTo>
                    <a:pt x="435" y="219"/>
                    <a:pt x="434" y="219"/>
                    <a:pt x="432" y="219"/>
                  </a:cubicBezTo>
                  <a:cubicBezTo>
                    <a:pt x="430" y="219"/>
                    <a:pt x="427" y="219"/>
                    <a:pt x="424" y="217"/>
                  </a:cubicBezTo>
                  <a:cubicBezTo>
                    <a:pt x="420" y="214"/>
                    <a:pt x="414" y="208"/>
                    <a:pt x="409" y="192"/>
                  </a:cubicBezTo>
                  <a:close/>
                  <a:moveTo>
                    <a:pt x="391" y="199"/>
                  </a:moveTo>
                  <a:cubicBezTo>
                    <a:pt x="355" y="255"/>
                    <a:pt x="355" y="255"/>
                    <a:pt x="355" y="255"/>
                  </a:cubicBezTo>
                  <a:cubicBezTo>
                    <a:pt x="357" y="247"/>
                    <a:pt x="365" y="222"/>
                    <a:pt x="362" y="216"/>
                  </a:cubicBezTo>
                  <a:cubicBezTo>
                    <a:pt x="358" y="210"/>
                    <a:pt x="374" y="198"/>
                    <a:pt x="381" y="198"/>
                  </a:cubicBezTo>
                  <a:cubicBezTo>
                    <a:pt x="389" y="197"/>
                    <a:pt x="391" y="199"/>
                    <a:pt x="391" y="199"/>
                  </a:cubicBezTo>
                  <a:close/>
                  <a:moveTo>
                    <a:pt x="325" y="333"/>
                  </a:moveTo>
                  <a:cubicBezTo>
                    <a:pt x="335" y="321"/>
                    <a:pt x="334" y="324"/>
                    <a:pt x="334" y="324"/>
                  </a:cubicBezTo>
                  <a:cubicBezTo>
                    <a:pt x="334" y="324"/>
                    <a:pt x="341" y="352"/>
                    <a:pt x="347" y="357"/>
                  </a:cubicBezTo>
                  <a:cubicBezTo>
                    <a:pt x="353" y="356"/>
                    <a:pt x="353" y="356"/>
                    <a:pt x="353" y="356"/>
                  </a:cubicBezTo>
                  <a:cubicBezTo>
                    <a:pt x="353" y="356"/>
                    <a:pt x="347" y="343"/>
                    <a:pt x="347" y="327"/>
                  </a:cubicBezTo>
                  <a:cubicBezTo>
                    <a:pt x="347" y="327"/>
                    <a:pt x="352" y="324"/>
                    <a:pt x="363" y="326"/>
                  </a:cubicBezTo>
                  <a:cubicBezTo>
                    <a:pt x="373" y="329"/>
                    <a:pt x="374" y="322"/>
                    <a:pt x="382" y="328"/>
                  </a:cubicBezTo>
                  <a:cubicBezTo>
                    <a:pt x="389" y="333"/>
                    <a:pt x="391" y="339"/>
                    <a:pt x="400" y="340"/>
                  </a:cubicBezTo>
                  <a:cubicBezTo>
                    <a:pt x="343" y="477"/>
                    <a:pt x="343" y="477"/>
                    <a:pt x="343" y="477"/>
                  </a:cubicBezTo>
                  <a:cubicBezTo>
                    <a:pt x="342" y="474"/>
                    <a:pt x="341" y="469"/>
                    <a:pt x="338" y="463"/>
                  </a:cubicBezTo>
                  <a:cubicBezTo>
                    <a:pt x="329" y="444"/>
                    <a:pt x="316" y="399"/>
                    <a:pt x="315" y="368"/>
                  </a:cubicBezTo>
                  <a:cubicBezTo>
                    <a:pt x="314" y="338"/>
                    <a:pt x="314" y="345"/>
                    <a:pt x="325" y="333"/>
                  </a:cubicBezTo>
                  <a:close/>
                </a:path>
              </a:pathLst>
            </a:custGeom>
            <a:solidFill>
              <a:schemeClr val="accent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dirty="0">
                <a:latin typeface="思源宋体 CN" panose="02020400000000000000" charset="-122"/>
                <a:ea typeface="思源宋体 CN" panose="02020400000000000000" charset="-122"/>
                <a:cs typeface="+mn-ea"/>
                <a:sym typeface="Arial" panose="020B0604020202020204" pitchFamily="34" charset="0"/>
              </a:endParaRPr>
            </a:p>
          </p:txBody>
        </p:sp>
        <p:grpSp>
          <p:nvGrpSpPr>
            <p:cNvPr id="63" name="组合 62"/>
            <p:cNvGrpSpPr/>
            <p:nvPr>
              <p:custDataLst>
                <p:tags r:id="rId12"/>
              </p:custDataLst>
            </p:nvPr>
          </p:nvGrpSpPr>
          <p:grpSpPr>
            <a:xfrm>
              <a:off x="1799" y="5762"/>
              <a:ext cx="4208" cy="3262"/>
              <a:chOff x="2015" y="5762"/>
              <a:chExt cx="4208" cy="3262"/>
            </a:xfrm>
          </p:grpSpPr>
          <p:grpSp>
            <p:nvGrpSpPr>
              <p:cNvPr id="6" name="组合 5"/>
              <p:cNvGrpSpPr/>
              <p:nvPr/>
            </p:nvGrpSpPr>
            <p:grpSpPr>
              <a:xfrm>
                <a:off x="2167" y="5762"/>
                <a:ext cx="2559" cy="583"/>
                <a:chOff x="903" y="2318"/>
                <a:chExt cx="2559" cy="583"/>
              </a:xfrm>
            </p:grpSpPr>
            <p:sp>
              <p:nvSpPr>
                <p:cNvPr id="32" name="iŝļïḓê"/>
                <p:cNvSpPr/>
                <p:nvPr>
                  <p:custDataLst>
                    <p:tags r:id="rId13"/>
                  </p:custDataLst>
                </p:nvPr>
              </p:nvSpPr>
              <p:spPr>
                <a:xfrm>
                  <a:off x="903" y="2347"/>
                  <a:ext cx="2559" cy="554"/>
                </a:xfrm>
                <a:prstGeom prst="roundRect">
                  <a:avLst>
                    <a:gd name="adj" fmla="val 50000"/>
                  </a:avLst>
                </a:prstGeom>
                <a:gradFill>
                  <a:gsLst>
                    <a:gs pos="0">
                      <a:schemeClr val="accent1"/>
                    </a:gs>
                    <a:gs pos="67000">
                      <a:schemeClr val="accent2"/>
                    </a:gs>
                  </a:gsLst>
                  <a:lin ang="2700000" scaled="0"/>
                </a:gra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p>
                  <a:pPr algn="ctr" defTabSz="914400"/>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sp>
              <p:nvSpPr>
                <p:cNvPr id="33" name="ï$1ïḍè"/>
                <p:cNvSpPr txBox="1"/>
                <p:nvPr>
                  <p:custDataLst>
                    <p:tags r:id="rId14"/>
                  </p:custDataLst>
                </p:nvPr>
              </p:nvSpPr>
              <p:spPr>
                <a:xfrm>
                  <a:off x="1033" y="2318"/>
                  <a:ext cx="2299" cy="580"/>
                </a:xfrm>
                <a:prstGeom prst="rect">
                  <a:avLst/>
                </a:prstGeom>
                <a:noFill/>
              </p:spPr>
              <p:txBody>
                <a:bodyPr wrap="square" rtlCol="0">
                  <a:spAutoFit/>
                </a:bodyPr>
                <a:lstStyle/>
                <a:p>
                  <a:pPr algn="ctr"/>
                  <a:r>
                    <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rPr>
                    <a:t>心理设驿</a:t>
                  </a:r>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sp>
            <p:nvSpPr>
              <p:cNvPr id="34" name="文本框 33"/>
              <p:cNvSpPr txBox="1"/>
              <p:nvPr>
                <p:custDataLst>
                  <p:tags r:id="rId15"/>
                </p:custDataLst>
              </p:nvPr>
            </p:nvSpPr>
            <p:spPr>
              <a:xfrm>
                <a:off x="2015" y="6467"/>
                <a:ext cx="4208" cy="2557"/>
              </a:xfrm>
              <a:prstGeom prst="rect">
                <a:avLst/>
              </a:prstGeom>
              <a:noFill/>
            </p:spPr>
            <p:txBody>
              <a:bodyPr wrap="square" rtlCol="0" anchor="t">
                <a:spAutoFit/>
              </a:bodyPr>
              <a:lstStyle/>
              <a:p>
                <a:pPr lvl="0" indent="0" algn="l" defTabSz="914400" rtl="0" eaLnBrk="1" latinLnBrk="0" hangingPunct="1">
                  <a:lnSpc>
                    <a:spcPct val="150000"/>
                  </a:lnSpc>
                  <a:buClrTx/>
                  <a:buSzTx/>
                  <a:buFont typeface="思源宋体 CN" panose="02020400000000000000" charset="-122"/>
                  <a:buNone/>
                </a:pPr>
                <a:r>
                  <a:rPr kumimoji="0" lang="zh-CN" altLang="en-US" sz="2000" b="0" i="0" u="none" strike="noStrike" kern="120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成长路上的情绪起伏，需要有人懂、有处歇；</a:t>
                </a:r>
                <a:r>
                  <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护好心，才能走得稳、走得远。</a:t>
                </a:r>
                <a:endPar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grpSp>
      <p:grpSp>
        <p:nvGrpSpPr>
          <p:cNvPr id="11" name="组合 10"/>
          <p:cNvGrpSpPr/>
          <p:nvPr/>
        </p:nvGrpSpPr>
        <p:grpSpPr>
          <a:xfrm>
            <a:off x="4830445" y="2544445"/>
            <a:ext cx="2920365" cy="3027680"/>
            <a:chOff x="5293" y="4892"/>
            <a:chExt cx="4599" cy="4768"/>
          </a:xfrm>
        </p:grpSpPr>
        <p:sp>
          <p:nvSpPr>
            <p:cNvPr id="12" name="iŝļîdê"/>
            <p:cNvSpPr/>
            <p:nvPr>
              <p:custDataLst>
                <p:tags r:id="rId16"/>
              </p:custDataLst>
            </p:nvPr>
          </p:nvSpPr>
          <p:spPr bwMode="auto">
            <a:xfrm>
              <a:off x="5293" y="9022"/>
              <a:ext cx="498" cy="638"/>
            </a:xfrm>
            <a:custGeom>
              <a:avLst/>
              <a:gdLst>
                <a:gd name="T0" fmla="*/ 69 w 596"/>
                <a:gd name="T1" fmla="*/ 664 h 765"/>
                <a:gd name="T2" fmla="*/ 141 w 596"/>
                <a:gd name="T3" fmla="*/ 759 h 765"/>
                <a:gd name="T4" fmla="*/ 148 w 596"/>
                <a:gd name="T5" fmla="*/ 667 h 765"/>
                <a:gd name="T6" fmla="*/ 188 w 596"/>
                <a:gd name="T7" fmla="*/ 648 h 765"/>
                <a:gd name="T8" fmla="*/ 225 w 596"/>
                <a:gd name="T9" fmla="*/ 612 h 765"/>
                <a:gd name="T10" fmla="*/ 338 w 596"/>
                <a:gd name="T11" fmla="*/ 554 h 765"/>
                <a:gd name="T12" fmla="*/ 347 w 596"/>
                <a:gd name="T13" fmla="*/ 605 h 765"/>
                <a:gd name="T14" fmla="*/ 332 w 596"/>
                <a:gd name="T15" fmla="*/ 653 h 765"/>
                <a:gd name="T16" fmla="*/ 385 w 596"/>
                <a:gd name="T17" fmla="*/ 740 h 765"/>
                <a:gd name="T18" fmla="*/ 477 w 596"/>
                <a:gd name="T19" fmla="*/ 729 h 765"/>
                <a:gd name="T20" fmla="*/ 418 w 596"/>
                <a:gd name="T21" fmla="*/ 685 h 765"/>
                <a:gd name="T22" fmla="*/ 586 w 596"/>
                <a:gd name="T23" fmla="*/ 317 h 765"/>
                <a:gd name="T24" fmla="*/ 550 w 596"/>
                <a:gd name="T25" fmla="*/ 313 h 765"/>
                <a:gd name="T26" fmla="*/ 514 w 596"/>
                <a:gd name="T27" fmla="*/ 296 h 765"/>
                <a:gd name="T28" fmla="*/ 491 w 596"/>
                <a:gd name="T29" fmla="*/ 227 h 765"/>
                <a:gd name="T30" fmla="*/ 491 w 596"/>
                <a:gd name="T31" fmla="*/ 137 h 765"/>
                <a:gd name="T32" fmla="*/ 513 w 596"/>
                <a:gd name="T33" fmla="*/ 108 h 765"/>
                <a:gd name="T34" fmla="*/ 531 w 596"/>
                <a:gd name="T35" fmla="*/ 79 h 765"/>
                <a:gd name="T36" fmla="*/ 449 w 596"/>
                <a:gd name="T37" fmla="*/ 63 h 765"/>
                <a:gd name="T38" fmla="*/ 418 w 596"/>
                <a:gd name="T39" fmla="*/ 26 h 765"/>
                <a:gd name="T40" fmla="*/ 308 w 596"/>
                <a:gd name="T41" fmla="*/ 28 h 765"/>
                <a:gd name="T42" fmla="*/ 260 w 596"/>
                <a:gd name="T43" fmla="*/ 88 h 765"/>
                <a:gd name="T44" fmla="*/ 242 w 596"/>
                <a:gd name="T45" fmla="*/ 133 h 765"/>
                <a:gd name="T46" fmla="*/ 229 w 596"/>
                <a:gd name="T47" fmla="*/ 151 h 765"/>
                <a:gd name="T48" fmla="*/ 202 w 596"/>
                <a:gd name="T49" fmla="*/ 199 h 765"/>
                <a:gd name="T50" fmla="*/ 170 w 596"/>
                <a:gd name="T51" fmla="*/ 243 h 765"/>
                <a:gd name="T52" fmla="*/ 145 w 596"/>
                <a:gd name="T53" fmla="*/ 293 h 765"/>
                <a:gd name="T54" fmla="*/ 208 w 596"/>
                <a:gd name="T55" fmla="*/ 249 h 765"/>
                <a:gd name="T56" fmla="*/ 210 w 596"/>
                <a:gd name="T57" fmla="*/ 296 h 765"/>
                <a:gd name="T58" fmla="*/ 219 w 596"/>
                <a:gd name="T59" fmla="*/ 304 h 765"/>
                <a:gd name="T60" fmla="*/ 304 w 596"/>
                <a:gd name="T61" fmla="*/ 373 h 765"/>
                <a:gd name="T62" fmla="*/ 298 w 596"/>
                <a:gd name="T63" fmla="*/ 454 h 765"/>
                <a:gd name="T64" fmla="*/ 148 w 596"/>
                <a:gd name="T65" fmla="*/ 584 h 765"/>
                <a:gd name="T66" fmla="*/ 214 w 596"/>
                <a:gd name="T67" fmla="*/ 239 h 765"/>
                <a:gd name="T68" fmla="*/ 221 w 596"/>
                <a:gd name="T69" fmla="*/ 226 h 765"/>
                <a:gd name="T70" fmla="*/ 477 w 596"/>
                <a:gd name="T71" fmla="*/ 516 h 765"/>
                <a:gd name="T72" fmla="*/ 471 w 596"/>
                <a:gd name="T73" fmla="*/ 416 h 765"/>
                <a:gd name="T74" fmla="*/ 456 w 596"/>
                <a:gd name="T75" fmla="*/ 348 h 765"/>
                <a:gd name="T76" fmla="*/ 530 w 596"/>
                <a:gd name="T77" fmla="*/ 342 h 765"/>
                <a:gd name="T78" fmla="*/ 543 w 596"/>
                <a:gd name="T79" fmla="*/ 356 h 765"/>
                <a:gd name="T80" fmla="*/ 460 w 596"/>
                <a:gd name="T81" fmla="*/ 570 h 765"/>
                <a:gd name="T82" fmla="*/ 410 w 596"/>
                <a:gd name="T83" fmla="*/ 657 h 765"/>
                <a:gd name="T84" fmla="*/ 442 w 596"/>
                <a:gd name="T85" fmla="*/ 601 h 765"/>
                <a:gd name="T86" fmla="*/ 411 w 596"/>
                <a:gd name="T87" fmla="*/ 675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6" h="765">
                  <a:moveTo>
                    <a:pt x="0" y="717"/>
                  </a:moveTo>
                  <a:cubicBezTo>
                    <a:pt x="14" y="709"/>
                    <a:pt x="14" y="709"/>
                    <a:pt x="14" y="709"/>
                  </a:cubicBezTo>
                  <a:cubicBezTo>
                    <a:pt x="69" y="664"/>
                    <a:pt x="69" y="664"/>
                    <a:pt x="69" y="664"/>
                  </a:cubicBezTo>
                  <a:cubicBezTo>
                    <a:pt x="69" y="664"/>
                    <a:pt x="83" y="692"/>
                    <a:pt x="87" y="699"/>
                  </a:cubicBezTo>
                  <a:cubicBezTo>
                    <a:pt x="91" y="707"/>
                    <a:pt x="93" y="717"/>
                    <a:pt x="100" y="728"/>
                  </a:cubicBezTo>
                  <a:cubicBezTo>
                    <a:pt x="107" y="740"/>
                    <a:pt x="126" y="754"/>
                    <a:pt x="141" y="759"/>
                  </a:cubicBezTo>
                  <a:cubicBezTo>
                    <a:pt x="156" y="765"/>
                    <a:pt x="162" y="748"/>
                    <a:pt x="159" y="732"/>
                  </a:cubicBezTo>
                  <a:cubicBezTo>
                    <a:pt x="155" y="715"/>
                    <a:pt x="143" y="703"/>
                    <a:pt x="143" y="695"/>
                  </a:cubicBezTo>
                  <a:cubicBezTo>
                    <a:pt x="144" y="687"/>
                    <a:pt x="145" y="674"/>
                    <a:pt x="148" y="667"/>
                  </a:cubicBezTo>
                  <a:cubicBezTo>
                    <a:pt x="151" y="660"/>
                    <a:pt x="157" y="658"/>
                    <a:pt x="161" y="656"/>
                  </a:cubicBezTo>
                  <a:cubicBezTo>
                    <a:pt x="165" y="654"/>
                    <a:pt x="169" y="657"/>
                    <a:pt x="175" y="654"/>
                  </a:cubicBezTo>
                  <a:cubicBezTo>
                    <a:pt x="181" y="652"/>
                    <a:pt x="187" y="652"/>
                    <a:pt x="188" y="648"/>
                  </a:cubicBezTo>
                  <a:cubicBezTo>
                    <a:pt x="188" y="643"/>
                    <a:pt x="207" y="635"/>
                    <a:pt x="204" y="633"/>
                  </a:cubicBezTo>
                  <a:cubicBezTo>
                    <a:pt x="202" y="630"/>
                    <a:pt x="210" y="630"/>
                    <a:pt x="216" y="623"/>
                  </a:cubicBezTo>
                  <a:cubicBezTo>
                    <a:pt x="223" y="615"/>
                    <a:pt x="219" y="614"/>
                    <a:pt x="225" y="612"/>
                  </a:cubicBezTo>
                  <a:cubicBezTo>
                    <a:pt x="231" y="610"/>
                    <a:pt x="245" y="609"/>
                    <a:pt x="251" y="607"/>
                  </a:cubicBezTo>
                  <a:cubicBezTo>
                    <a:pt x="256" y="606"/>
                    <a:pt x="334" y="555"/>
                    <a:pt x="334" y="555"/>
                  </a:cubicBezTo>
                  <a:cubicBezTo>
                    <a:pt x="334" y="555"/>
                    <a:pt x="346" y="553"/>
                    <a:pt x="338" y="554"/>
                  </a:cubicBezTo>
                  <a:cubicBezTo>
                    <a:pt x="329" y="555"/>
                    <a:pt x="356" y="547"/>
                    <a:pt x="354" y="558"/>
                  </a:cubicBezTo>
                  <a:cubicBezTo>
                    <a:pt x="352" y="570"/>
                    <a:pt x="356" y="570"/>
                    <a:pt x="356" y="584"/>
                  </a:cubicBezTo>
                  <a:cubicBezTo>
                    <a:pt x="357" y="598"/>
                    <a:pt x="355" y="603"/>
                    <a:pt x="347" y="605"/>
                  </a:cubicBezTo>
                  <a:cubicBezTo>
                    <a:pt x="339" y="608"/>
                    <a:pt x="330" y="615"/>
                    <a:pt x="331" y="622"/>
                  </a:cubicBezTo>
                  <a:cubicBezTo>
                    <a:pt x="333" y="629"/>
                    <a:pt x="338" y="639"/>
                    <a:pt x="334" y="642"/>
                  </a:cubicBezTo>
                  <a:cubicBezTo>
                    <a:pt x="331" y="644"/>
                    <a:pt x="329" y="646"/>
                    <a:pt x="332" y="653"/>
                  </a:cubicBezTo>
                  <a:cubicBezTo>
                    <a:pt x="336" y="660"/>
                    <a:pt x="340" y="671"/>
                    <a:pt x="338" y="678"/>
                  </a:cubicBezTo>
                  <a:cubicBezTo>
                    <a:pt x="335" y="685"/>
                    <a:pt x="329" y="712"/>
                    <a:pt x="338" y="738"/>
                  </a:cubicBezTo>
                  <a:cubicBezTo>
                    <a:pt x="338" y="738"/>
                    <a:pt x="377" y="744"/>
                    <a:pt x="385" y="740"/>
                  </a:cubicBezTo>
                  <a:cubicBezTo>
                    <a:pt x="385" y="740"/>
                    <a:pt x="391" y="740"/>
                    <a:pt x="399" y="741"/>
                  </a:cubicBezTo>
                  <a:cubicBezTo>
                    <a:pt x="400" y="741"/>
                    <a:pt x="400" y="741"/>
                    <a:pt x="401" y="741"/>
                  </a:cubicBezTo>
                  <a:cubicBezTo>
                    <a:pt x="411" y="742"/>
                    <a:pt x="477" y="744"/>
                    <a:pt x="477" y="729"/>
                  </a:cubicBezTo>
                  <a:cubicBezTo>
                    <a:pt x="476" y="714"/>
                    <a:pt x="474" y="709"/>
                    <a:pt x="459" y="701"/>
                  </a:cubicBezTo>
                  <a:cubicBezTo>
                    <a:pt x="444" y="693"/>
                    <a:pt x="434" y="696"/>
                    <a:pt x="423" y="689"/>
                  </a:cubicBezTo>
                  <a:cubicBezTo>
                    <a:pt x="421" y="687"/>
                    <a:pt x="419" y="686"/>
                    <a:pt x="418" y="685"/>
                  </a:cubicBezTo>
                  <a:cubicBezTo>
                    <a:pt x="565" y="352"/>
                    <a:pt x="565" y="352"/>
                    <a:pt x="565" y="352"/>
                  </a:cubicBezTo>
                  <a:cubicBezTo>
                    <a:pt x="569" y="352"/>
                    <a:pt x="572" y="352"/>
                    <a:pt x="575" y="349"/>
                  </a:cubicBezTo>
                  <a:cubicBezTo>
                    <a:pt x="575" y="349"/>
                    <a:pt x="595" y="330"/>
                    <a:pt x="586" y="317"/>
                  </a:cubicBezTo>
                  <a:cubicBezTo>
                    <a:pt x="586" y="317"/>
                    <a:pt x="596" y="315"/>
                    <a:pt x="584" y="305"/>
                  </a:cubicBezTo>
                  <a:cubicBezTo>
                    <a:pt x="584" y="305"/>
                    <a:pt x="572" y="294"/>
                    <a:pt x="571" y="307"/>
                  </a:cubicBezTo>
                  <a:cubicBezTo>
                    <a:pt x="571" y="307"/>
                    <a:pt x="561" y="307"/>
                    <a:pt x="550" y="313"/>
                  </a:cubicBezTo>
                  <a:cubicBezTo>
                    <a:pt x="539" y="319"/>
                    <a:pt x="545" y="315"/>
                    <a:pt x="541" y="309"/>
                  </a:cubicBezTo>
                  <a:cubicBezTo>
                    <a:pt x="538" y="304"/>
                    <a:pt x="536" y="297"/>
                    <a:pt x="530" y="300"/>
                  </a:cubicBezTo>
                  <a:cubicBezTo>
                    <a:pt x="524" y="303"/>
                    <a:pt x="517" y="301"/>
                    <a:pt x="514" y="296"/>
                  </a:cubicBezTo>
                  <a:cubicBezTo>
                    <a:pt x="512" y="291"/>
                    <a:pt x="518" y="279"/>
                    <a:pt x="509" y="280"/>
                  </a:cubicBezTo>
                  <a:cubicBezTo>
                    <a:pt x="500" y="280"/>
                    <a:pt x="504" y="278"/>
                    <a:pt x="499" y="266"/>
                  </a:cubicBezTo>
                  <a:cubicBezTo>
                    <a:pt x="494" y="254"/>
                    <a:pt x="491" y="227"/>
                    <a:pt x="491" y="227"/>
                  </a:cubicBezTo>
                  <a:cubicBezTo>
                    <a:pt x="491" y="227"/>
                    <a:pt x="483" y="218"/>
                    <a:pt x="485" y="203"/>
                  </a:cubicBezTo>
                  <a:cubicBezTo>
                    <a:pt x="487" y="188"/>
                    <a:pt x="489" y="154"/>
                    <a:pt x="487" y="146"/>
                  </a:cubicBezTo>
                  <a:cubicBezTo>
                    <a:pt x="487" y="146"/>
                    <a:pt x="494" y="142"/>
                    <a:pt x="491" y="137"/>
                  </a:cubicBezTo>
                  <a:cubicBezTo>
                    <a:pt x="491" y="137"/>
                    <a:pt x="512" y="140"/>
                    <a:pt x="504" y="131"/>
                  </a:cubicBezTo>
                  <a:cubicBezTo>
                    <a:pt x="504" y="131"/>
                    <a:pt x="512" y="125"/>
                    <a:pt x="508" y="118"/>
                  </a:cubicBezTo>
                  <a:cubicBezTo>
                    <a:pt x="503" y="112"/>
                    <a:pt x="516" y="111"/>
                    <a:pt x="513" y="108"/>
                  </a:cubicBezTo>
                  <a:cubicBezTo>
                    <a:pt x="518" y="102"/>
                    <a:pt x="518" y="102"/>
                    <a:pt x="518" y="102"/>
                  </a:cubicBezTo>
                  <a:cubicBezTo>
                    <a:pt x="518" y="102"/>
                    <a:pt x="526" y="99"/>
                    <a:pt x="524" y="96"/>
                  </a:cubicBezTo>
                  <a:cubicBezTo>
                    <a:pt x="524" y="96"/>
                    <a:pt x="537" y="102"/>
                    <a:pt x="531" y="79"/>
                  </a:cubicBezTo>
                  <a:cubicBezTo>
                    <a:pt x="531" y="79"/>
                    <a:pt x="549" y="54"/>
                    <a:pt x="518" y="31"/>
                  </a:cubicBezTo>
                  <a:cubicBezTo>
                    <a:pt x="518" y="31"/>
                    <a:pt x="491" y="0"/>
                    <a:pt x="467" y="25"/>
                  </a:cubicBezTo>
                  <a:cubicBezTo>
                    <a:pt x="467" y="25"/>
                    <a:pt x="446" y="34"/>
                    <a:pt x="449" y="63"/>
                  </a:cubicBezTo>
                  <a:cubicBezTo>
                    <a:pt x="449" y="63"/>
                    <a:pt x="435" y="63"/>
                    <a:pt x="440" y="78"/>
                  </a:cubicBezTo>
                  <a:cubicBezTo>
                    <a:pt x="440" y="78"/>
                    <a:pt x="434" y="75"/>
                    <a:pt x="430" y="78"/>
                  </a:cubicBezTo>
                  <a:cubicBezTo>
                    <a:pt x="430" y="78"/>
                    <a:pt x="429" y="34"/>
                    <a:pt x="418" y="26"/>
                  </a:cubicBezTo>
                  <a:cubicBezTo>
                    <a:pt x="418" y="26"/>
                    <a:pt x="426" y="9"/>
                    <a:pt x="407" y="14"/>
                  </a:cubicBezTo>
                  <a:cubicBezTo>
                    <a:pt x="407" y="14"/>
                    <a:pt x="372" y="1"/>
                    <a:pt x="347" y="10"/>
                  </a:cubicBezTo>
                  <a:cubicBezTo>
                    <a:pt x="322" y="20"/>
                    <a:pt x="315" y="18"/>
                    <a:pt x="308" y="28"/>
                  </a:cubicBezTo>
                  <a:cubicBezTo>
                    <a:pt x="301" y="39"/>
                    <a:pt x="292" y="57"/>
                    <a:pt x="286" y="68"/>
                  </a:cubicBezTo>
                  <a:cubicBezTo>
                    <a:pt x="279" y="79"/>
                    <a:pt x="278" y="81"/>
                    <a:pt x="272" y="84"/>
                  </a:cubicBezTo>
                  <a:cubicBezTo>
                    <a:pt x="266" y="88"/>
                    <a:pt x="264" y="81"/>
                    <a:pt x="260" y="88"/>
                  </a:cubicBezTo>
                  <a:cubicBezTo>
                    <a:pt x="257" y="94"/>
                    <a:pt x="263" y="100"/>
                    <a:pt x="260" y="104"/>
                  </a:cubicBezTo>
                  <a:cubicBezTo>
                    <a:pt x="256" y="108"/>
                    <a:pt x="253" y="109"/>
                    <a:pt x="248" y="116"/>
                  </a:cubicBezTo>
                  <a:cubicBezTo>
                    <a:pt x="243" y="124"/>
                    <a:pt x="240" y="129"/>
                    <a:pt x="242" y="133"/>
                  </a:cubicBezTo>
                  <a:cubicBezTo>
                    <a:pt x="242" y="133"/>
                    <a:pt x="240" y="135"/>
                    <a:pt x="239" y="139"/>
                  </a:cubicBezTo>
                  <a:cubicBezTo>
                    <a:pt x="239" y="144"/>
                    <a:pt x="241" y="148"/>
                    <a:pt x="237" y="149"/>
                  </a:cubicBezTo>
                  <a:cubicBezTo>
                    <a:pt x="233" y="151"/>
                    <a:pt x="232" y="148"/>
                    <a:pt x="229" y="151"/>
                  </a:cubicBezTo>
                  <a:cubicBezTo>
                    <a:pt x="227" y="155"/>
                    <a:pt x="229" y="157"/>
                    <a:pt x="221" y="166"/>
                  </a:cubicBezTo>
                  <a:cubicBezTo>
                    <a:pt x="212" y="174"/>
                    <a:pt x="203" y="190"/>
                    <a:pt x="202" y="198"/>
                  </a:cubicBezTo>
                  <a:cubicBezTo>
                    <a:pt x="202" y="198"/>
                    <a:pt x="202" y="199"/>
                    <a:pt x="202" y="199"/>
                  </a:cubicBezTo>
                  <a:cubicBezTo>
                    <a:pt x="200" y="203"/>
                    <a:pt x="199" y="208"/>
                    <a:pt x="198" y="212"/>
                  </a:cubicBezTo>
                  <a:cubicBezTo>
                    <a:pt x="197" y="214"/>
                    <a:pt x="197" y="215"/>
                    <a:pt x="197" y="215"/>
                  </a:cubicBezTo>
                  <a:cubicBezTo>
                    <a:pt x="193" y="218"/>
                    <a:pt x="177" y="230"/>
                    <a:pt x="170" y="243"/>
                  </a:cubicBezTo>
                  <a:cubicBezTo>
                    <a:pt x="161" y="259"/>
                    <a:pt x="139" y="286"/>
                    <a:pt x="135" y="294"/>
                  </a:cubicBezTo>
                  <a:cubicBezTo>
                    <a:pt x="130" y="301"/>
                    <a:pt x="105" y="324"/>
                    <a:pt x="104" y="334"/>
                  </a:cubicBezTo>
                  <a:cubicBezTo>
                    <a:pt x="104" y="334"/>
                    <a:pt x="132" y="305"/>
                    <a:pt x="145" y="293"/>
                  </a:cubicBezTo>
                  <a:cubicBezTo>
                    <a:pt x="157" y="281"/>
                    <a:pt x="193" y="237"/>
                    <a:pt x="196" y="229"/>
                  </a:cubicBezTo>
                  <a:cubicBezTo>
                    <a:pt x="196" y="229"/>
                    <a:pt x="198" y="222"/>
                    <a:pt x="201" y="232"/>
                  </a:cubicBezTo>
                  <a:cubicBezTo>
                    <a:pt x="202" y="238"/>
                    <a:pt x="205" y="244"/>
                    <a:pt x="208" y="249"/>
                  </a:cubicBezTo>
                  <a:cubicBezTo>
                    <a:pt x="208" y="249"/>
                    <a:pt x="208" y="249"/>
                    <a:pt x="208" y="250"/>
                  </a:cubicBezTo>
                  <a:cubicBezTo>
                    <a:pt x="202" y="258"/>
                    <a:pt x="206" y="256"/>
                    <a:pt x="204" y="264"/>
                  </a:cubicBezTo>
                  <a:cubicBezTo>
                    <a:pt x="202" y="271"/>
                    <a:pt x="202" y="287"/>
                    <a:pt x="210" y="296"/>
                  </a:cubicBezTo>
                  <a:cubicBezTo>
                    <a:pt x="219" y="305"/>
                    <a:pt x="176" y="360"/>
                    <a:pt x="170" y="394"/>
                  </a:cubicBezTo>
                  <a:cubicBezTo>
                    <a:pt x="170" y="394"/>
                    <a:pt x="185" y="371"/>
                    <a:pt x="196" y="356"/>
                  </a:cubicBezTo>
                  <a:cubicBezTo>
                    <a:pt x="206" y="340"/>
                    <a:pt x="219" y="317"/>
                    <a:pt x="219" y="304"/>
                  </a:cubicBezTo>
                  <a:cubicBezTo>
                    <a:pt x="219" y="304"/>
                    <a:pt x="225" y="303"/>
                    <a:pt x="232" y="312"/>
                  </a:cubicBezTo>
                  <a:cubicBezTo>
                    <a:pt x="239" y="321"/>
                    <a:pt x="288" y="346"/>
                    <a:pt x="300" y="329"/>
                  </a:cubicBezTo>
                  <a:cubicBezTo>
                    <a:pt x="300" y="329"/>
                    <a:pt x="301" y="356"/>
                    <a:pt x="304" y="373"/>
                  </a:cubicBezTo>
                  <a:cubicBezTo>
                    <a:pt x="307" y="390"/>
                    <a:pt x="312" y="393"/>
                    <a:pt x="304" y="403"/>
                  </a:cubicBezTo>
                  <a:cubicBezTo>
                    <a:pt x="296" y="412"/>
                    <a:pt x="296" y="411"/>
                    <a:pt x="294" y="425"/>
                  </a:cubicBezTo>
                  <a:cubicBezTo>
                    <a:pt x="293" y="439"/>
                    <a:pt x="298" y="454"/>
                    <a:pt x="298" y="454"/>
                  </a:cubicBezTo>
                  <a:cubicBezTo>
                    <a:pt x="186" y="555"/>
                    <a:pt x="186" y="555"/>
                    <a:pt x="186" y="555"/>
                  </a:cubicBezTo>
                  <a:cubicBezTo>
                    <a:pt x="186" y="555"/>
                    <a:pt x="155" y="538"/>
                    <a:pt x="149" y="582"/>
                  </a:cubicBezTo>
                  <a:cubicBezTo>
                    <a:pt x="149" y="582"/>
                    <a:pt x="148" y="583"/>
                    <a:pt x="148" y="584"/>
                  </a:cubicBezTo>
                  <a:cubicBezTo>
                    <a:pt x="9" y="704"/>
                    <a:pt x="9" y="704"/>
                    <a:pt x="9" y="704"/>
                  </a:cubicBezTo>
                  <a:lnTo>
                    <a:pt x="0" y="717"/>
                  </a:lnTo>
                  <a:close/>
                  <a:moveTo>
                    <a:pt x="214" y="239"/>
                  </a:moveTo>
                  <a:cubicBezTo>
                    <a:pt x="208" y="231"/>
                    <a:pt x="201" y="218"/>
                    <a:pt x="208" y="204"/>
                  </a:cubicBezTo>
                  <a:cubicBezTo>
                    <a:pt x="209" y="204"/>
                    <a:pt x="210" y="204"/>
                    <a:pt x="210" y="204"/>
                  </a:cubicBezTo>
                  <a:cubicBezTo>
                    <a:pt x="210" y="204"/>
                    <a:pt x="212" y="220"/>
                    <a:pt x="221" y="226"/>
                  </a:cubicBezTo>
                  <a:cubicBezTo>
                    <a:pt x="221" y="226"/>
                    <a:pt x="222" y="238"/>
                    <a:pt x="214" y="239"/>
                  </a:cubicBezTo>
                  <a:close/>
                  <a:moveTo>
                    <a:pt x="459" y="546"/>
                  </a:moveTo>
                  <a:cubicBezTo>
                    <a:pt x="468" y="542"/>
                    <a:pt x="474" y="531"/>
                    <a:pt x="477" y="516"/>
                  </a:cubicBezTo>
                  <a:cubicBezTo>
                    <a:pt x="479" y="500"/>
                    <a:pt x="491" y="480"/>
                    <a:pt x="486" y="472"/>
                  </a:cubicBezTo>
                  <a:cubicBezTo>
                    <a:pt x="481" y="464"/>
                    <a:pt x="479" y="461"/>
                    <a:pt x="478" y="450"/>
                  </a:cubicBezTo>
                  <a:cubicBezTo>
                    <a:pt x="477" y="439"/>
                    <a:pt x="473" y="427"/>
                    <a:pt x="471" y="416"/>
                  </a:cubicBezTo>
                  <a:cubicBezTo>
                    <a:pt x="468" y="404"/>
                    <a:pt x="469" y="403"/>
                    <a:pt x="463" y="395"/>
                  </a:cubicBezTo>
                  <a:cubicBezTo>
                    <a:pt x="458" y="388"/>
                    <a:pt x="455" y="361"/>
                    <a:pt x="455" y="353"/>
                  </a:cubicBezTo>
                  <a:cubicBezTo>
                    <a:pt x="455" y="352"/>
                    <a:pt x="455" y="350"/>
                    <a:pt x="456" y="348"/>
                  </a:cubicBezTo>
                  <a:cubicBezTo>
                    <a:pt x="482" y="347"/>
                    <a:pt x="483" y="334"/>
                    <a:pt x="479" y="322"/>
                  </a:cubicBezTo>
                  <a:cubicBezTo>
                    <a:pt x="488" y="328"/>
                    <a:pt x="497" y="334"/>
                    <a:pt x="502" y="335"/>
                  </a:cubicBezTo>
                  <a:cubicBezTo>
                    <a:pt x="514" y="337"/>
                    <a:pt x="524" y="340"/>
                    <a:pt x="530" y="342"/>
                  </a:cubicBezTo>
                  <a:cubicBezTo>
                    <a:pt x="537" y="343"/>
                    <a:pt x="542" y="345"/>
                    <a:pt x="544" y="346"/>
                  </a:cubicBezTo>
                  <a:cubicBezTo>
                    <a:pt x="546" y="348"/>
                    <a:pt x="541" y="351"/>
                    <a:pt x="541" y="351"/>
                  </a:cubicBezTo>
                  <a:cubicBezTo>
                    <a:pt x="543" y="356"/>
                    <a:pt x="543" y="356"/>
                    <a:pt x="543" y="356"/>
                  </a:cubicBezTo>
                  <a:cubicBezTo>
                    <a:pt x="555" y="350"/>
                    <a:pt x="555" y="350"/>
                    <a:pt x="555" y="350"/>
                  </a:cubicBezTo>
                  <a:cubicBezTo>
                    <a:pt x="555" y="350"/>
                    <a:pt x="556" y="350"/>
                    <a:pt x="556" y="350"/>
                  </a:cubicBezTo>
                  <a:cubicBezTo>
                    <a:pt x="460" y="570"/>
                    <a:pt x="460" y="570"/>
                    <a:pt x="460" y="570"/>
                  </a:cubicBezTo>
                  <a:cubicBezTo>
                    <a:pt x="460" y="565"/>
                    <a:pt x="459" y="561"/>
                    <a:pt x="458" y="558"/>
                  </a:cubicBezTo>
                  <a:cubicBezTo>
                    <a:pt x="455" y="551"/>
                    <a:pt x="449" y="550"/>
                    <a:pt x="459" y="546"/>
                  </a:cubicBezTo>
                  <a:close/>
                  <a:moveTo>
                    <a:pt x="410" y="657"/>
                  </a:moveTo>
                  <a:cubicBezTo>
                    <a:pt x="409" y="649"/>
                    <a:pt x="413" y="653"/>
                    <a:pt x="416" y="642"/>
                  </a:cubicBezTo>
                  <a:cubicBezTo>
                    <a:pt x="418" y="631"/>
                    <a:pt x="416" y="627"/>
                    <a:pt x="422" y="621"/>
                  </a:cubicBezTo>
                  <a:cubicBezTo>
                    <a:pt x="428" y="615"/>
                    <a:pt x="440" y="608"/>
                    <a:pt x="442" y="601"/>
                  </a:cubicBezTo>
                  <a:cubicBezTo>
                    <a:pt x="443" y="597"/>
                    <a:pt x="446" y="596"/>
                    <a:pt x="449" y="595"/>
                  </a:cubicBezTo>
                  <a:cubicBezTo>
                    <a:pt x="412" y="679"/>
                    <a:pt x="412" y="679"/>
                    <a:pt x="412" y="679"/>
                  </a:cubicBezTo>
                  <a:cubicBezTo>
                    <a:pt x="412" y="678"/>
                    <a:pt x="411" y="677"/>
                    <a:pt x="411" y="675"/>
                  </a:cubicBezTo>
                  <a:cubicBezTo>
                    <a:pt x="408" y="666"/>
                    <a:pt x="411" y="665"/>
                    <a:pt x="410" y="657"/>
                  </a:cubicBezTo>
                  <a:close/>
                </a:path>
              </a:pathLst>
            </a:custGeom>
            <a:solidFill>
              <a:schemeClr val="accent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dirty="0">
                <a:latin typeface="思源宋体 CN" panose="02020400000000000000" charset="-122"/>
                <a:ea typeface="思源宋体 CN" panose="02020400000000000000" charset="-122"/>
                <a:cs typeface="+mn-ea"/>
                <a:sym typeface="Arial" panose="020B0604020202020204" pitchFamily="34" charset="0"/>
              </a:endParaRPr>
            </a:p>
          </p:txBody>
        </p:sp>
        <p:cxnSp>
          <p:nvCxnSpPr>
            <p:cNvPr id="35" name="直接连接符 34"/>
            <p:cNvCxnSpPr/>
            <p:nvPr>
              <p:custDataLst>
                <p:tags r:id="rId17"/>
              </p:custDataLst>
            </p:nvPr>
          </p:nvCxnSpPr>
          <p:spPr>
            <a:xfrm flipH="1">
              <a:off x="5631" y="5792"/>
              <a:ext cx="17" cy="2857"/>
            </a:xfrm>
            <a:prstGeom prst="line">
              <a:avLst/>
            </a:prstGeom>
            <a:ln w="12700">
              <a:gradFill>
                <a:gsLst>
                  <a:gs pos="0">
                    <a:schemeClr val="accent1"/>
                  </a:gs>
                  <a:gs pos="100000">
                    <a:schemeClr val="accent2">
                      <a:alpha val="0"/>
                    </a:schemeClr>
                  </a:gs>
                </a:gsLst>
                <a:lin ang="5400000" scaled="1"/>
              </a:gra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67" name="组合 66"/>
            <p:cNvGrpSpPr/>
            <p:nvPr>
              <p:custDataLst>
                <p:tags r:id="rId18"/>
              </p:custDataLst>
            </p:nvPr>
          </p:nvGrpSpPr>
          <p:grpSpPr>
            <a:xfrm>
              <a:off x="6015" y="4892"/>
              <a:ext cx="3877" cy="3757"/>
              <a:chOff x="2015" y="5762"/>
              <a:chExt cx="3877" cy="3757"/>
            </a:xfrm>
          </p:grpSpPr>
          <p:grpSp>
            <p:nvGrpSpPr>
              <p:cNvPr id="68" name="组合 67"/>
              <p:cNvGrpSpPr/>
              <p:nvPr/>
            </p:nvGrpSpPr>
            <p:grpSpPr>
              <a:xfrm>
                <a:off x="2167" y="5762"/>
                <a:ext cx="2559" cy="583"/>
                <a:chOff x="903" y="2318"/>
                <a:chExt cx="2559" cy="583"/>
              </a:xfrm>
            </p:grpSpPr>
            <p:sp>
              <p:nvSpPr>
                <p:cNvPr id="13" name="iŝļïḓê"/>
                <p:cNvSpPr/>
                <p:nvPr>
                  <p:custDataLst>
                    <p:tags r:id="rId19"/>
                  </p:custDataLst>
                </p:nvPr>
              </p:nvSpPr>
              <p:spPr>
                <a:xfrm>
                  <a:off x="903" y="2347"/>
                  <a:ext cx="2559" cy="554"/>
                </a:xfrm>
                <a:prstGeom prst="roundRect">
                  <a:avLst>
                    <a:gd name="adj" fmla="val 50000"/>
                  </a:avLst>
                </a:prstGeom>
                <a:gradFill>
                  <a:gsLst>
                    <a:gs pos="0">
                      <a:schemeClr val="accent1"/>
                    </a:gs>
                    <a:gs pos="67000">
                      <a:schemeClr val="accent2"/>
                    </a:gs>
                  </a:gsLst>
                  <a:lin ang="2700000" scaled="0"/>
                </a:gra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p>
                  <a:pPr algn="ctr" defTabSz="914400"/>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sp>
              <p:nvSpPr>
                <p:cNvPr id="15" name="ï$1ïḍè"/>
                <p:cNvSpPr txBox="1"/>
                <p:nvPr>
                  <p:custDataLst>
                    <p:tags r:id="rId20"/>
                  </p:custDataLst>
                </p:nvPr>
              </p:nvSpPr>
              <p:spPr>
                <a:xfrm>
                  <a:off x="1021" y="2318"/>
                  <a:ext cx="2299" cy="580"/>
                </a:xfrm>
                <a:prstGeom prst="rect">
                  <a:avLst/>
                </a:prstGeom>
                <a:noFill/>
              </p:spPr>
              <p:txBody>
                <a:bodyPr wrap="square" rtlCol="0">
                  <a:spAutoFit/>
                </a:bodyPr>
                <a:lstStyle/>
                <a:p>
                  <a:pPr algn="ctr">
                    <a:buClrTx/>
                    <a:buSzTx/>
                    <a:buFontTx/>
                  </a:pPr>
                  <a:r>
                    <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rPr>
                    <a:t>过渡搭桥</a:t>
                  </a:r>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sp>
            <p:nvSpPr>
              <p:cNvPr id="16" name="文本框 15"/>
              <p:cNvSpPr txBox="1"/>
              <p:nvPr>
                <p:custDataLst>
                  <p:tags r:id="rId21"/>
                </p:custDataLst>
              </p:nvPr>
            </p:nvSpPr>
            <p:spPr>
              <a:xfrm>
                <a:off x="2015" y="6467"/>
                <a:ext cx="3877" cy="3052"/>
              </a:xfrm>
              <a:prstGeom prst="rect">
                <a:avLst/>
              </a:prstGeom>
              <a:noFill/>
            </p:spPr>
            <p:txBody>
              <a:bodyPr wrap="square" rtlCol="0" anchor="t">
                <a:spAutoFit/>
              </a:bodyPr>
              <a:lstStyle/>
              <a:p>
                <a:pPr lvl="0" indent="0" algn="l" defTabSz="914400" rtl="0" eaLnBrk="1" latinLnBrk="0" hangingPunct="1">
                  <a:lnSpc>
                    <a:spcPct val="150000"/>
                  </a:lnSpc>
                  <a:buClrTx/>
                  <a:buSzTx/>
                  <a:buFont typeface="思源宋体 CN" panose="02020400000000000000" charset="-122"/>
                  <a:buNone/>
                </a:pPr>
                <a:r>
                  <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每一次过渡，</a:t>
                </a:r>
                <a:r>
                  <a:rPr kumimoji="0" lang="zh-CN" altLang="en-US" sz="2000" b="0" i="0" u="none" strike="noStrike" kern="120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都需要有人扶一把</a:t>
                </a:r>
                <a:r>
                  <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；扶得稳了，孩子才敢往前走。</a:t>
                </a:r>
                <a:endPar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grpSp>
      <p:grpSp>
        <p:nvGrpSpPr>
          <p:cNvPr id="17" name="组合 16"/>
          <p:cNvGrpSpPr/>
          <p:nvPr/>
        </p:nvGrpSpPr>
        <p:grpSpPr>
          <a:xfrm>
            <a:off x="8269605" y="1289685"/>
            <a:ext cx="2820670" cy="2866390"/>
            <a:chOff x="9762" y="3743"/>
            <a:chExt cx="4442" cy="4514"/>
          </a:xfrm>
        </p:grpSpPr>
        <p:sp>
          <p:nvSpPr>
            <p:cNvPr id="39" name="îśḻïḍê"/>
            <p:cNvSpPr/>
            <p:nvPr>
              <p:custDataLst>
                <p:tags r:id="rId22"/>
              </p:custDataLst>
            </p:nvPr>
          </p:nvSpPr>
          <p:spPr bwMode="auto">
            <a:xfrm>
              <a:off x="9762" y="7500"/>
              <a:ext cx="550" cy="757"/>
            </a:xfrm>
            <a:custGeom>
              <a:avLst/>
              <a:gdLst>
                <a:gd name="T0" fmla="*/ 513 w 518"/>
                <a:gd name="T1" fmla="*/ 640 h 712"/>
                <a:gd name="T2" fmla="*/ 352 w 518"/>
                <a:gd name="T3" fmla="*/ 212 h 712"/>
                <a:gd name="T4" fmla="*/ 358 w 518"/>
                <a:gd name="T5" fmla="*/ 195 h 712"/>
                <a:gd name="T6" fmla="*/ 357 w 518"/>
                <a:gd name="T7" fmla="*/ 178 h 712"/>
                <a:gd name="T8" fmla="*/ 333 w 518"/>
                <a:gd name="T9" fmla="*/ 164 h 712"/>
                <a:gd name="T10" fmla="*/ 303 w 518"/>
                <a:gd name="T11" fmla="*/ 192 h 712"/>
                <a:gd name="T12" fmla="*/ 292 w 518"/>
                <a:gd name="T13" fmla="*/ 121 h 712"/>
                <a:gd name="T14" fmla="*/ 312 w 518"/>
                <a:gd name="T15" fmla="*/ 104 h 712"/>
                <a:gd name="T16" fmla="*/ 330 w 518"/>
                <a:gd name="T17" fmla="*/ 84 h 712"/>
                <a:gd name="T18" fmla="*/ 345 w 518"/>
                <a:gd name="T19" fmla="*/ 62 h 712"/>
                <a:gd name="T20" fmla="*/ 274 w 518"/>
                <a:gd name="T21" fmla="*/ 14 h 712"/>
                <a:gd name="T22" fmla="*/ 211 w 518"/>
                <a:gd name="T23" fmla="*/ 87 h 712"/>
                <a:gd name="T24" fmla="*/ 169 w 518"/>
                <a:gd name="T25" fmla="*/ 71 h 712"/>
                <a:gd name="T26" fmla="*/ 104 w 518"/>
                <a:gd name="T27" fmla="*/ 52 h 712"/>
                <a:gd name="T28" fmla="*/ 32 w 518"/>
                <a:gd name="T29" fmla="*/ 97 h 712"/>
                <a:gd name="T30" fmla="*/ 39 w 518"/>
                <a:gd name="T31" fmla="*/ 152 h 712"/>
                <a:gd name="T32" fmla="*/ 0 w 518"/>
                <a:gd name="T33" fmla="*/ 296 h 712"/>
                <a:gd name="T34" fmla="*/ 27 w 518"/>
                <a:gd name="T35" fmla="*/ 241 h 712"/>
                <a:gd name="T36" fmla="*/ 11 w 518"/>
                <a:gd name="T37" fmla="*/ 359 h 712"/>
                <a:gd name="T38" fmla="*/ 47 w 518"/>
                <a:gd name="T39" fmla="*/ 192 h 712"/>
                <a:gd name="T40" fmla="*/ 51 w 518"/>
                <a:gd name="T41" fmla="*/ 233 h 712"/>
                <a:gd name="T42" fmla="*/ 50 w 518"/>
                <a:gd name="T43" fmla="*/ 269 h 712"/>
                <a:gd name="T44" fmla="*/ 52 w 518"/>
                <a:gd name="T45" fmla="*/ 322 h 712"/>
                <a:gd name="T46" fmla="*/ 119 w 518"/>
                <a:gd name="T47" fmla="*/ 398 h 712"/>
                <a:gd name="T48" fmla="*/ 159 w 518"/>
                <a:gd name="T49" fmla="*/ 392 h 712"/>
                <a:gd name="T50" fmla="*/ 149 w 518"/>
                <a:gd name="T51" fmla="*/ 430 h 712"/>
                <a:gd name="T52" fmla="*/ 178 w 518"/>
                <a:gd name="T53" fmla="*/ 436 h 712"/>
                <a:gd name="T54" fmla="*/ 196 w 518"/>
                <a:gd name="T55" fmla="*/ 506 h 712"/>
                <a:gd name="T56" fmla="*/ 196 w 518"/>
                <a:gd name="T57" fmla="*/ 529 h 712"/>
                <a:gd name="T58" fmla="*/ 112 w 518"/>
                <a:gd name="T59" fmla="*/ 596 h 712"/>
                <a:gd name="T60" fmla="*/ 35 w 518"/>
                <a:gd name="T61" fmla="*/ 632 h 712"/>
                <a:gd name="T62" fmla="*/ 82 w 518"/>
                <a:gd name="T63" fmla="*/ 706 h 712"/>
                <a:gd name="T64" fmla="*/ 129 w 518"/>
                <a:gd name="T65" fmla="*/ 694 h 712"/>
                <a:gd name="T66" fmla="*/ 114 w 518"/>
                <a:gd name="T67" fmla="*/ 650 h 712"/>
                <a:gd name="T68" fmla="*/ 183 w 518"/>
                <a:gd name="T69" fmla="*/ 604 h 712"/>
                <a:gd name="T70" fmla="*/ 257 w 518"/>
                <a:gd name="T71" fmla="*/ 558 h 712"/>
                <a:gd name="T72" fmla="*/ 276 w 518"/>
                <a:gd name="T73" fmla="*/ 538 h 712"/>
                <a:gd name="T74" fmla="*/ 275 w 518"/>
                <a:gd name="T75" fmla="*/ 640 h 712"/>
                <a:gd name="T76" fmla="*/ 263 w 518"/>
                <a:gd name="T77" fmla="*/ 681 h 712"/>
                <a:gd name="T78" fmla="*/ 314 w 518"/>
                <a:gd name="T79" fmla="*/ 694 h 712"/>
                <a:gd name="T80" fmla="*/ 375 w 518"/>
                <a:gd name="T81" fmla="*/ 674 h 712"/>
                <a:gd name="T82" fmla="*/ 334 w 518"/>
                <a:gd name="T83" fmla="*/ 662 h 712"/>
                <a:gd name="T84" fmla="*/ 333 w 518"/>
                <a:gd name="T85" fmla="*/ 513 h 712"/>
                <a:gd name="T86" fmla="*/ 327 w 518"/>
                <a:gd name="T87" fmla="*/ 476 h 712"/>
                <a:gd name="T88" fmla="*/ 322 w 518"/>
                <a:gd name="T89" fmla="*/ 342 h 712"/>
                <a:gd name="T90" fmla="*/ 381 w 518"/>
                <a:gd name="T91" fmla="*/ 356 h 712"/>
                <a:gd name="T92" fmla="*/ 489 w 518"/>
                <a:gd name="T93" fmla="*/ 652 h 712"/>
                <a:gd name="T94" fmla="*/ 393 w 518"/>
                <a:gd name="T95" fmla="*/ 343 h 712"/>
                <a:gd name="T96" fmla="*/ 324 w 518"/>
                <a:gd name="T97" fmla="*/ 314 h 712"/>
                <a:gd name="T98" fmla="*/ 292 w 518"/>
                <a:gd name="T99" fmla="*/ 225 h 712"/>
                <a:gd name="T100" fmla="*/ 332 w 518"/>
                <a:gd name="T101" fmla="*/ 217 h 712"/>
                <a:gd name="T102" fmla="*/ 381 w 518"/>
                <a:gd name="T103" fmla="*/ 313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18" h="712">
                  <a:moveTo>
                    <a:pt x="393" y="343"/>
                  </a:moveTo>
                  <a:cubicBezTo>
                    <a:pt x="513" y="640"/>
                    <a:pt x="513" y="640"/>
                    <a:pt x="513" y="640"/>
                  </a:cubicBezTo>
                  <a:cubicBezTo>
                    <a:pt x="518" y="636"/>
                    <a:pt x="518" y="636"/>
                    <a:pt x="518" y="636"/>
                  </a:cubicBezTo>
                  <a:cubicBezTo>
                    <a:pt x="352" y="212"/>
                    <a:pt x="352" y="212"/>
                    <a:pt x="352" y="212"/>
                  </a:cubicBezTo>
                  <a:cubicBezTo>
                    <a:pt x="355" y="211"/>
                    <a:pt x="357" y="210"/>
                    <a:pt x="357" y="210"/>
                  </a:cubicBezTo>
                  <a:cubicBezTo>
                    <a:pt x="362" y="207"/>
                    <a:pt x="356" y="196"/>
                    <a:pt x="358" y="195"/>
                  </a:cubicBezTo>
                  <a:cubicBezTo>
                    <a:pt x="360" y="194"/>
                    <a:pt x="355" y="188"/>
                    <a:pt x="357" y="187"/>
                  </a:cubicBezTo>
                  <a:cubicBezTo>
                    <a:pt x="358" y="186"/>
                    <a:pt x="358" y="182"/>
                    <a:pt x="357" y="178"/>
                  </a:cubicBezTo>
                  <a:cubicBezTo>
                    <a:pt x="356" y="174"/>
                    <a:pt x="345" y="171"/>
                    <a:pt x="345" y="171"/>
                  </a:cubicBezTo>
                  <a:cubicBezTo>
                    <a:pt x="344" y="157"/>
                    <a:pt x="333" y="164"/>
                    <a:pt x="333" y="164"/>
                  </a:cubicBezTo>
                  <a:cubicBezTo>
                    <a:pt x="325" y="167"/>
                    <a:pt x="325" y="173"/>
                    <a:pt x="325" y="173"/>
                  </a:cubicBezTo>
                  <a:cubicBezTo>
                    <a:pt x="312" y="175"/>
                    <a:pt x="303" y="192"/>
                    <a:pt x="303" y="192"/>
                  </a:cubicBezTo>
                  <a:cubicBezTo>
                    <a:pt x="303" y="182"/>
                    <a:pt x="285" y="143"/>
                    <a:pt x="280" y="132"/>
                  </a:cubicBezTo>
                  <a:cubicBezTo>
                    <a:pt x="275" y="122"/>
                    <a:pt x="278" y="120"/>
                    <a:pt x="292" y="121"/>
                  </a:cubicBezTo>
                  <a:cubicBezTo>
                    <a:pt x="306" y="123"/>
                    <a:pt x="308" y="111"/>
                    <a:pt x="308" y="111"/>
                  </a:cubicBezTo>
                  <a:cubicBezTo>
                    <a:pt x="310" y="111"/>
                    <a:pt x="312" y="104"/>
                    <a:pt x="312" y="104"/>
                  </a:cubicBezTo>
                  <a:cubicBezTo>
                    <a:pt x="315" y="106"/>
                    <a:pt x="319" y="98"/>
                    <a:pt x="319" y="98"/>
                  </a:cubicBezTo>
                  <a:cubicBezTo>
                    <a:pt x="331" y="104"/>
                    <a:pt x="330" y="90"/>
                    <a:pt x="330" y="84"/>
                  </a:cubicBezTo>
                  <a:cubicBezTo>
                    <a:pt x="330" y="78"/>
                    <a:pt x="334" y="69"/>
                    <a:pt x="334" y="69"/>
                  </a:cubicBezTo>
                  <a:cubicBezTo>
                    <a:pt x="340" y="68"/>
                    <a:pt x="342" y="69"/>
                    <a:pt x="345" y="62"/>
                  </a:cubicBezTo>
                  <a:cubicBezTo>
                    <a:pt x="348" y="54"/>
                    <a:pt x="333" y="42"/>
                    <a:pt x="333" y="42"/>
                  </a:cubicBezTo>
                  <a:cubicBezTo>
                    <a:pt x="313" y="0"/>
                    <a:pt x="274" y="14"/>
                    <a:pt x="274" y="14"/>
                  </a:cubicBezTo>
                  <a:cubicBezTo>
                    <a:pt x="240" y="22"/>
                    <a:pt x="244" y="64"/>
                    <a:pt x="244" y="64"/>
                  </a:cubicBezTo>
                  <a:cubicBezTo>
                    <a:pt x="244" y="64"/>
                    <a:pt x="223" y="82"/>
                    <a:pt x="211" y="87"/>
                  </a:cubicBezTo>
                  <a:cubicBezTo>
                    <a:pt x="198" y="92"/>
                    <a:pt x="188" y="92"/>
                    <a:pt x="188" y="87"/>
                  </a:cubicBezTo>
                  <a:cubicBezTo>
                    <a:pt x="188" y="83"/>
                    <a:pt x="176" y="76"/>
                    <a:pt x="169" y="71"/>
                  </a:cubicBezTo>
                  <a:cubicBezTo>
                    <a:pt x="163" y="66"/>
                    <a:pt x="146" y="57"/>
                    <a:pt x="136" y="59"/>
                  </a:cubicBezTo>
                  <a:cubicBezTo>
                    <a:pt x="126" y="60"/>
                    <a:pt x="117" y="55"/>
                    <a:pt x="104" y="52"/>
                  </a:cubicBezTo>
                  <a:cubicBezTo>
                    <a:pt x="91" y="48"/>
                    <a:pt x="86" y="47"/>
                    <a:pt x="71" y="57"/>
                  </a:cubicBezTo>
                  <a:cubicBezTo>
                    <a:pt x="55" y="67"/>
                    <a:pt x="39" y="86"/>
                    <a:pt x="32" y="97"/>
                  </a:cubicBezTo>
                  <a:cubicBezTo>
                    <a:pt x="26" y="108"/>
                    <a:pt x="30" y="139"/>
                    <a:pt x="31" y="142"/>
                  </a:cubicBezTo>
                  <a:cubicBezTo>
                    <a:pt x="33" y="145"/>
                    <a:pt x="39" y="152"/>
                    <a:pt x="39" y="152"/>
                  </a:cubicBezTo>
                  <a:cubicBezTo>
                    <a:pt x="37" y="177"/>
                    <a:pt x="26" y="231"/>
                    <a:pt x="26" y="231"/>
                  </a:cubicBezTo>
                  <a:cubicBezTo>
                    <a:pt x="0" y="263"/>
                    <a:pt x="0" y="296"/>
                    <a:pt x="0" y="296"/>
                  </a:cubicBezTo>
                  <a:cubicBezTo>
                    <a:pt x="4" y="297"/>
                    <a:pt x="4" y="297"/>
                    <a:pt x="4" y="297"/>
                  </a:cubicBezTo>
                  <a:cubicBezTo>
                    <a:pt x="6" y="270"/>
                    <a:pt x="27" y="241"/>
                    <a:pt x="27" y="241"/>
                  </a:cubicBezTo>
                  <a:cubicBezTo>
                    <a:pt x="27" y="274"/>
                    <a:pt x="6" y="356"/>
                    <a:pt x="6" y="356"/>
                  </a:cubicBezTo>
                  <a:cubicBezTo>
                    <a:pt x="11" y="359"/>
                    <a:pt x="11" y="359"/>
                    <a:pt x="11" y="359"/>
                  </a:cubicBezTo>
                  <a:cubicBezTo>
                    <a:pt x="25" y="339"/>
                    <a:pt x="44" y="159"/>
                    <a:pt x="44" y="159"/>
                  </a:cubicBezTo>
                  <a:cubicBezTo>
                    <a:pt x="49" y="163"/>
                    <a:pt x="50" y="182"/>
                    <a:pt x="47" y="192"/>
                  </a:cubicBezTo>
                  <a:cubicBezTo>
                    <a:pt x="44" y="202"/>
                    <a:pt x="53" y="212"/>
                    <a:pt x="53" y="212"/>
                  </a:cubicBezTo>
                  <a:cubicBezTo>
                    <a:pt x="53" y="212"/>
                    <a:pt x="58" y="228"/>
                    <a:pt x="51" y="233"/>
                  </a:cubicBezTo>
                  <a:cubicBezTo>
                    <a:pt x="44" y="238"/>
                    <a:pt x="51" y="251"/>
                    <a:pt x="51" y="251"/>
                  </a:cubicBezTo>
                  <a:cubicBezTo>
                    <a:pt x="51" y="251"/>
                    <a:pt x="55" y="260"/>
                    <a:pt x="50" y="269"/>
                  </a:cubicBezTo>
                  <a:cubicBezTo>
                    <a:pt x="46" y="278"/>
                    <a:pt x="51" y="286"/>
                    <a:pt x="51" y="292"/>
                  </a:cubicBezTo>
                  <a:cubicBezTo>
                    <a:pt x="52" y="298"/>
                    <a:pt x="52" y="301"/>
                    <a:pt x="52" y="322"/>
                  </a:cubicBezTo>
                  <a:cubicBezTo>
                    <a:pt x="51" y="343"/>
                    <a:pt x="47" y="343"/>
                    <a:pt x="57" y="358"/>
                  </a:cubicBezTo>
                  <a:cubicBezTo>
                    <a:pt x="66" y="372"/>
                    <a:pt x="99" y="395"/>
                    <a:pt x="119" y="398"/>
                  </a:cubicBezTo>
                  <a:cubicBezTo>
                    <a:pt x="138" y="401"/>
                    <a:pt x="149" y="390"/>
                    <a:pt x="154" y="386"/>
                  </a:cubicBezTo>
                  <a:cubicBezTo>
                    <a:pt x="160" y="383"/>
                    <a:pt x="159" y="392"/>
                    <a:pt x="159" y="392"/>
                  </a:cubicBezTo>
                  <a:cubicBezTo>
                    <a:pt x="152" y="397"/>
                    <a:pt x="146" y="411"/>
                    <a:pt x="141" y="423"/>
                  </a:cubicBezTo>
                  <a:cubicBezTo>
                    <a:pt x="136" y="436"/>
                    <a:pt x="149" y="430"/>
                    <a:pt x="149" y="430"/>
                  </a:cubicBezTo>
                  <a:cubicBezTo>
                    <a:pt x="162" y="408"/>
                    <a:pt x="162" y="408"/>
                    <a:pt x="162" y="408"/>
                  </a:cubicBezTo>
                  <a:cubicBezTo>
                    <a:pt x="162" y="411"/>
                    <a:pt x="169" y="416"/>
                    <a:pt x="178" y="436"/>
                  </a:cubicBezTo>
                  <a:cubicBezTo>
                    <a:pt x="186" y="457"/>
                    <a:pt x="193" y="490"/>
                    <a:pt x="192" y="497"/>
                  </a:cubicBezTo>
                  <a:cubicBezTo>
                    <a:pt x="191" y="505"/>
                    <a:pt x="196" y="506"/>
                    <a:pt x="196" y="506"/>
                  </a:cubicBezTo>
                  <a:cubicBezTo>
                    <a:pt x="204" y="506"/>
                    <a:pt x="204" y="506"/>
                    <a:pt x="204" y="506"/>
                  </a:cubicBezTo>
                  <a:cubicBezTo>
                    <a:pt x="208" y="512"/>
                    <a:pt x="204" y="524"/>
                    <a:pt x="196" y="529"/>
                  </a:cubicBezTo>
                  <a:cubicBezTo>
                    <a:pt x="188" y="535"/>
                    <a:pt x="177" y="540"/>
                    <a:pt x="154" y="553"/>
                  </a:cubicBezTo>
                  <a:cubicBezTo>
                    <a:pt x="131" y="565"/>
                    <a:pt x="112" y="596"/>
                    <a:pt x="112" y="596"/>
                  </a:cubicBezTo>
                  <a:cubicBezTo>
                    <a:pt x="101" y="607"/>
                    <a:pt x="84" y="617"/>
                    <a:pt x="79" y="619"/>
                  </a:cubicBezTo>
                  <a:cubicBezTo>
                    <a:pt x="73" y="620"/>
                    <a:pt x="54" y="624"/>
                    <a:pt x="35" y="632"/>
                  </a:cubicBezTo>
                  <a:cubicBezTo>
                    <a:pt x="16" y="641"/>
                    <a:pt x="34" y="660"/>
                    <a:pt x="34" y="660"/>
                  </a:cubicBezTo>
                  <a:cubicBezTo>
                    <a:pt x="41" y="661"/>
                    <a:pt x="76" y="700"/>
                    <a:pt x="82" y="706"/>
                  </a:cubicBezTo>
                  <a:cubicBezTo>
                    <a:pt x="89" y="712"/>
                    <a:pt x="113" y="709"/>
                    <a:pt x="127" y="709"/>
                  </a:cubicBezTo>
                  <a:cubicBezTo>
                    <a:pt x="140" y="708"/>
                    <a:pt x="134" y="696"/>
                    <a:pt x="129" y="694"/>
                  </a:cubicBezTo>
                  <a:cubicBezTo>
                    <a:pt x="123" y="691"/>
                    <a:pt x="114" y="695"/>
                    <a:pt x="115" y="690"/>
                  </a:cubicBezTo>
                  <a:cubicBezTo>
                    <a:pt x="116" y="685"/>
                    <a:pt x="106" y="661"/>
                    <a:pt x="114" y="650"/>
                  </a:cubicBezTo>
                  <a:cubicBezTo>
                    <a:pt x="122" y="639"/>
                    <a:pt x="131" y="639"/>
                    <a:pt x="140" y="629"/>
                  </a:cubicBezTo>
                  <a:cubicBezTo>
                    <a:pt x="149" y="619"/>
                    <a:pt x="176" y="612"/>
                    <a:pt x="183" y="604"/>
                  </a:cubicBezTo>
                  <a:cubicBezTo>
                    <a:pt x="191" y="597"/>
                    <a:pt x="199" y="590"/>
                    <a:pt x="213" y="582"/>
                  </a:cubicBezTo>
                  <a:cubicBezTo>
                    <a:pt x="226" y="574"/>
                    <a:pt x="244" y="565"/>
                    <a:pt x="257" y="558"/>
                  </a:cubicBezTo>
                  <a:cubicBezTo>
                    <a:pt x="270" y="551"/>
                    <a:pt x="270" y="525"/>
                    <a:pt x="270" y="525"/>
                  </a:cubicBezTo>
                  <a:cubicBezTo>
                    <a:pt x="272" y="527"/>
                    <a:pt x="276" y="538"/>
                    <a:pt x="276" y="538"/>
                  </a:cubicBezTo>
                  <a:cubicBezTo>
                    <a:pt x="260" y="581"/>
                    <a:pt x="275" y="603"/>
                    <a:pt x="275" y="603"/>
                  </a:cubicBezTo>
                  <a:cubicBezTo>
                    <a:pt x="286" y="645"/>
                    <a:pt x="277" y="624"/>
                    <a:pt x="275" y="640"/>
                  </a:cubicBezTo>
                  <a:cubicBezTo>
                    <a:pt x="273" y="656"/>
                    <a:pt x="265" y="651"/>
                    <a:pt x="264" y="659"/>
                  </a:cubicBezTo>
                  <a:cubicBezTo>
                    <a:pt x="262" y="666"/>
                    <a:pt x="266" y="665"/>
                    <a:pt x="263" y="681"/>
                  </a:cubicBezTo>
                  <a:cubicBezTo>
                    <a:pt x="260" y="697"/>
                    <a:pt x="279" y="696"/>
                    <a:pt x="287" y="694"/>
                  </a:cubicBezTo>
                  <a:cubicBezTo>
                    <a:pt x="296" y="692"/>
                    <a:pt x="302" y="694"/>
                    <a:pt x="314" y="694"/>
                  </a:cubicBezTo>
                  <a:cubicBezTo>
                    <a:pt x="325" y="694"/>
                    <a:pt x="348" y="692"/>
                    <a:pt x="361" y="691"/>
                  </a:cubicBezTo>
                  <a:cubicBezTo>
                    <a:pt x="374" y="691"/>
                    <a:pt x="378" y="683"/>
                    <a:pt x="375" y="674"/>
                  </a:cubicBezTo>
                  <a:cubicBezTo>
                    <a:pt x="371" y="665"/>
                    <a:pt x="360" y="674"/>
                    <a:pt x="355" y="671"/>
                  </a:cubicBezTo>
                  <a:cubicBezTo>
                    <a:pt x="349" y="667"/>
                    <a:pt x="334" y="666"/>
                    <a:pt x="334" y="662"/>
                  </a:cubicBezTo>
                  <a:cubicBezTo>
                    <a:pt x="333" y="657"/>
                    <a:pt x="328" y="648"/>
                    <a:pt x="328" y="648"/>
                  </a:cubicBezTo>
                  <a:cubicBezTo>
                    <a:pt x="319" y="631"/>
                    <a:pt x="333" y="513"/>
                    <a:pt x="333" y="513"/>
                  </a:cubicBezTo>
                  <a:cubicBezTo>
                    <a:pt x="333" y="502"/>
                    <a:pt x="327" y="481"/>
                    <a:pt x="327" y="481"/>
                  </a:cubicBezTo>
                  <a:cubicBezTo>
                    <a:pt x="327" y="476"/>
                    <a:pt x="327" y="476"/>
                    <a:pt x="327" y="476"/>
                  </a:cubicBezTo>
                  <a:cubicBezTo>
                    <a:pt x="323" y="455"/>
                    <a:pt x="287" y="332"/>
                    <a:pt x="287" y="332"/>
                  </a:cubicBezTo>
                  <a:cubicBezTo>
                    <a:pt x="290" y="334"/>
                    <a:pt x="309" y="339"/>
                    <a:pt x="322" y="342"/>
                  </a:cubicBezTo>
                  <a:cubicBezTo>
                    <a:pt x="335" y="345"/>
                    <a:pt x="338" y="349"/>
                    <a:pt x="338" y="349"/>
                  </a:cubicBezTo>
                  <a:cubicBezTo>
                    <a:pt x="342" y="355"/>
                    <a:pt x="367" y="359"/>
                    <a:pt x="381" y="356"/>
                  </a:cubicBezTo>
                  <a:cubicBezTo>
                    <a:pt x="481" y="655"/>
                    <a:pt x="481" y="655"/>
                    <a:pt x="481" y="655"/>
                  </a:cubicBezTo>
                  <a:cubicBezTo>
                    <a:pt x="489" y="652"/>
                    <a:pt x="489" y="652"/>
                    <a:pt x="489" y="652"/>
                  </a:cubicBezTo>
                  <a:cubicBezTo>
                    <a:pt x="388" y="354"/>
                    <a:pt x="388" y="354"/>
                    <a:pt x="388" y="354"/>
                  </a:cubicBezTo>
                  <a:cubicBezTo>
                    <a:pt x="392" y="352"/>
                    <a:pt x="393" y="348"/>
                    <a:pt x="393" y="343"/>
                  </a:cubicBezTo>
                  <a:close/>
                  <a:moveTo>
                    <a:pt x="362" y="316"/>
                  </a:moveTo>
                  <a:cubicBezTo>
                    <a:pt x="354" y="310"/>
                    <a:pt x="324" y="314"/>
                    <a:pt x="324" y="314"/>
                  </a:cubicBezTo>
                  <a:cubicBezTo>
                    <a:pt x="314" y="309"/>
                    <a:pt x="278" y="282"/>
                    <a:pt x="278" y="282"/>
                  </a:cubicBezTo>
                  <a:cubicBezTo>
                    <a:pt x="289" y="271"/>
                    <a:pt x="292" y="225"/>
                    <a:pt x="292" y="225"/>
                  </a:cubicBezTo>
                  <a:cubicBezTo>
                    <a:pt x="292" y="225"/>
                    <a:pt x="301" y="221"/>
                    <a:pt x="305" y="221"/>
                  </a:cubicBezTo>
                  <a:cubicBezTo>
                    <a:pt x="309" y="222"/>
                    <a:pt x="321" y="219"/>
                    <a:pt x="332" y="217"/>
                  </a:cubicBezTo>
                  <a:cubicBezTo>
                    <a:pt x="335" y="216"/>
                    <a:pt x="338" y="215"/>
                    <a:pt x="341" y="215"/>
                  </a:cubicBezTo>
                  <a:cubicBezTo>
                    <a:pt x="381" y="313"/>
                    <a:pt x="381" y="313"/>
                    <a:pt x="381" y="313"/>
                  </a:cubicBezTo>
                  <a:cubicBezTo>
                    <a:pt x="373" y="306"/>
                    <a:pt x="362" y="316"/>
                    <a:pt x="362" y="316"/>
                  </a:cubicBezTo>
                  <a:close/>
                </a:path>
              </a:pathLst>
            </a:custGeom>
            <a:solidFill>
              <a:schemeClr val="accent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dirty="0">
                <a:latin typeface="思源宋体 CN" panose="02020400000000000000" charset="-122"/>
                <a:ea typeface="思源宋体 CN" panose="02020400000000000000" charset="-122"/>
                <a:cs typeface="+mn-ea"/>
                <a:sym typeface="Arial" panose="020B0604020202020204" pitchFamily="34" charset="0"/>
              </a:endParaRPr>
            </a:p>
          </p:txBody>
        </p:sp>
        <p:grpSp>
          <p:nvGrpSpPr>
            <p:cNvPr id="18" name="组合 17"/>
            <p:cNvGrpSpPr/>
            <p:nvPr/>
          </p:nvGrpSpPr>
          <p:grpSpPr>
            <a:xfrm>
              <a:off x="10002" y="3743"/>
              <a:ext cx="4202" cy="3683"/>
              <a:chOff x="10002" y="3743"/>
              <a:chExt cx="4202" cy="3683"/>
            </a:xfrm>
          </p:grpSpPr>
          <p:cxnSp>
            <p:nvCxnSpPr>
              <p:cNvPr id="44" name="直接连接符 43"/>
              <p:cNvCxnSpPr/>
              <p:nvPr>
                <p:custDataLst>
                  <p:tags r:id="rId23"/>
                </p:custDataLst>
              </p:nvPr>
            </p:nvCxnSpPr>
            <p:spPr>
              <a:xfrm flipH="1">
                <a:off x="10002" y="4569"/>
                <a:ext cx="17" cy="2857"/>
              </a:xfrm>
              <a:prstGeom prst="line">
                <a:avLst/>
              </a:prstGeom>
              <a:ln w="12700">
                <a:gradFill>
                  <a:gsLst>
                    <a:gs pos="0">
                      <a:schemeClr val="accent1"/>
                    </a:gs>
                    <a:gs pos="100000">
                      <a:schemeClr val="accent2">
                        <a:alpha val="0"/>
                      </a:schemeClr>
                    </a:gs>
                  </a:gsLst>
                  <a:lin ang="5400000" scaled="1"/>
                </a:gra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19" name="组合 18"/>
              <p:cNvGrpSpPr/>
              <p:nvPr>
                <p:custDataLst>
                  <p:tags r:id="rId24"/>
                </p:custDataLst>
              </p:nvPr>
            </p:nvGrpSpPr>
            <p:grpSpPr>
              <a:xfrm>
                <a:off x="10312" y="3743"/>
                <a:ext cx="3892" cy="3030"/>
                <a:chOff x="2015" y="5762"/>
                <a:chExt cx="3892" cy="3030"/>
              </a:xfrm>
            </p:grpSpPr>
            <p:grpSp>
              <p:nvGrpSpPr>
                <p:cNvPr id="20" name="组合 19"/>
                <p:cNvGrpSpPr/>
                <p:nvPr/>
              </p:nvGrpSpPr>
              <p:grpSpPr>
                <a:xfrm>
                  <a:off x="2167" y="5762"/>
                  <a:ext cx="2559" cy="583"/>
                  <a:chOff x="903" y="2318"/>
                  <a:chExt cx="2559" cy="583"/>
                </a:xfrm>
              </p:grpSpPr>
              <p:sp>
                <p:nvSpPr>
                  <p:cNvPr id="21" name="iŝļïḓê"/>
                  <p:cNvSpPr/>
                  <p:nvPr>
                    <p:custDataLst>
                      <p:tags r:id="rId25"/>
                    </p:custDataLst>
                  </p:nvPr>
                </p:nvSpPr>
                <p:spPr>
                  <a:xfrm>
                    <a:off x="903" y="2347"/>
                    <a:ext cx="2559" cy="554"/>
                  </a:xfrm>
                  <a:prstGeom prst="roundRect">
                    <a:avLst>
                      <a:gd name="adj" fmla="val 50000"/>
                    </a:avLst>
                  </a:prstGeom>
                  <a:gradFill>
                    <a:gsLst>
                      <a:gs pos="0">
                        <a:schemeClr val="accent1"/>
                      </a:gs>
                      <a:gs pos="67000">
                        <a:schemeClr val="accent2"/>
                      </a:gs>
                    </a:gsLst>
                    <a:lin ang="2700000" scaled="0"/>
                  </a:gra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lstStyle/>
                  <a:p>
                    <a:pPr algn="ctr" defTabSz="914400"/>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sp>
                <p:nvSpPr>
                  <p:cNvPr id="22" name="ï$1ïḍè"/>
                  <p:cNvSpPr txBox="1"/>
                  <p:nvPr>
                    <p:custDataLst>
                      <p:tags r:id="rId26"/>
                    </p:custDataLst>
                  </p:nvPr>
                </p:nvSpPr>
                <p:spPr>
                  <a:xfrm>
                    <a:off x="1033" y="2318"/>
                    <a:ext cx="2299" cy="580"/>
                  </a:xfrm>
                  <a:prstGeom prst="rect">
                    <a:avLst/>
                  </a:prstGeom>
                  <a:noFill/>
                </p:spPr>
                <p:txBody>
                  <a:bodyPr wrap="square" rtlCol="0">
                    <a:spAutoFit/>
                  </a:bodyPr>
                  <a:lstStyle/>
                  <a:p>
                    <a:pPr algn="ctr">
                      <a:buClrTx/>
                      <a:buSzTx/>
                      <a:buFontTx/>
                    </a:pPr>
                    <a:r>
                      <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rPr>
                      <a:t>陪伴掌灯</a:t>
                    </a:r>
                    <a:endParaRPr lang="zh-CN" altLang="en-US" b="1" dirty="0">
                      <a:solidFill>
                        <a:schemeClr val="bg1"/>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sp>
              <p:nvSpPr>
                <p:cNvPr id="23" name="文本框 22"/>
                <p:cNvSpPr txBox="1"/>
                <p:nvPr>
                  <p:custDataLst>
                    <p:tags r:id="rId27"/>
                  </p:custDataLst>
                </p:nvPr>
              </p:nvSpPr>
              <p:spPr>
                <a:xfrm>
                  <a:off x="2015" y="6467"/>
                  <a:ext cx="3892" cy="2325"/>
                </a:xfrm>
                <a:prstGeom prst="rect">
                  <a:avLst/>
                </a:prstGeom>
                <a:noFill/>
              </p:spPr>
              <p:txBody>
                <a:bodyPr wrap="square" rtlCol="0" anchor="t">
                  <a:spAutoFit/>
                </a:bodyPr>
                <a:lstStyle/>
                <a:p>
                  <a:pPr lvl="0" indent="0" algn="l" defTabSz="914400" rtl="0" eaLnBrk="1" latinLnBrk="0" hangingPunct="1">
                    <a:lnSpc>
                      <a:spcPct val="150000"/>
                    </a:lnSpc>
                    <a:buClrTx/>
                    <a:buSzTx/>
                    <a:buFont typeface="思源宋体 CN" panose="02020400000000000000" charset="-122"/>
                    <a:buNone/>
                  </a:pPr>
                  <a:r>
                    <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真正的陪伴，是</a:t>
                  </a:r>
                  <a:r>
                    <a:rPr kumimoji="0" lang="zh-CN" altLang="en-US" sz="2000" b="0" i="0" u="none" strike="noStrike" kern="1200" cap="none" spc="0" normalizeH="0" baseline="0" noProof="0" dirty="0">
                      <a:ln>
                        <a:noFill/>
                      </a:ln>
                      <a:solidFill>
                        <a:srgbClr val="C00000"/>
                      </a:solidFill>
                      <a:effectLst/>
                      <a:highlight>
                        <a:srgbClr val="FFFF00"/>
                      </a:highligh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需要时总在</a:t>
                  </a:r>
                  <a:r>
                    <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；不喧哗，却让人安心。</a:t>
                  </a:r>
                  <a:endParaRPr kumimoji="0" lang="zh-CN" altLang="en-US" sz="2000" b="0" i="0" u="none" strike="noStrike" kern="1200" cap="none" spc="0" normalizeH="0" baseline="0" noProof="0" dirty="0">
                    <a:ln>
                      <a:noFill/>
                    </a:ln>
                    <a:solidFill>
                      <a:srgbClr val="000000"/>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grpSp>
      </p:grpSp>
      <p:grpSp>
        <p:nvGrpSpPr>
          <p:cNvPr id="46" name="组合 45"/>
          <p:cNvGrpSpPr/>
          <p:nvPr/>
        </p:nvGrpSpPr>
        <p:grpSpPr>
          <a:xfrm>
            <a:off x="640080" y="1066800"/>
            <a:ext cx="5374005" cy="1118235"/>
            <a:chOff x="1008" y="1833"/>
            <a:chExt cx="8463" cy="1761"/>
          </a:xfrm>
        </p:grpSpPr>
        <p:sp>
          <p:nvSpPr>
            <p:cNvPr id="296" name="121-1"/>
            <p:cNvSpPr/>
            <p:nvPr/>
          </p:nvSpPr>
          <p:spPr>
            <a:xfrm>
              <a:off x="1642" y="2932"/>
              <a:ext cx="7011" cy="427"/>
            </a:xfrm>
            <a:prstGeom prst="rect">
              <a:avLst/>
            </a:prstGeom>
            <a:gradFill>
              <a:gsLst>
                <a:gs pos="0">
                  <a:schemeClr val="accent5">
                    <a:alpha val="0"/>
                  </a:schemeClr>
                </a:gs>
                <a:gs pos="97000">
                  <a:schemeClr val="accent3">
                    <a:alpha val="25000"/>
                  </a:schemeClr>
                </a:gs>
              </a:gsLst>
              <a:lin ang="0" scaled="0"/>
            </a:gradFill>
            <a:ln w="12700" cap="flat" cmpd="sng" algn="ctr">
              <a:noFill/>
              <a:prstDash val="solid"/>
              <a:miter lim="800000"/>
            </a:ln>
            <a:effectLst/>
          </p:spPr>
          <p:txBody>
            <a:bodyPr lIns="112434" tIns="56217" rIns="112434" bIns="56217" rtlCol="0" anchor="ctr"/>
            <a:lstStyle/>
            <a:p>
              <a:pPr algn="ctr"/>
              <a:endParaRPr lang="en-US" sz="1770" kern="0" dirty="0">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297" name="121-2"/>
            <p:cNvSpPr txBox="1"/>
            <p:nvPr/>
          </p:nvSpPr>
          <p:spPr>
            <a:xfrm>
              <a:off x="1374" y="1923"/>
              <a:ext cx="7782" cy="1671"/>
            </a:xfrm>
            <a:prstGeom prst="rect">
              <a:avLst/>
            </a:prstGeom>
            <a:noFill/>
            <a:effectLst/>
          </p:spPr>
          <p:txBody>
            <a:bodyPr wrap="square" lIns="112434" tIns="56217" rIns="112434" bIns="56217">
              <a:noAutofit/>
            </a:bodyPr>
            <a:lstStyle/>
            <a:p>
              <a:pPr algn="ctr">
                <a:lnSpc>
                  <a:spcPct val="110000"/>
                </a:lnSpc>
              </a:pPr>
              <a:r>
                <a:rPr lang="zh-CN" altLang="en-US" kern="0">
                  <a:solidFill>
                    <a:schemeClr val="tx1"/>
                  </a:solidFill>
                  <a:latin typeface="思源宋体 CN Heavy" panose="02020900000000000000" pitchFamily="18" charset="-122"/>
                  <a:ea typeface="思源宋体 CN Heavy" panose="02020900000000000000" pitchFamily="18" charset="-122"/>
                  <a:cs typeface="思源宋体 CN" panose="02020400000000000000" charset="-122"/>
                </a:rPr>
                <a:t>团委工作的落脚点，是把服务做到学生身边</a:t>
              </a:r>
              <a:endParaRPr lang="zh-CN" altLang="en-US" kern="0">
                <a:solidFill>
                  <a:schemeClr val="tx1"/>
                </a:solidFill>
                <a:latin typeface="思源宋体 CN Heavy" panose="02020900000000000000" pitchFamily="18" charset="-122"/>
                <a:ea typeface="思源宋体 CN Heavy" panose="02020900000000000000" pitchFamily="18" charset="-122"/>
                <a:cs typeface="思源宋体 CN" panose="02020400000000000000" charset="-122"/>
              </a:endParaRPr>
            </a:p>
            <a:p>
              <a:pPr algn="ctr">
                <a:lnSpc>
                  <a:spcPct val="110000"/>
                </a:lnSpc>
              </a:pPr>
              <a:r>
                <a:rPr lang="zh-CN" sz="3600" kern="0">
                  <a:solidFill>
                    <a:schemeClr val="accent1">
                      <a:lumMod val="50000"/>
                    </a:schemeClr>
                  </a:solidFill>
                  <a:latin typeface="演示镇魂行楷" panose="00000500000000000000" pitchFamily="2" charset="-122"/>
                  <a:ea typeface="演示镇魂行楷" panose="00000500000000000000" pitchFamily="2" charset="-122"/>
                  <a:cs typeface="思源宋体 CN" panose="02020400000000000000" charset="-122"/>
                </a:rPr>
                <a:t>关键词</a:t>
              </a:r>
              <a:endParaRPr lang="zh-CN" sz="3600" kern="0">
                <a:solidFill>
                  <a:schemeClr val="accent1">
                    <a:lumMod val="50000"/>
                  </a:schemeClr>
                </a:solidFill>
                <a:latin typeface="演示镇魂行楷" panose="00000500000000000000" pitchFamily="2" charset="-122"/>
                <a:ea typeface="演示镇魂行楷" panose="00000500000000000000" pitchFamily="2" charset="-122"/>
                <a:cs typeface="思源宋体 CN" panose="02020400000000000000" charset="-122"/>
              </a:endParaRPr>
            </a:p>
          </p:txBody>
        </p:sp>
        <p:grpSp>
          <p:nvGrpSpPr>
            <p:cNvPr id="298" name="组合 297"/>
            <p:cNvGrpSpPr/>
            <p:nvPr/>
          </p:nvGrpSpPr>
          <p:grpSpPr>
            <a:xfrm flipH="1">
              <a:off x="8599" y="1833"/>
              <a:ext cx="872" cy="1525"/>
              <a:chOff x="613290" y="101508"/>
              <a:chExt cx="866594" cy="1516193"/>
            </a:xfrm>
            <a:gradFill>
              <a:gsLst>
                <a:gs pos="99000">
                  <a:schemeClr val="accent6"/>
                </a:gs>
                <a:gs pos="67000">
                  <a:schemeClr val="accent3"/>
                </a:gs>
                <a:gs pos="34000">
                  <a:schemeClr val="accent4"/>
                </a:gs>
                <a:gs pos="0">
                  <a:schemeClr val="accent6"/>
                </a:gs>
              </a:gsLst>
              <a:lin ang="18900000" scaled="0"/>
            </a:gradFill>
          </p:grpSpPr>
          <p:sp>
            <p:nvSpPr>
              <p:cNvPr id="320" name="121-3"/>
              <p:cNvSpPr/>
              <p:nvPr>
                <p:custDataLst>
                  <p:tags r:id="rId28"/>
                </p:custDataLst>
              </p:nvPr>
            </p:nvSpPr>
            <p:spPr>
              <a:xfrm>
                <a:off x="613290" y="987231"/>
                <a:ext cx="185432" cy="182881"/>
              </a:xfrm>
              <a:custGeom>
                <a:avLst/>
                <a:gdLst>
                  <a:gd name="connsiteX0" fmla="*/ 0 w 591978"/>
                  <a:gd name="connsiteY0" fmla="*/ 56729 h 583842"/>
                  <a:gd name="connsiteX1" fmla="*/ 13716 w 591978"/>
                  <a:gd name="connsiteY1" fmla="*/ 51014 h 583842"/>
                  <a:gd name="connsiteX2" fmla="*/ 209360 w 591978"/>
                  <a:gd name="connsiteY2" fmla="*/ 3008 h 583842"/>
                  <a:gd name="connsiteX3" fmla="*/ 384524 w 591978"/>
                  <a:gd name="connsiteY3" fmla="*/ 76731 h 583842"/>
                  <a:gd name="connsiteX4" fmla="*/ 479203 w 591978"/>
                  <a:gd name="connsiteY4" fmla="*/ 256658 h 583842"/>
                  <a:gd name="connsiteX5" fmla="*/ 516636 w 591978"/>
                  <a:gd name="connsiteY5" fmla="*/ 435252 h 583842"/>
                  <a:gd name="connsiteX6" fmla="*/ 591979 w 591978"/>
                  <a:gd name="connsiteY6" fmla="*/ 576889 h 583842"/>
                  <a:gd name="connsiteX7" fmla="*/ 589883 w 591978"/>
                  <a:gd name="connsiteY7" fmla="*/ 583842 h 583842"/>
                  <a:gd name="connsiteX8" fmla="*/ 474536 w 591978"/>
                  <a:gd name="connsiteY8" fmla="*/ 566126 h 583842"/>
                  <a:gd name="connsiteX9" fmla="*/ 294608 w 591978"/>
                  <a:gd name="connsiteY9" fmla="*/ 468780 h 583842"/>
                  <a:gd name="connsiteX10" fmla="*/ 237839 w 591978"/>
                  <a:gd name="connsiteY10" fmla="*/ 365434 h 583842"/>
                  <a:gd name="connsiteX11" fmla="*/ 76962 w 591978"/>
                  <a:gd name="connsiteY11" fmla="*/ 106830 h 583842"/>
                  <a:gd name="connsiteX12" fmla="*/ 0 w 591978"/>
                  <a:gd name="connsiteY12" fmla="*/ 65873 h 583842"/>
                  <a:gd name="connsiteX13" fmla="*/ 0 w 591978"/>
                  <a:gd name="connsiteY13" fmla="*/ 56729 h 58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1978" h="583842">
                    <a:moveTo>
                      <a:pt x="0" y="56729"/>
                    </a:moveTo>
                    <a:cubicBezTo>
                      <a:pt x="4667" y="54919"/>
                      <a:pt x="10287" y="54157"/>
                      <a:pt x="13716" y="51014"/>
                    </a:cubicBezTo>
                    <a:cubicBezTo>
                      <a:pt x="70580" y="722"/>
                      <a:pt x="138303" y="-5089"/>
                      <a:pt x="209360" y="3008"/>
                    </a:cubicBezTo>
                    <a:cubicBezTo>
                      <a:pt x="274892" y="10533"/>
                      <a:pt x="333280" y="35869"/>
                      <a:pt x="384524" y="76731"/>
                    </a:cubicBezTo>
                    <a:cubicBezTo>
                      <a:pt x="442150" y="122737"/>
                      <a:pt x="467392" y="185602"/>
                      <a:pt x="479203" y="256658"/>
                    </a:cubicBezTo>
                    <a:cubicBezTo>
                      <a:pt x="489204" y="316571"/>
                      <a:pt x="502063" y="376197"/>
                      <a:pt x="516636" y="435252"/>
                    </a:cubicBezTo>
                    <a:cubicBezTo>
                      <a:pt x="529685" y="488211"/>
                      <a:pt x="552831" y="536979"/>
                      <a:pt x="591979" y="576889"/>
                    </a:cubicBezTo>
                    <a:cubicBezTo>
                      <a:pt x="591312" y="579175"/>
                      <a:pt x="590550" y="581556"/>
                      <a:pt x="589883" y="583842"/>
                    </a:cubicBezTo>
                    <a:cubicBezTo>
                      <a:pt x="551402" y="578127"/>
                      <a:pt x="512445" y="574412"/>
                      <a:pt x="474536" y="566126"/>
                    </a:cubicBezTo>
                    <a:cubicBezTo>
                      <a:pt x="405575" y="550981"/>
                      <a:pt x="340138" y="524978"/>
                      <a:pt x="294608" y="468780"/>
                    </a:cubicBezTo>
                    <a:cubicBezTo>
                      <a:pt x="270224" y="438681"/>
                      <a:pt x="252317" y="401819"/>
                      <a:pt x="237839" y="365434"/>
                    </a:cubicBezTo>
                    <a:cubicBezTo>
                      <a:pt x="199644" y="269232"/>
                      <a:pt x="154591" y="177982"/>
                      <a:pt x="76962" y="106830"/>
                    </a:cubicBezTo>
                    <a:cubicBezTo>
                      <a:pt x="55150" y="86828"/>
                      <a:pt x="32480" y="66539"/>
                      <a:pt x="0" y="65873"/>
                    </a:cubicBezTo>
                    <a:cubicBezTo>
                      <a:pt x="0" y="62920"/>
                      <a:pt x="0" y="59777"/>
                      <a:pt x="0" y="5672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1" name="121-4"/>
              <p:cNvSpPr/>
              <p:nvPr>
                <p:custDataLst>
                  <p:tags r:id="rId29"/>
                </p:custDataLst>
              </p:nvPr>
            </p:nvSpPr>
            <p:spPr>
              <a:xfrm>
                <a:off x="1134751" y="101508"/>
                <a:ext cx="155748" cy="216729"/>
              </a:xfrm>
              <a:custGeom>
                <a:avLst/>
                <a:gdLst>
                  <a:gd name="connsiteX0" fmla="*/ 11086 w 497218"/>
                  <a:gd name="connsiteY0" fmla="*/ 691896 h 691896"/>
                  <a:gd name="connsiteX1" fmla="*/ 1466 w 497218"/>
                  <a:gd name="connsiteY1" fmla="*/ 639699 h 691896"/>
                  <a:gd name="connsiteX2" fmla="*/ 41947 w 497218"/>
                  <a:gd name="connsiteY2" fmla="*/ 392906 h 691896"/>
                  <a:gd name="connsiteX3" fmla="*/ 145770 w 497218"/>
                  <a:gd name="connsiteY3" fmla="*/ 295942 h 691896"/>
                  <a:gd name="connsiteX4" fmla="*/ 350557 w 497218"/>
                  <a:gd name="connsiteY4" fmla="*/ 108966 h 691896"/>
                  <a:gd name="connsiteX5" fmla="*/ 396277 w 497218"/>
                  <a:gd name="connsiteY5" fmla="*/ 0 h 691896"/>
                  <a:gd name="connsiteX6" fmla="*/ 442759 w 497218"/>
                  <a:gd name="connsiteY6" fmla="*/ 53531 h 691896"/>
                  <a:gd name="connsiteX7" fmla="*/ 481812 w 497218"/>
                  <a:gd name="connsiteY7" fmla="*/ 358711 h 691896"/>
                  <a:gd name="connsiteX8" fmla="*/ 359320 w 497218"/>
                  <a:gd name="connsiteY8" fmla="*/ 488918 h 691896"/>
                  <a:gd name="connsiteX9" fmla="*/ 207397 w 497218"/>
                  <a:gd name="connsiteY9" fmla="*/ 552450 h 691896"/>
                  <a:gd name="connsiteX10" fmla="*/ 11086 w 497218"/>
                  <a:gd name="connsiteY10" fmla="*/ 691896 h 691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7218" h="691896">
                    <a:moveTo>
                      <a:pt x="11086" y="691896"/>
                    </a:moveTo>
                    <a:cubicBezTo>
                      <a:pt x="7181" y="671608"/>
                      <a:pt x="2133" y="655796"/>
                      <a:pt x="1466" y="639699"/>
                    </a:cubicBezTo>
                    <a:cubicBezTo>
                      <a:pt x="-2153" y="554736"/>
                      <a:pt x="-2439" y="470345"/>
                      <a:pt x="41947" y="392906"/>
                    </a:cubicBezTo>
                    <a:cubicBezTo>
                      <a:pt x="66712" y="349568"/>
                      <a:pt x="104241" y="321278"/>
                      <a:pt x="145770" y="295942"/>
                    </a:cubicBezTo>
                    <a:cubicBezTo>
                      <a:pt x="226065" y="246983"/>
                      <a:pt x="296074" y="186023"/>
                      <a:pt x="350557" y="108966"/>
                    </a:cubicBezTo>
                    <a:cubicBezTo>
                      <a:pt x="372560" y="77819"/>
                      <a:pt x="389991" y="43720"/>
                      <a:pt x="396277" y="0"/>
                    </a:cubicBezTo>
                    <a:cubicBezTo>
                      <a:pt x="411994" y="17717"/>
                      <a:pt x="431520" y="33338"/>
                      <a:pt x="442759" y="53531"/>
                    </a:cubicBezTo>
                    <a:cubicBezTo>
                      <a:pt x="496290" y="149638"/>
                      <a:pt x="512482" y="251651"/>
                      <a:pt x="481812" y="358711"/>
                    </a:cubicBezTo>
                    <a:cubicBezTo>
                      <a:pt x="463524" y="422720"/>
                      <a:pt x="421042" y="464630"/>
                      <a:pt x="359320" y="488918"/>
                    </a:cubicBezTo>
                    <a:cubicBezTo>
                      <a:pt x="308266" y="509016"/>
                      <a:pt x="257307" y="529685"/>
                      <a:pt x="207397" y="552450"/>
                    </a:cubicBezTo>
                    <a:cubicBezTo>
                      <a:pt x="134435" y="585597"/>
                      <a:pt x="61378" y="619316"/>
                      <a:pt x="11086" y="691896"/>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2" name="121-5"/>
              <p:cNvSpPr/>
              <p:nvPr>
                <p:custDataLst>
                  <p:tags r:id="rId30"/>
                </p:custDataLst>
              </p:nvPr>
            </p:nvSpPr>
            <p:spPr>
              <a:xfrm>
                <a:off x="1273382" y="172546"/>
                <a:ext cx="206502" cy="127819"/>
              </a:xfrm>
              <a:custGeom>
                <a:avLst/>
                <a:gdLst>
                  <a:gd name="connsiteX0" fmla="*/ 0 w 659249"/>
                  <a:gd name="connsiteY0" fmla="*/ 315087 h 408057"/>
                  <a:gd name="connsiteX1" fmla="*/ 134207 w 659249"/>
                  <a:gd name="connsiteY1" fmla="*/ 156877 h 408057"/>
                  <a:gd name="connsiteX2" fmla="*/ 304705 w 659249"/>
                  <a:gd name="connsiteY2" fmla="*/ 98870 h 408057"/>
                  <a:gd name="connsiteX3" fmla="*/ 412242 w 659249"/>
                  <a:gd name="connsiteY3" fmla="*/ 102108 h 408057"/>
                  <a:gd name="connsiteX4" fmla="*/ 598646 w 659249"/>
                  <a:gd name="connsiteY4" fmla="*/ 47720 h 408057"/>
                  <a:gd name="connsiteX5" fmla="*/ 654463 w 659249"/>
                  <a:gd name="connsiteY5" fmla="*/ 0 h 408057"/>
                  <a:gd name="connsiteX6" fmla="*/ 658368 w 659249"/>
                  <a:gd name="connsiteY6" fmla="*/ 21050 h 408057"/>
                  <a:gd name="connsiteX7" fmla="*/ 627888 w 659249"/>
                  <a:gd name="connsiteY7" fmla="*/ 251079 h 408057"/>
                  <a:gd name="connsiteX8" fmla="*/ 422624 w 659249"/>
                  <a:gd name="connsiteY8" fmla="*/ 404908 h 408057"/>
                  <a:gd name="connsiteX9" fmla="*/ 157639 w 659249"/>
                  <a:gd name="connsiteY9" fmla="*/ 353473 h 408057"/>
                  <a:gd name="connsiteX10" fmla="*/ 46577 w 659249"/>
                  <a:gd name="connsiteY10" fmla="*/ 313087 h 408057"/>
                  <a:gd name="connsiteX11" fmla="*/ 0 w 659249"/>
                  <a:gd name="connsiteY11" fmla="*/ 315087 h 40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9249" h="408057">
                    <a:moveTo>
                      <a:pt x="0" y="315087"/>
                    </a:moveTo>
                    <a:cubicBezTo>
                      <a:pt x="31432" y="249365"/>
                      <a:pt x="77819" y="198882"/>
                      <a:pt x="134207" y="156877"/>
                    </a:cubicBezTo>
                    <a:cubicBezTo>
                      <a:pt x="184785" y="119158"/>
                      <a:pt x="243268" y="102870"/>
                      <a:pt x="304705" y="98870"/>
                    </a:cubicBezTo>
                    <a:cubicBezTo>
                      <a:pt x="340328" y="96583"/>
                      <a:pt x="376428" y="103346"/>
                      <a:pt x="412242" y="102108"/>
                    </a:cubicBezTo>
                    <a:cubicBezTo>
                      <a:pt x="478726" y="99917"/>
                      <a:pt x="542830" y="86487"/>
                      <a:pt x="598646" y="47720"/>
                    </a:cubicBezTo>
                    <a:cubicBezTo>
                      <a:pt x="617792" y="34481"/>
                      <a:pt x="634270" y="17431"/>
                      <a:pt x="654463" y="0"/>
                    </a:cubicBezTo>
                    <a:cubicBezTo>
                      <a:pt x="655892" y="7239"/>
                      <a:pt x="658177" y="14097"/>
                      <a:pt x="658368" y="21050"/>
                    </a:cubicBezTo>
                    <a:cubicBezTo>
                      <a:pt x="661035" y="99441"/>
                      <a:pt x="659416" y="177451"/>
                      <a:pt x="627888" y="251079"/>
                    </a:cubicBezTo>
                    <a:cubicBezTo>
                      <a:pt x="589121" y="341567"/>
                      <a:pt x="521208" y="392430"/>
                      <a:pt x="422624" y="404908"/>
                    </a:cubicBezTo>
                    <a:cubicBezTo>
                      <a:pt x="328041" y="416814"/>
                      <a:pt x="241840" y="393954"/>
                      <a:pt x="157639" y="353473"/>
                    </a:cubicBezTo>
                    <a:cubicBezTo>
                      <a:pt x="122301" y="336423"/>
                      <a:pt x="84296" y="324422"/>
                      <a:pt x="46577" y="313087"/>
                    </a:cubicBezTo>
                    <a:cubicBezTo>
                      <a:pt x="33623" y="309086"/>
                      <a:pt x="18193" y="313944"/>
                      <a:pt x="0" y="31508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3" name="121-6"/>
              <p:cNvSpPr/>
              <p:nvPr>
                <p:custDataLst>
                  <p:tags r:id="rId31"/>
                </p:custDataLst>
              </p:nvPr>
            </p:nvSpPr>
            <p:spPr>
              <a:xfrm>
                <a:off x="772624" y="407680"/>
                <a:ext cx="103986" cy="244630"/>
              </a:xfrm>
              <a:custGeom>
                <a:avLst/>
                <a:gdLst>
                  <a:gd name="connsiteX0" fmla="*/ 146652 w 331967"/>
                  <a:gd name="connsiteY0" fmla="*/ 780973 h 780972"/>
                  <a:gd name="connsiteX1" fmla="*/ 3205 w 331967"/>
                  <a:gd name="connsiteY1" fmla="*/ 538656 h 780972"/>
                  <a:gd name="connsiteX2" fmla="*/ 32542 w 331967"/>
                  <a:gd name="connsiteY2" fmla="*/ 367968 h 780972"/>
                  <a:gd name="connsiteX3" fmla="*/ 75024 w 331967"/>
                  <a:gd name="connsiteY3" fmla="*/ 175945 h 780972"/>
                  <a:gd name="connsiteX4" fmla="*/ 70071 w 331967"/>
                  <a:gd name="connsiteY4" fmla="*/ 58025 h 780972"/>
                  <a:gd name="connsiteX5" fmla="*/ 51021 w 331967"/>
                  <a:gd name="connsiteY5" fmla="*/ 1923 h 780972"/>
                  <a:gd name="connsiteX6" fmla="*/ 141413 w 331967"/>
                  <a:gd name="connsiteY6" fmla="*/ 17734 h 780972"/>
                  <a:gd name="connsiteX7" fmla="*/ 326770 w 331967"/>
                  <a:gd name="connsiteY7" fmla="*/ 261289 h 780972"/>
                  <a:gd name="connsiteX8" fmla="*/ 288479 w 331967"/>
                  <a:gd name="connsiteY8" fmla="*/ 451693 h 780972"/>
                  <a:gd name="connsiteX9" fmla="*/ 175227 w 331967"/>
                  <a:gd name="connsiteY9" fmla="*/ 663720 h 780972"/>
                  <a:gd name="connsiteX10" fmla="*/ 146652 w 331967"/>
                  <a:gd name="connsiteY10" fmla="*/ 780973 h 78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967" h="780972">
                    <a:moveTo>
                      <a:pt x="146652" y="780973"/>
                    </a:moveTo>
                    <a:cubicBezTo>
                      <a:pt x="78739" y="714869"/>
                      <a:pt x="21303" y="637717"/>
                      <a:pt x="3205" y="538656"/>
                    </a:cubicBezTo>
                    <a:cubicBezTo>
                      <a:pt x="-7558" y="479506"/>
                      <a:pt x="10444" y="423404"/>
                      <a:pt x="32542" y="367968"/>
                    </a:cubicBezTo>
                    <a:cubicBezTo>
                      <a:pt x="57022" y="306723"/>
                      <a:pt x="73976" y="242620"/>
                      <a:pt x="75024" y="175945"/>
                    </a:cubicBezTo>
                    <a:cubicBezTo>
                      <a:pt x="75691" y="136606"/>
                      <a:pt x="74071" y="97078"/>
                      <a:pt x="70071" y="58025"/>
                    </a:cubicBezTo>
                    <a:cubicBezTo>
                      <a:pt x="68166" y="39642"/>
                      <a:pt x="58165" y="22211"/>
                      <a:pt x="51021" y="1923"/>
                    </a:cubicBezTo>
                    <a:cubicBezTo>
                      <a:pt x="82549" y="-3983"/>
                      <a:pt x="112933" y="4399"/>
                      <a:pt x="141413" y="17734"/>
                    </a:cubicBezTo>
                    <a:cubicBezTo>
                      <a:pt x="245617" y="66217"/>
                      <a:pt x="303052" y="151561"/>
                      <a:pt x="326770" y="261289"/>
                    </a:cubicBezTo>
                    <a:cubicBezTo>
                      <a:pt x="341533" y="329773"/>
                      <a:pt x="323626" y="391781"/>
                      <a:pt x="288479" y="451693"/>
                    </a:cubicBezTo>
                    <a:cubicBezTo>
                      <a:pt x="247903" y="520750"/>
                      <a:pt x="208945" y="591139"/>
                      <a:pt x="175227" y="663720"/>
                    </a:cubicBezTo>
                    <a:cubicBezTo>
                      <a:pt x="158939" y="699248"/>
                      <a:pt x="155986" y="740968"/>
                      <a:pt x="146652" y="780973"/>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4" name="121-7"/>
              <p:cNvSpPr/>
              <p:nvPr>
                <p:custDataLst>
                  <p:tags r:id="rId32"/>
                </p:custDataLst>
              </p:nvPr>
            </p:nvSpPr>
            <p:spPr>
              <a:xfrm>
                <a:off x="917555" y="1515771"/>
                <a:ext cx="242803" cy="101930"/>
              </a:xfrm>
              <a:custGeom>
                <a:avLst/>
                <a:gdLst>
                  <a:gd name="connsiteX0" fmla="*/ 775136 w 775136"/>
                  <a:gd name="connsiteY0" fmla="*/ 172682 h 325408"/>
                  <a:gd name="connsiteX1" fmla="*/ 481100 w 775136"/>
                  <a:gd name="connsiteY1" fmla="*/ 325273 h 325408"/>
                  <a:gd name="connsiteX2" fmla="*/ 394232 w 775136"/>
                  <a:gd name="connsiteY2" fmla="*/ 306318 h 325408"/>
                  <a:gd name="connsiteX3" fmla="*/ 127055 w 775136"/>
                  <a:gd name="connsiteY3" fmla="*/ 259074 h 325408"/>
                  <a:gd name="connsiteX4" fmla="*/ 2087 w 775136"/>
                  <a:gd name="connsiteY4" fmla="*/ 291650 h 325408"/>
                  <a:gd name="connsiteX5" fmla="*/ 31710 w 775136"/>
                  <a:gd name="connsiteY5" fmla="*/ 161443 h 325408"/>
                  <a:gd name="connsiteX6" fmla="*/ 270407 w 775136"/>
                  <a:gd name="connsiteY6" fmla="*/ 3137 h 325408"/>
                  <a:gd name="connsiteX7" fmla="*/ 459954 w 775136"/>
                  <a:gd name="connsiteY7" fmla="*/ 46476 h 325408"/>
                  <a:gd name="connsiteX8" fmla="*/ 661979 w 775136"/>
                  <a:gd name="connsiteY8" fmla="*/ 148775 h 325408"/>
                  <a:gd name="connsiteX9" fmla="*/ 775136 w 775136"/>
                  <a:gd name="connsiteY9" fmla="*/ 172682 h 3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136" h="325408">
                    <a:moveTo>
                      <a:pt x="775136" y="172682"/>
                    </a:moveTo>
                    <a:cubicBezTo>
                      <a:pt x="694555" y="255550"/>
                      <a:pt x="607592" y="328988"/>
                      <a:pt x="481100" y="325273"/>
                    </a:cubicBezTo>
                    <a:cubicBezTo>
                      <a:pt x="451953" y="324415"/>
                      <a:pt x="422235" y="315843"/>
                      <a:pt x="394232" y="306318"/>
                    </a:cubicBezTo>
                    <a:cubicBezTo>
                      <a:pt x="307459" y="276695"/>
                      <a:pt x="219353" y="256026"/>
                      <a:pt x="127055" y="259074"/>
                    </a:cubicBezTo>
                    <a:cubicBezTo>
                      <a:pt x="78002" y="260693"/>
                      <a:pt x="51713" y="267647"/>
                      <a:pt x="2087" y="291650"/>
                    </a:cubicBezTo>
                    <a:cubicBezTo>
                      <a:pt x="-5152" y="243644"/>
                      <a:pt x="6850" y="200114"/>
                      <a:pt x="31710" y="161443"/>
                    </a:cubicBezTo>
                    <a:cubicBezTo>
                      <a:pt x="87717" y="74098"/>
                      <a:pt x="168203" y="20092"/>
                      <a:pt x="270407" y="3137"/>
                    </a:cubicBezTo>
                    <a:cubicBezTo>
                      <a:pt x="338225" y="-8102"/>
                      <a:pt x="400328" y="11900"/>
                      <a:pt x="459954" y="46476"/>
                    </a:cubicBezTo>
                    <a:cubicBezTo>
                      <a:pt x="525200" y="84195"/>
                      <a:pt x="592828" y="118771"/>
                      <a:pt x="661979" y="148775"/>
                    </a:cubicBezTo>
                    <a:cubicBezTo>
                      <a:pt x="695888" y="163538"/>
                      <a:pt x="735512" y="164777"/>
                      <a:pt x="775136" y="172682"/>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5" name="121-8"/>
              <p:cNvSpPr/>
              <p:nvPr>
                <p:custDataLst>
                  <p:tags r:id="rId33"/>
                </p:custDataLst>
              </p:nvPr>
            </p:nvSpPr>
            <p:spPr>
              <a:xfrm>
                <a:off x="994889" y="169774"/>
                <a:ext cx="128747" cy="240688"/>
              </a:xfrm>
              <a:custGeom>
                <a:avLst/>
                <a:gdLst>
                  <a:gd name="connsiteX0" fmla="*/ 62487 w 411017"/>
                  <a:gd name="connsiteY0" fmla="*/ 768382 h 768381"/>
                  <a:gd name="connsiteX1" fmla="*/ 4861 w 411017"/>
                  <a:gd name="connsiteY1" fmla="*/ 595789 h 768381"/>
                  <a:gd name="connsiteX2" fmla="*/ 23625 w 411017"/>
                  <a:gd name="connsiteY2" fmla="*/ 431006 h 768381"/>
                  <a:gd name="connsiteX3" fmla="*/ 79061 w 411017"/>
                  <a:gd name="connsiteY3" fmla="*/ 351092 h 768381"/>
                  <a:gd name="connsiteX4" fmla="*/ 230889 w 411017"/>
                  <a:gd name="connsiteY4" fmla="*/ 73438 h 768381"/>
                  <a:gd name="connsiteX5" fmla="*/ 236509 w 411017"/>
                  <a:gd name="connsiteY5" fmla="*/ 0 h 768381"/>
                  <a:gd name="connsiteX6" fmla="*/ 326139 w 411017"/>
                  <a:gd name="connsiteY6" fmla="*/ 64865 h 768381"/>
                  <a:gd name="connsiteX7" fmla="*/ 401673 w 411017"/>
                  <a:gd name="connsiteY7" fmla="*/ 371666 h 768381"/>
                  <a:gd name="connsiteX8" fmla="*/ 298612 w 411017"/>
                  <a:gd name="connsiteY8" fmla="*/ 505016 h 768381"/>
                  <a:gd name="connsiteX9" fmla="*/ 165357 w 411017"/>
                  <a:gd name="connsiteY9" fmla="*/ 617601 h 768381"/>
                  <a:gd name="connsiteX10" fmla="*/ 62487 w 411017"/>
                  <a:gd name="connsiteY10" fmla="*/ 768382 h 76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017" h="768381">
                    <a:moveTo>
                      <a:pt x="62487" y="768382"/>
                    </a:moveTo>
                    <a:cubicBezTo>
                      <a:pt x="32769" y="712280"/>
                      <a:pt x="14005" y="655796"/>
                      <a:pt x="4861" y="595789"/>
                    </a:cubicBezTo>
                    <a:cubicBezTo>
                      <a:pt x="-3807" y="538925"/>
                      <a:pt x="-2759" y="482822"/>
                      <a:pt x="23625" y="431006"/>
                    </a:cubicBezTo>
                    <a:cubicBezTo>
                      <a:pt x="38199" y="402336"/>
                      <a:pt x="58106" y="375761"/>
                      <a:pt x="79061" y="351092"/>
                    </a:cubicBezTo>
                    <a:cubicBezTo>
                      <a:pt x="148879" y="268796"/>
                      <a:pt x="208601" y="181166"/>
                      <a:pt x="230889" y="73438"/>
                    </a:cubicBezTo>
                    <a:cubicBezTo>
                      <a:pt x="235747" y="49911"/>
                      <a:pt x="234795" y="25241"/>
                      <a:pt x="236509" y="0"/>
                    </a:cubicBezTo>
                    <a:cubicBezTo>
                      <a:pt x="274228" y="9620"/>
                      <a:pt x="302613" y="34576"/>
                      <a:pt x="326139" y="64865"/>
                    </a:cubicBezTo>
                    <a:cubicBezTo>
                      <a:pt x="396624" y="155734"/>
                      <a:pt x="428247" y="256889"/>
                      <a:pt x="401673" y="371666"/>
                    </a:cubicBezTo>
                    <a:cubicBezTo>
                      <a:pt x="387766" y="431673"/>
                      <a:pt x="343761" y="468630"/>
                      <a:pt x="298612" y="505016"/>
                    </a:cubicBezTo>
                    <a:cubicBezTo>
                      <a:pt x="253368" y="541496"/>
                      <a:pt x="208315" y="578453"/>
                      <a:pt x="165357" y="617601"/>
                    </a:cubicBezTo>
                    <a:cubicBezTo>
                      <a:pt x="107064" y="670655"/>
                      <a:pt x="92967" y="693611"/>
                      <a:pt x="62487" y="768382"/>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6" name="121-9"/>
              <p:cNvSpPr/>
              <p:nvPr>
                <p:custDataLst>
                  <p:tags r:id="rId34"/>
                </p:custDataLst>
              </p:nvPr>
            </p:nvSpPr>
            <p:spPr>
              <a:xfrm>
                <a:off x="773000" y="1373312"/>
                <a:ext cx="239881" cy="125977"/>
              </a:xfrm>
              <a:custGeom>
                <a:avLst/>
                <a:gdLst>
                  <a:gd name="connsiteX0" fmla="*/ 765810 w 765809"/>
                  <a:gd name="connsiteY0" fmla="*/ 338559 h 402173"/>
                  <a:gd name="connsiteX1" fmla="*/ 442913 w 765809"/>
                  <a:gd name="connsiteY1" fmla="*/ 383136 h 402173"/>
                  <a:gd name="connsiteX2" fmla="*/ 351282 w 765809"/>
                  <a:gd name="connsiteY2" fmla="*/ 324366 h 402173"/>
                  <a:gd name="connsiteX3" fmla="*/ 105251 w 765809"/>
                  <a:gd name="connsiteY3" fmla="*/ 190540 h 402173"/>
                  <a:gd name="connsiteX4" fmla="*/ 0 w 765809"/>
                  <a:gd name="connsiteY4" fmla="*/ 176634 h 402173"/>
                  <a:gd name="connsiteX5" fmla="*/ 56959 w 765809"/>
                  <a:gd name="connsiteY5" fmla="*/ 85003 h 402173"/>
                  <a:gd name="connsiteX6" fmla="*/ 314706 w 765809"/>
                  <a:gd name="connsiteY6" fmla="*/ 1088 h 402173"/>
                  <a:gd name="connsiteX7" fmla="*/ 499205 w 765809"/>
                  <a:gd name="connsiteY7" fmla="*/ 99386 h 402173"/>
                  <a:gd name="connsiteX8" fmla="*/ 663416 w 765809"/>
                  <a:gd name="connsiteY8" fmla="*/ 274455 h 402173"/>
                  <a:gd name="connsiteX9" fmla="*/ 765810 w 765809"/>
                  <a:gd name="connsiteY9" fmla="*/ 338559 h 4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809" h="402173">
                    <a:moveTo>
                      <a:pt x="765810" y="338559"/>
                    </a:moveTo>
                    <a:cubicBezTo>
                      <a:pt x="664083" y="386660"/>
                      <a:pt x="558737" y="427522"/>
                      <a:pt x="442913" y="383136"/>
                    </a:cubicBezTo>
                    <a:cubicBezTo>
                      <a:pt x="409670" y="370372"/>
                      <a:pt x="379762" y="346750"/>
                      <a:pt x="351282" y="324366"/>
                    </a:cubicBezTo>
                    <a:cubicBezTo>
                      <a:pt x="276606" y="265883"/>
                      <a:pt x="198406" y="213781"/>
                      <a:pt x="105251" y="190540"/>
                    </a:cubicBezTo>
                    <a:cubicBezTo>
                      <a:pt x="71819" y="182158"/>
                      <a:pt x="36576" y="181205"/>
                      <a:pt x="0" y="176634"/>
                    </a:cubicBezTo>
                    <a:cubicBezTo>
                      <a:pt x="5239" y="141486"/>
                      <a:pt x="28480" y="110244"/>
                      <a:pt x="56959" y="85003"/>
                    </a:cubicBezTo>
                    <a:cubicBezTo>
                      <a:pt x="130207" y="20328"/>
                      <a:pt x="217837" y="-5865"/>
                      <a:pt x="314706" y="1088"/>
                    </a:cubicBezTo>
                    <a:cubicBezTo>
                      <a:pt x="390239" y="6517"/>
                      <a:pt x="449675" y="41950"/>
                      <a:pt x="499205" y="99386"/>
                    </a:cubicBezTo>
                    <a:cubicBezTo>
                      <a:pt x="551402" y="160060"/>
                      <a:pt x="605504" y="219401"/>
                      <a:pt x="663416" y="274455"/>
                    </a:cubicBezTo>
                    <a:cubicBezTo>
                      <a:pt x="691515" y="301125"/>
                      <a:pt x="730091" y="316746"/>
                      <a:pt x="765810" y="33855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7" name="121-10"/>
              <p:cNvSpPr/>
              <p:nvPr>
                <p:custDataLst>
                  <p:tags r:id="rId35"/>
                </p:custDataLst>
              </p:nvPr>
            </p:nvSpPr>
            <p:spPr>
              <a:xfrm>
                <a:off x="685405" y="582614"/>
                <a:ext cx="108502" cy="235852"/>
              </a:xfrm>
              <a:custGeom>
                <a:avLst/>
                <a:gdLst>
                  <a:gd name="connsiteX0" fmla="*/ 0 w 346389"/>
                  <a:gd name="connsiteY0" fmla="*/ 10568 h 752946"/>
                  <a:gd name="connsiteX1" fmla="*/ 146209 w 346389"/>
                  <a:gd name="connsiteY1" fmla="*/ 21522 h 752946"/>
                  <a:gd name="connsiteX2" fmla="*/ 343186 w 346389"/>
                  <a:gd name="connsiteY2" fmla="*/ 269172 h 752946"/>
                  <a:gd name="connsiteX3" fmla="*/ 333566 w 346389"/>
                  <a:gd name="connsiteY3" fmla="*/ 377566 h 752946"/>
                  <a:gd name="connsiteX4" fmla="*/ 274320 w 346389"/>
                  <a:gd name="connsiteY4" fmla="*/ 567018 h 752946"/>
                  <a:gd name="connsiteX5" fmla="*/ 268700 w 346389"/>
                  <a:gd name="connsiteY5" fmla="*/ 752946 h 752946"/>
                  <a:gd name="connsiteX6" fmla="*/ 227743 w 346389"/>
                  <a:gd name="connsiteY6" fmla="*/ 726943 h 752946"/>
                  <a:gd name="connsiteX7" fmla="*/ 191072 w 346389"/>
                  <a:gd name="connsiteY7" fmla="*/ 699511 h 752946"/>
                  <a:gd name="connsiteX8" fmla="*/ 63532 w 346389"/>
                  <a:gd name="connsiteY8" fmla="*/ 529490 h 752946"/>
                  <a:gd name="connsiteX9" fmla="*/ 59150 w 346389"/>
                  <a:gd name="connsiteY9" fmla="*/ 384710 h 752946"/>
                  <a:gd name="connsiteX10" fmla="*/ 34671 w 346389"/>
                  <a:gd name="connsiteY10" fmla="*/ 66575 h 752946"/>
                  <a:gd name="connsiteX11" fmla="*/ 20193 w 346389"/>
                  <a:gd name="connsiteY11" fmla="*/ 38000 h 752946"/>
                  <a:gd name="connsiteX12" fmla="*/ 0 w 346389"/>
                  <a:gd name="connsiteY12" fmla="*/ 10568 h 75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6389" h="752946">
                    <a:moveTo>
                      <a:pt x="0" y="10568"/>
                    </a:moveTo>
                    <a:cubicBezTo>
                      <a:pt x="52006" y="-8672"/>
                      <a:pt x="100775" y="376"/>
                      <a:pt x="146209" y="21522"/>
                    </a:cubicBezTo>
                    <a:cubicBezTo>
                      <a:pt x="252412" y="70957"/>
                      <a:pt x="321183" y="152776"/>
                      <a:pt x="343186" y="269172"/>
                    </a:cubicBezTo>
                    <a:cubicBezTo>
                      <a:pt x="349949" y="304986"/>
                      <a:pt x="345662" y="341752"/>
                      <a:pt x="333566" y="377566"/>
                    </a:cubicBezTo>
                    <a:cubicBezTo>
                      <a:pt x="312515" y="440336"/>
                      <a:pt x="292989" y="503582"/>
                      <a:pt x="274320" y="567018"/>
                    </a:cubicBezTo>
                    <a:cubicBezTo>
                      <a:pt x="256889" y="626264"/>
                      <a:pt x="249174" y="686367"/>
                      <a:pt x="268700" y="752946"/>
                    </a:cubicBezTo>
                    <a:cubicBezTo>
                      <a:pt x="252127" y="742469"/>
                      <a:pt x="239649" y="735135"/>
                      <a:pt x="227743" y="726943"/>
                    </a:cubicBezTo>
                    <a:cubicBezTo>
                      <a:pt x="215170" y="718275"/>
                      <a:pt x="202692" y="709417"/>
                      <a:pt x="191072" y="699511"/>
                    </a:cubicBezTo>
                    <a:cubicBezTo>
                      <a:pt x="135827" y="652458"/>
                      <a:pt x="86582" y="601023"/>
                      <a:pt x="63532" y="529490"/>
                    </a:cubicBezTo>
                    <a:cubicBezTo>
                      <a:pt x="48006" y="481389"/>
                      <a:pt x="52768" y="433573"/>
                      <a:pt x="59150" y="384710"/>
                    </a:cubicBezTo>
                    <a:cubicBezTo>
                      <a:pt x="73152" y="277268"/>
                      <a:pt x="76105" y="170016"/>
                      <a:pt x="34671" y="66575"/>
                    </a:cubicBezTo>
                    <a:cubicBezTo>
                      <a:pt x="30670" y="56669"/>
                      <a:pt x="25813" y="47049"/>
                      <a:pt x="20193" y="38000"/>
                    </a:cubicBezTo>
                    <a:cubicBezTo>
                      <a:pt x="14668" y="29046"/>
                      <a:pt x="7715" y="20950"/>
                      <a:pt x="0" y="1056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8" name="121-11"/>
              <p:cNvSpPr/>
              <p:nvPr>
                <p:custDataLst>
                  <p:tags r:id="rId36"/>
                </p:custDataLst>
              </p:nvPr>
            </p:nvSpPr>
            <p:spPr>
              <a:xfrm>
                <a:off x="666069" y="1193687"/>
                <a:ext cx="219352" cy="148791"/>
              </a:xfrm>
              <a:custGeom>
                <a:avLst/>
                <a:gdLst>
                  <a:gd name="connsiteX0" fmla="*/ 700278 w 700277"/>
                  <a:gd name="connsiteY0" fmla="*/ 459198 h 475011"/>
                  <a:gd name="connsiteX1" fmla="*/ 440722 w 700277"/>
                  <a:gd name="connsiteY1" fmla="*/ 455769 h 475011"/>
                  <a:gd name="connsiteX2" fmla="*/ 308610 w 700277"/>
                  <a:gd name="connsiteY2" fmla="*/ 352232 h 475011"/>
                  <a:gd name="connsiteX3" fmla="*/ 90392 w 700277"/>
                  <a:gd name="connsiteY3" fmla="*/ 146397 h 475011"/>
                  <a:gd name="connsiteX4" fmla="*/ 0 w 700277"/>
                  <a:gd name="connsiteY4" fmla="*/ 112488 h 475011"/>
                  <a:gd name="connsiteX5" fmla="*/ 61817 w 700277"/>
                  <a:gd name="connsiteY5" fmla="*/ 45432 h 475011"/>
                  <a:gd name="connsiteX6" fmla="*/ 448056 w 700277"/>
                  <a:gd name="connsiteY6" fmla="*/ 83627 h 475011"/>
                  <a:gd name="connsiteX7" fmla="*/ 494443 w 700277"/>
                  <a:gd name="connsiteY7" fmla="*/ 151064 h 475011"/>
                  <a:gd name="connsiteX8" fmla="*/ 615029 w 700277"/>
                  <a:gd name="connsiteY8" fmla="*/ 370710 h 475011"/>
                  <a:gd name="connsiteX9" fmla="*/ 700278 w 700277"/>
                  <a:gd name="connsiteY9" fmla="*/ 459198 h 47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277" h="475011">
                    <a:moveTo>
                      <a:pt x="700278" y="459198"/>
                    </a:moveTo>
                    <a:cubicBezTo>
                      <a:pt x="615124" y="477295"/>
                      <a:pt x="527971" y="484344"/>
                      <a:pt x="440722" y="455769"/>
                    </a:cubicBezTo>
                    <a:cubicBezTo>
                      <a:pt x="383762" y="437195"/>
                      <a:pt x="342805" y="399952"/>
                      <a:pt x="308610" y="352232"/>
                    </a:cubicBezTo>
                    <a:cubicBezTo>
                      <a:pt x="249364" y="269650"/>
                      <a:pt x="181832" y="194689"/>
                      <a:pt x="90392" y="146397"/>
                    </a:cubicBezTo>
                    <a:cubicBezTo>
                      <a:pt x="62579" y="131728"/>
                      <a:pt x="31147" y="123918"/>
                      <a:pt x="0" y="112488"/>
                    </a:cubicBezTo>
                    <a:cubicBezTo>
                      <a:pt x="10858" y="85532"/>
                      <a:pt x="34576" y="63625"/>
                      <a:pt x="61817" y="45432"/>
                    </a:cubicBezTo>
                    <a:cubicBezTo>
                      <a:pt x="171926" y="-28006"/>
                      <a:pt x="356235" y="-10385"/>
                      <a:pt x="448056" y="83627"/>
                    </a:cubicBezTo>
                    <a:cubicBezTo>
                      <a:pt x="466820" y="102867"/>
                      <a:pt x="481298" y="127251"/>
                      <a:pt x="494443" y="151064"/>
                    </a:cubicBezTo>
                    <a:cubicBezTo>
                      <a:pt x="535019" y="224121"/>
                      <a:pt x="571024" y="299844"/>
                      <a:pt x="615029" y="370710"/>
                    </a:cubicBezTo>
                    <a:cubicBezTo>
                      <a:pt x="636080" y="404619"/>
                      <a:pt x="671132" y="429670"/>
                      <a:pt x="700278" y="45919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29" name="121-12"/>
              <p:cNvSpPr/>
              <p:nvPr>
                <p:custDataLst>
                  <p:tags r:id="rId37"/>
                </p:custDataLst>
              </p:nvPr>
            </p:nvSpPr>
            <p:spPr>
              <a:xfrm>
                <a:off x="631575" y="771399"/>
                <a:ext cx="126474" cy="219310"/>
              </a:xfrm>
              <a:custGeom>
                <a:avLst/>
                <a:gdLst>
                  <a:gd name="connsiteX0" fmla="*/ 403765 w 403764"/>
                  <a:gd name="connsiteY0" fmla="*/ 700134 h 700134"/>
                  <a:gd name="connsiteX1" fmla="*/ 177927 w 403764"/>
                  <a:gd name="connsiteY1" fmla="*/ 549734 h 700134"/>
                  <a:gd name="connsiteX2" fmla="*/ 124587 w 403764"/>
                  <a:gd name="connsiteY2" fmla="*/ 366664 h 700134"/>
                  <a:gd name="connsiteX3" fmla="*/ 53912 w 403764"/>
                  <a:gd name="connsiteY3" fmla="*/ 92439 h 700134"/>
                  <a:gd name="connsiteX4" fmla="*/ 0 w 403764"/>
                  <a:gd name="connsiteY4" fmla="*/ 22145 h 700134"/>
                  <a:gd name="connsiteX5" fmla="*/ 148495 w 403764"/>
                  <a:gd name="connsiteY5" fmla="*/ 9095 h 700134"/>
                  <a:gd name="connsiteX6" fmla="*/ 388906 w 403764"/>
                  <a:gd name="connsiteY6" fmla="*/ 237029 h 700134"/>
                  <a:gd name="connsiteX7" fmla="*/ 390525 w 403764"/>
                  <a:gd name="connsiteY7" fmla="*/ 354758 h 700134"/>
                  <a:gd name="connsiteX8" fmla="*/ 371380 w 403764"/>
                  <a:gd name="connsiteY8" fmla="*/ 543924 h 700134"/>
                  <a:gd name="connsiteX9" fmla="*/ 403765 w 403764"/>
                  <a:gd name="connsiteY9" fmla="*/ 700134 h 70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764" h="700134">
                    <a:moveTo>
                      <a:pt x="403765" y="700134"/>
                    </a:moveTo>
                    <a:cubicBezTo>
                      <a:pt x="312706" y="665368"/>
                      <a:pt x="235458" y="622791"/>
                      <a:pt x="177927" y="549734"/>
                    </a:cubicBezTo>
                    <a:cubicBezTo>
                      <a:pt x="135160" y="495442"/>
                      <a:pt x="126778" y="432386"/>
                      <a:pt x="124587" y="366664"/>
                    </a:cubicBezTo>
                    <a:cubicBezTo>
                      <a:pt x="121349" y="270080"/>
                      <a:pt x="102013" y="177212"/>
                      <a:pt x="53912" y="92439"/>
                    </a:cubicBezTo>
                    <a:cubicBezTo>
                      <a:pt x="39529" y="67198"/>
                      <a:pt x="18383" y="45766"/>
                      <a:pt x="0" y="22145"/>
                    </a:cubicBezTo>
                    <a:cubicBezTo>
                      <a:pt x="44006" y="-3097"/>
                      <a:pt x="95917" y="-5764"/>
                      <a:pt x="148495" y="9095"/>
                    </a:cubicBezTo>
                    <a:cubicBezTo>
                      <a:pt x="268129" y="43004"/>
                      <a:pt x="356235" y="113299"/>
                      <a:pt x="388906" y="237029"/>
                    </a:cubicBezTo>
                    <a:cubicBezTo>
                      <a:pt x="398621" y="273890"/>
                      <a:pt x="393383" y="315610"/>
                      <a:pt x="390525" y="354758"/>
                    </a:cubicBezTo>
                    <a:cubicBezTo>
                      <a:pt x="385858" y="418004"/>
                      <a:pt x="375666" y="480773"/>
                      <a:pt x="371380" y="543924"/>
                    </a:cubicBezTo>
                    <a:cubicBezTo>
                      <a:pt x="367856" y="596216"/>
                      <a:pt x="376523" y="647461"/>
                      <a:pt x="403765" y="700134"/>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0" name="121-13"/>
              <p:cNvSpPr/>
              <p:nvPr>
                <p:custDataLst>
                  <p:tags r:id="rId38"/>
                </p:custDataLst>
              </p:nvPr>
            </p:nvSpPr>
            <p:spPr>
              <a:xfrm>
                <a:off x="774124" y="849526"/>
                <a:ext cx="119955" cy="215057"/>
              </a:xfrm>
              <a:custGeom>
                <a:avLst/>
                <a:gdLst>
                  <a:gd name="connsiteX0" fmla="*/ 382954 w 382954"/>
                  <a:gd name="connsiteY0" fmla="*/ 358997 h 686561"/>
                  <a:gd name="connsiteX1" fmla="*/ 84155 w 382954"/>
                  <a:gd name="connsiteY1" fmla="*/ 686562 h 686561"/>
                  <a:gd name="connsiteX2" fmla="*/ 27291 w 382954"/>
                  <a:gd name="connsiteY2" fmla="*/ 573405 h 686561"/>
                  <a:gd name="connsiteX3" fmla="*/ 56723 w 382954"/>
                  <a:gd name="connsiteY3" fmla="*/ 176213 h 686561"/>
                  <a:gd name="connsiteX4" fmla="*/ 233602 w 382954"/>
                  <a:gd name="connsiteY4" fmla="*/ 27527 h 686561"/>
                  <a:gd name="connsiteX5" fmla="*/ 378763 w 382954"/>
                  <a:gd name="connsiteY5" fmla="*/ 0 h 686561"/>
                  <a:gd name="connsiteX6" fmla="*/ 350474 w 382954"/>
                  <a:gd name="connsiteY6" fmla="*/ 182118 h 686561"/>
                  <a:gd name="connsiteX7" fmla="*/ 382954 w 382954"/>
                  <a:gd name="connsiteY7" fmla="*/ 358997 h 68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2954" h="686561">
                    <a:moveTo>
                      <a:pt x="382954" y="358997"/>
                    </a:moveTo>
                    <a:cubicBezTo>
                      <a:pt x="235507" y="427101"/>
                      <a:pt x="112158" y="513016"/>
                      <a:pt x="84155" y="686562"/>
                    </a:cubicBezTo>
                    <a:cubicBezTo>
                      <a:pt x="58152" y="653605"/>
                      <a:pt x="40245" y="614553"/>
                      <a:pt x="27291" y="573405"/>
                    </a:cubicBezTo>
                    <a:cubicBezTo>
                      <a:pt x="-15477" y="437197"/>
                      <a:pt x="-9666" y="304038"/>
                      <a:pt x="56723" y="176213"/>
                    </a:cubicBezTo>
                    <a:cubicBezTo>
                      <a:pt x="94918" y="102775"/>
                      <a:pt x="157402" y="56769"/>
                      <a:pt x="233602" y="27527"/>
                    </a:cubicBezTo>
                    <a:cubicBezTo>
                      <a:pt x="281608" y="9144"/>
                      <a:pt x="331424" y="3238"/>
                      <a:pt x="378763" y="0"/>
                    </a:cubicBezTo>
                    <a:cubicBezTo>
                      <a:pt x="368857" y="62103"/>
                      <a:pt x="356189" y="121729"/>
                      <a:pt x="350474" y="182118"/>
                    </a:cubicBezTo>
                    <a:cubicBezTo>
                      <a:pt x="344854" y="242506"/>
                      <a:pt x="349045" y="302895"/>
                      <a:pt x="382954" y="35899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1" name="121-14"/>
              <p:cNvSpPr/>
              <p:nvPr>
                <p:custDataLst>
                  <p:tags r:id="rId39"/>
                </p:custDataLst>
              </p:nvPr>
            </p:nvSpPr>
            <p:spPr>
              <a:xfrm>
                <a:off x="907646" y="450381"/>
                <a:ext cx="228781" cy="118174"/>
              </a:xfrm>
              <a:custGeom>
                <a:avLst/>
                <a:gdLst>
                  <a:gd name="connsiteX0" fmla="*/ 730377 w 730376"/>
                  <a:gd name="connsiteY0" fmla="*/ 161526 h 377267"/>
                  <a:gd name="connsiteX1" fmla="*/ 442436 w 730376"/>
                  <a:gd name="connsiteY1" fmla="*/ 377267 h 377267"/>
                  <a:gd name="connsiteX2" fmla="*/ 0 w 730376"/>
                  <a:gd name="connsiteY2" fmla="*/ 337453 h 377267"/>
                  <a:gd name="connsiteX3" fmla="*/ 17621 w 730376"/>
                  <a:gd name="connsiteY3" fmla="*/ 291828 h 377267"/>
                  <a:gd name="connsiteX4" fmla="*/ 379857 w 730376"/>
                  <a:gd name="connsiteY4" fmla="*/ 6935 h 377267"/>
                  <a:gd name="connsiteX5" fmla="*/ 654653 w 730376"/>
                  <a:gd name="connsiteY5" fmla="*/ 87231 h 377267"/>
                  <a:gd name="connsiteX6" fmla="*/ 730377 w 730376"/>
                  <a:gd name="connsiteY6" fmla="*/ 161526 h 37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0376" h="377267">
                    <a:moveTo>
                      <a:pt x="730377" y="161526"/>
                    </a:moveTo>
                    <a:cubicBezTo>
                      <a:pt x="549497" y="228010"/>
                      <a:pt x="472059" y="306877"/>
                      <a:pt x="442436" y="377267"/>
                    </a:cubicBezTo>
                    <a:cubicBezTo>
                      <a:pt x="301942" y="301829"/>
                      <a:pt x="158972" y="252775"/>
                      <a:pt x="0" y="337453"/>
                    </a:cubicBezTo>
                    <a:cubicBezTo>
                      <a:pt x="6096" y="321451"/>
                      <a:pt x="10763" y="306115"/>
                      <a:pt x="17621" y="291828"/>
                    </a:cubicBezTo>
                    <a:cubicBezTo>
                      <a:pt x="92297" y="138380"/>
                      <a:pt x="215455" y="43321"/>
                      <a:pt x="379857" y="6935"/>
                    </a:cubicBezTo>
                    <a:cubicBezTo>
                      <a:pt x="482537" y="-15830"/>
                      <a:pt x="575405" y="19127"/>
                      <a:pt x="654653" y="87231"/>
                    </a:cubicBezTo>
                    <a:cubicBezTo>
                      <a:pt x="680466" y="109329"/>
                      <a:pt x="703326" y="134856"/>
                      <a:pt x="730377" y="161526"/>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2" name="121-15"/>
              <p:cNvSpPr/>
              <p:nvPr>
                <p:custDataLst>
                  <p:tags r:id="rId40"/>
                </p:custDataLst>
              </p:nvPr>
            </p:nvSpPr>
            <p:spPr>
              <a:xfrm>
                <a:off x="876784" y="266108"/>
                <a:ext cx="109764" cy="247430"/>
              </a:xfrm>
              <a:custGeom>
                <a:avLst/>
                <a:gdLst>
                  <a:gd name="connsiteX0" fmla="*/ 115969 w 350420"/>
                  <a:gd name="connsiteY0" fmla="*/ 789908 h 789908"/>
                  <a:gd name="connsiteX1" fmla="*/ 3479 w 350420"/>
                  <a:gd name="connsiteY1" fmla="*/ 560451 h 789908"/>
                  <a:gd name="connsiteX2" fmla="*/ 42246 w 350420"/>
                  <a:gd name="connsiteY2" fmla="*/ 376619 h 789908"/>
                  <a:gd name="connsiteX3" fmla="*/ 130447 w 350420"/>
                  <a:gd name="connsiteY3" fmla="*/ 75057 h 789908"/>
                  <a:gd name="connsiteX4" fmla="*/ 125780 w 350420"/>
                  <a:gd name="connsiteY4" fmla="*/ 36671 h 789908"/>
                  <a:gd name="connsiteX5" fmla="*/ 114731 w 350420"/>
                  <a:gd name="connsiteY5" fmla="*/ 0 h 789908"/>
                  <a:gd name="connsiteX6" fmla="*/ 215791 w 350420"/>
                  <a:gd name="connsiteY6" fmla="*/ 42100 h 789908"/>
                  <a:gd name="connsiteX7" fmla="*/ 349617 w 350420"/>
                  <a:gd name="connsiteY7" fmla="*/ 350996 h 789908"/>
                  <a:gd name="connsiteX8" fmla="*/ 301326 w 350420"/>
                  <a:gd name="connsiteY8" fmla="*/ 467582 h 789908"/>
                  <a:gd name="connsiteX9" fmla="*/ 192836 w 350420"/>
                  <a:gd name="connsiteY9" fmla="*/ 604361 h 789908"/>
                  <a:gd name="connsiteX10" fmla="*/ 115969 w 350420"/>
                  <a:gd name="connsiteY10" fmla="*/ 789908 h 78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0420" h="789908">
                    <a:moveTo>
                      <a:pt x="115969" y="789908"/>
                    </a:moveTo>
                    <a:cubicBezTo>
                      <a:pt x="58343" y="717899"/>
                      <a:pt x="18052" y="645795"/>
                      <a:pt x="3479" y="560451"/>
                    </a:cubicBezTo>
                    <a:cubicBezTo>
                      <a:pt x="-7951" y="493586"/>
                      <a:pt x="9765" y="434626"/>
                      <a:pt x="42246" y="376619"/>
                    </a:cubicBezTo>
                    <a:cubicBezTo>
                      <a:pt x="94538" y="283273"/>
                      <a:pt x="130828" y="184213"/>
                      <a:pt x="130447" y="75057"/>
                    </a:cubicBezTo>
                    <a:cubicBezTo>
                      <a:pt x="130447" y="62198"/>
                      <a:pt x="128447" y="49244"/>
                      <a:pt x="125780" y="36671"/>
                    </a:cubicBezTo>
                    <a:cubicBezTo>
                      <a:pt x="123303" y="24860"/>
                      <a:pt x="118827" y="13525"/>
                      <a:pt x="114731" y="0"/>
                    </a:cubicBezTo>
                    <a:cubicBezTo>
                      <a:pt x="154831" y="286"/>
                      <a:pt x="187597" y="17526"/>
                      <a:pt x="215791" y="42100"/>
                    </a:cubicBezTo>
                    <a:cubicBezTo>
                      <a:pt x="309231" y="123539"/>
                      <a:pt x="357333" y="225933"/>
                      <a:pt x="349617" y="350996"/>
                    </a:cubicBezTo>
                    <a:cubicBezTo>
                      <a:pt x="346950" y="394335"/>
                      <a:pt x="329043" y="433388"/>
                      <a:pt x="301326" y="467582"/>
                    </a:cubicBezTo>
                    <a:cubicBezTo>
                      <a:pt x="264654" y="512731"/>
                      <a:pt x="227888" y="557879"/>
                      <a:pt x="192836" y="604361"/>
                    </a:cubicBezTo>
                    <a:cubicBezTo>
                      <a:pt x="152831" y="657415"/>
                      <a:pt x="120351" y="714375"/>
                      <a:pt x="115969" y="78990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3" name="121-16"/>
              <p:cNvSpPr/>
              <p:nvPr>
                <p:custDataLst>
                  <p:tags r:id="rId41"/>
                </p:custDataLst>
              </p:nvPr>
            </p:nvSpPr>
            <p:spPr>
              <a:xfrm>
                <a:off x="805279" y="998794"/>
                <a:ext cx="117709" cy="234689"/>
              </a:xfrm>
              <a:custGeom>
                <a:avLst/>
                <a:gdLst>
                  <a:gd name="connsiteX0" fmla="*/ 222241 w 375783"/>
                  <a:gd name="connsiteY0" fmla="*/ 749237 h 749236"/>
                  <a:gd name="connsiteX1" fmla="*/ 83938 w 375783"/>
                  <a:gd name="connsiteY1" fmla="*/ 608266 h 749236"/>
                  <a:gd name="connsiteX2" fmla="*/ 2213 w 375783"/>
                  <a:gd name="connsiteY2" fmla="*/ 364236 h 749236"/>
                  <a:gd name="connsiteX3" fmla="*/ 99845 w 375783"/>
                  <a:gd name="connsiteY3" fmla="*/ 88868 h 749236"/>
                  <a:gd name="connsiteX4" fmla="*/ 240529 w 375783"/>
                  <a:gd name="connsiteY4" fmla="*/ 0 h 749236"/>
                  <a:gd name="connsiteX5" fmla="*/ 375784 w 375783"/>
                  <a:gd name="connsiteY5" fmla="*/ 332613 h 749236"/>
                  <a:gd name="connsiteX6" fmla="*/ 240529 w 375783"/>
                  <a:gd name="connsiteY6" fmla="*/ 518255 h 749236"/>
                  <a:gd name="connsiteX7" fmla="*/ 222241 w 375783"/>
                  <a:gd name="connsiteY7" fmla="*/ 749237 h 74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783" h="749236">
                    <a:moveTo>
                      <a:pt x="222241" y="749237"/>
                    </a:moveTo>
                    <a:cubicBezTo>
                      <a:pt x="161662" y="709994"/>
                      <a:pt x="118609" y="663035"/>
                      <a:pt x="83938" y="608266"/>
                    </a:cubicBezTo>
                    <a:cubicBezTo>
                      <a:pt x="36694" y="533781"/>
                      <a:pt x="11548" y="452056"/>
                      <a:pt x="2213" y="364236"/>
                    </a:cubicBezTo>
                    <a:cubicBezTo>
                      <a:pt x="-9312" y="255937"/>
                      <a:pt x="24311" y="164592"/>
                      <a:pt x="99845" y="88868"/>
                    </a:cubicBezTo>
                    <a:cubicBezTo>
                      <a:pt x="138707" y="49911"/>
                      <a:pt x="184617" y="19431"/>
                      <a:pt x="240529" y="0"/>
                    </a:cubicBezTo>
                    <a:cubicBezTo>
                      <a:pt x="255007" y="123063"/>
                      <a:pt x="275105" y="242697"/>
                      <a:pt x="375784" y="332613"/>
                    </a:cubicBezTo>
                    <a:cubicBezTo>
                      <a:pt x="317491" y="385286"/>
                      <a:pt x="271009" y="446246"/>
                      <a:pt x="240529" y="518255"/>
                    </a:cubicBezTo>
                    <a:cubicBezTo>
                      <a:pt x="209668" y="590836"/>
                      <a:pt x="194333" y="665036"/>
                      <a:pt x="222241" y="74923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4" name="121-17"/>
              <p:cNvSpPr/>
              <p:nvPr>
                <p:custDataLst>
                  <p:tags r:id="rId42"/>
                </p:custDataLst>
              </p:nvPr>
            </p:nvSpPr>
            <p:spPr>
              <a:xfrm>
                <a:off x="1143590" y="303536"/>
                <a:ext cx="224784" cy="118291"/>
              </a:xfrm>
              <a:custGeom>
                <a:avLst/>
                <a:gdLst>
                  <a:gd name="connsiteX0" fmla="*/ 354235 w 717613"/>
                  <a:gd name="connsiteY0" fmla="*/ 377635 h 377635"/>
                  <a:gd name="connsiteX1" fmla="*/ 211836 w 717613"/>
                  <a:gd name="connsiteY1" fmla="*/ 195708 h 377635"/>
                  <a:gd name="connsiteX2" fmla="*/ 0 w 717613"/>
                  <a:gd name="connsiteY2" fmla="*/ 112936 h 377635"/>
                  <a:gd name="connsiteX3" fmla="*/ 71056 w 717613"/>
                  <a:gd name="connsiteY3" fmla="*/ 64930 h 377635"/>
                  <a:gd name="connsiteX4" fmla="*/ 273367 w 717613"/>
                  <a:gd name="connsiteY4" fmla="*/ 2922 h 377635"/>
                  <a:gd name="connsiteX5" fmla="*/ 491014 w 717613"/>
                  <a:gd name="connsiteY5" fmla="*/ 28544 h 377635"/>
                  <a:gd name="connsiteX6" fmla="*/ 685133 w 717613"/>
                  <a:gd name="connsiteY6" fmla="*/ 229331 h 377635"/>
                  <a:gd name="connsiteX7" fmla="*/ 717613 w 717613"/>
                  <a:gd name="connsiteY7" fmla="*/ 343822 h 377635"/>
                  <a:gd name="connsiteX8" fmla="*/ 354235 w 717613"/>
                  <a:gd name="connsiteY8" fmla="*/ 377635 h 37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613" h="377635">
                    <a:moveTo>
                      <a:pt x="354235" y="377635"/>
                    </a:moveTo>
                    <a:cubicBezTo>
                      <a:pt x="317278" y="307627"/>
                      <a:pt x="273082" y="244762"/>
                      <a:pt x="211836" y="195708"/>
                    </a:cubicBezTo>
                    <a:cubicBezTo>
                      <a:pt x="151067" y="147130"/>
                      <a:pt x="84677" y="112078"/>
                      <a:pt x="0" y="112936"/>
                    </a:cubicBezTo>
                    <a:cubicBezTo>
                      <a:pt x="23622" y="96838"/>
                      <a:pt x="46101" y="78550"/>
                      <a:pt x="71056" y="64930"/>
                    </a:cubicBezTo>
                    <a:cubicBezTo>
                      <a:pt x="134017" y="30544"/>
                      <a:pt x="201263" y="10351"/>
                      <a:pt x="273367" y="2922"/>
                    </a:cubicBezTo>
                    <a:cubicBezTo>
                      <a:pt x="348520" y="-4889"/>
                      <a:pt x="421100" y="2731"/>
                      <a:pt x="491014" y="28544"/>
                    </a:cubicBezTo>
                    <a:cubicBezTo>
                      <a:pt x="587026" y="63977"/>
                      <a:pt x="649986" y="134557"/>
                      <a:pt x="685133" y="229331"/>
                    </a:cubicBezTo>
                    <a:cubicBezTo>
                      <a:pt x="698373" y="265050"/>
                      <a:pt x="706184" y="302864"/>
                      <a:pt x="717613" y="343822"/>
                    </a:cubicBezTo>
                    <a:cubicBezTo>
                      <a:pt x="589407" y="322295"/>
                      <a:pt x="468916" y="307436"/>
                      <a:pt x="354235" y="377635"/>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5" name="121-18"/>
              <p:cNvSpPr/>
              <p:nvPr>
                <p:custDataLst>
                  <p:tags r:id="rId43"/>
                </p:custDataLst>
              </p:nvPr>
            </p:nvSpPr>
            <p:spPr>
              <a:xfrm>
                <a:off x="784520" y="708689"/>
                <a:ext cx="172625" cy="172998"/>
              </a:xfrm>
              <a:custGeom>
                <a:avLst/>
                <a:gdLst>
                  <a:gd name="connsiteX0" fmla="*/ 551096 w 551095"/>
                  <a:gd name="connsiteY0" fmla="*/ 33369 h 552290"/>
                  <a:gd name="connsiteX1" fmla="*/ 411555 w 551095"/>
                  <a:gd name="connsiteY1" fmla="*/ 364743 h 552290"/>
                  <a:gd name="connsiteX2" fmla="*/ 10933 w 551095"/>
                  <a:gd name="connsiteY2" fmla="*/ 552291 h 552290"/>
                  <a:gd name="connsiteX3" fmla="*/ 14743 w 551095"/>
                  <a:gd name="connsiteY3" fmla="*/ 343979 h 552290"/>
                  <a:gd name="connsiteX4" fmla="*/ 192575 w 551095"/>
                  <a:gd name="connsiteY4" fmla="*/ 61086 h 552290"/>
                  <a:gd name="connsiteX5" fmla="*/ 350595 w 551095"/>
                  <a:gd name="connsiteY5" fmla="*/ 2031 h 552290"/>
                  <a:gd name="connsiteX6" fmla="*/ 551096 w 551095"/>
                  <a:gd name="connsiteY6" fmla="*/ 33369 h 55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095" h="552290">
                    <a:moveTo>
                      <a:pt x="551096" y="33369"/>
                    </a:moveTo>
                    <a:cubicBezTo>
                      <a:pt x="472610" y="133000"/>
                      <a:pt x="402982" y="232441"/>
                      <a:pt x="411555" y="364743"/>
                    </a:cubicBezTo>
                    <a:cubicBezTo>
                      <a:pt x="250582" y="369601"/>
                      <a:pt x="103421" y="401224"/>
                      <a:pt x="10933" y="552291"/>
                    </a:cubicBezTo>
                    <a:cubicBezTo>
                      <a:pt x="-5545" y="482567"/>
                      <a:pt x="-2688" y="412940"/>
                      <a:pt x="14743" y="343979"/>
                    </a:cubicBezTo>
                    <a:cubicBezTo>
                      <a:pt x="43318" y="230631"/>
                      <a:pt x="98658" y="133190"/>
                      <a:pt x="192575" y="61086"/>
                    </a:cubicBezTo>
                    <a:cubicBezTo>
                      <a:pt x="238771" y="25653"/>
                      <a:pt x="292302" y="8603"/>
                      <a:pt x="350595" y="2031"/>
                    </a:cubicBezTo>
                    <a:cubicBezTo>
                      <a:pt x="419937" y="-5779"/>
                      <a:pt x="484231" y="9842"/>
                      <a:pt x="551096" y="3336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6" name="121-19"/>
              <p:cNvSpPr/>
              <p:nvPr>
                <p:custDataLst>
                  <p:tags r:id="rId44"/>
                </p:custDataLst>
              </p:nvPr>
            </p:nvSpPr>
            <p:spPr>
              <a:xfrm>
                <a:off x="876585" y="1127569"/>
                <a:ext cx="116754" cy="235138"/>
              </a:xfrm>
              <a:custGeom>
                <a:avLst/>
                <a:gdLst>
                  <a:gd name="connsiteX0" fmla="*/ 186612 w 372730"/>
                  <a:gd name="connsiteY0" fmla="*/ 0 h 750665"/>
                  <a:gd name="connsiteX1" fmla="*/ 372731 w 372730"/>
                  <a:gd name="connsiteY1" fmla="*/ 312706 h 750665"/>
                  <a:gd name="connsiteX2" fmla="*/ 286625 w 372730"/>
                  <a:gd name="connsiteY2" fmla="*/ 750665 h 750665"/>
                  <a:gd name="connsiteX3" fmla="*/ 198328 w 372730"/>
                  <a:gd name="connsiteY3" fmla="*/ 693801 h 750665"/>
                  <a:gd name="connsiteX4" fmla="*/ 6590 w 372730"/>
                  <a:gd name="connsiteY4" fmla="*/ 375190 h 750665"/>
                  <a:gd name="connsiteX5" fmla="*/ 89838 w 372730"/>
                  <a:gd name="connsiteY5" fmla="*/ 89630 h 750665"/>
                  <a:gd name="connsiteX6" fmla="*/ 186612 w 372730"/>
                  <a:gd name="connsiteY6" fmla="*/ 0 h 75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730" h="750665">
                    <a:moveTo>
                      <a:pt x="186612" y="0"/>
                    </a:moveTo>
                    <a:cubicBezTo>
                      <a:pt x="222141" y="125730"/>
                      <a:pt x="261193" y="240982"/>
                      <a:pt x="372731" y="312706"/>
                    </a:cubicBezTo>
                    <a:cubicBezTo>
                      <a:pt x="283101" y="445198"/>
                      <a:pt x="221855" y="583025"/>
                      <a:pt x="286625" y="750665"/>
                    </a:cubicBezTo>
                    <a:cubicBezTo>
                      <a:pt x="257097" y="731806"/>
                      <a:pt x="225855" y="715232"/>
                      <a:pt x="198328" y="693801"/>
                    </a:cubicBezTo>
                    <a:cubicBezTo>
                      <a:pt x="94029" y="612267"/>
                      <a:pt x="31641" y="503968"/>
                      <a:pt x="6590" y="375190"/>
                    </a:cubicBezTo>
                    <a:cubicBezTo>
                      <a:pt x="-14460" y="266890"/>
                      <a:pt x="15353" y="170593"/>
                      <a:pt x="89838" y="89630"/>
                    </a:cubicBezTo>
                    <a:cubicBezTo>
                      <a:pt x="118509" y="58483"/>
                      <a:pt x="152037" y="31718"/>
                      <a:pt x="186612" y="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7" name="121-20"/>
              <p:cNvSpPr/>
              <p:nvPr>
                <p:custDataLst>
                  <p:tags r:id="rId45"/>
                </p:custDataLst>
              </p:nvPr>
            </p:nvSpPr>
            <p:spPr>
              <a:xfrm>
                <a:off x="1020668" y="367581"/>
                <a:ext cx="234780" cy="116750"/>
              </a:xfrm>
              <a:custGeom>
                <a:avLst/>
                <a:gdLst>
                  <a:gd name="connsiteX0" fmla="*/ 749522 w 749522"/>
                  <a:gd name="connsiteY0" fmla="*/ 253370 h 372718"/>
                  <a:gd name="connsiteX1" fmla="*/ 406908 w 749522"/>
                  <a:gd name="connsiteY1" fmla="*/ 372718 h 372718"/>
                  <a:gd name="connsiteX2" fmla="*/ 0 w 749522"/>
                  <a:gd name="connsiteY2" fmla="*/ 200220 h 372718"/>
                  <a:gd name="connsiteX3" fmla="*/ 69723 w 749522"/>
                  <a:gd name="connsiteY3" fmla="*/ 126782 h 372718"/>
                  <a:gd name="connsiteX4" fmla="*/ 301276 w 749522"/>
                  <a:gd name="connsiteY4" fmla="*/ 12578 h 372718"/>
                  <a:gd name="connsiteX5" fmla="*/ 550259 w 749522"/>
                  <a:gd name="connsiteY5" fmla="*/ 27913 h 372718"/>
                  <a:gd name="connsiteX6" fmla="*/ 704279 w 749522"/>
                  <a:gd name="connsiteY6" fmla="*/ 166407 h 372718"/>
                  <a:gd name="connsiteX7" fmla="*/ 749522 w 749522"/>
                  <a:gd name="connsiteY7" fmla="*/ 253370 h 372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522" h="372718">
                    <a:moveTo>
                      <a:pt x="749522" y="253370"/>
                    </a:moveTo>
                    <a:cubicBezTo>
                      <a:pt x="621792" y="262037"/>
                      <a:pt x="502063" y="278325"/>
                      <a:pt x="406908" y="372718"/>
                    </a:cubicBezTo>
                    <a:cubicBezTo>
                      <a:pt x="297752" y="257465"/>
                      <a:pt x="175165" y="171550"/>
                      <a:pt x="0" y="200220"/>
                    </a:cubicBezTo>
                    <a:cubicBezTo>
                      <a:pt x="23146" y="175646"/>
                      <a:pt x="44482" y="148976"/>
                      <a:pt x="69723" y="126782"/>
                    </a:cubicBezTo>
                    <a:cubicBezTo>
                      <a:pt x="136493" y="68299"/>
                      <a:pt x="214408" y="30008"/>
                      <a:pt x="301276" y="12578"/>
                    </a:cubicBezTo>
                    <a:cubicBezTo>
                      <a:pt x="385096" y="-4186"/>
                      <a:pt x="469106" y="-8758"/>
                      <a:pt x="550259" y="27913"/>
                    </a:cubicBezTo>
                    <a:cubicBezTo>
                      <a:pt x="616363" y="57821"/>
                      <a:pt x="666560" y="105542"/>
                      <a:pt x="704279" y="166407"/>
                    </a:cubicBezTo>
                    <a:cubicBezTo>
                      <a:pt x="720947" y="193267"/>
                      <a:pt x="733711" y="222604"/>
                      <a:pt x="749522" y="25337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8" name="121-21"/>
              <p:cNvSpPr/>
              <p:nvPr>
                <p:custDataLst>
                  <p:tags r:id="rId46"/>
                </p:custDataLst>
              </p:nvPr>
            </p:nvSpPr>
            <p:spPr>
              <a:xfrm>
                <a:off x="824938" y="565475"/>
                <a:ext cx="193101" cy="152326"/>
              </a:xfrm>
              <a:custGeom>
                <a:avLst/>
                <a:gdLst>
                  <a:gd name="connsiteX0" fmla="*/ 616471 w 616470"/>
                  <a:gd name="connsiteY0" fmla="*/ 67480 h 486294"/>
                  <a:gd name="connsiteX1" fmla="*/ 426447 w 616470"/>
                  <a:gd name="connsiteY1" fmla="*/ 367708 h 486294"/>
                  <a:gd name="connsiteX2" fmla="*/ 870 w 616470"/>
                  <a:gd name="connsiteY2" fmla="*/ 486294 h 486294"/>
                  <a:gd name="connsiteX3" fmla="*/ 1251 w 616470"/>
                  <a:gd name="connsiteY3" fmla="*/ 421429 h 486294"/>
                  <a:gd name="connsiteX4" fmla="*/ 143364 w 616470"/>
                  <a:gd name="connsiteY4" fmla="*/ 124058 h 486294"/>
                  <a:gd name="connsiteX5" fmla="*/ 392443 w 616470"/>
                  <a:gd name="connsiteY5" fmla="*/ 138 h 486294"/>
                  <a:gd name="connsiteX6" fmla="*/ 616471 w 616470"/>
                  <a:gd name="connsiteY6" fmla="*/ 67480 h 48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470" h="486294">
                    <a:moveTo>
                      <a:pt x="616471" y="67480"/>
                    </a:moveTo>
                    <a:cubicBezTo>
                      <a:pt x="524840" y="150252"/>
                      <a:pt x="441211" y="235405"/>
                      <a:pt x="426447" y="367708"/>
                    </a:cubicBezTo>
                    <a:cubicBezTo>
                      <a:pt x="270523" y="348372"/>
                      <a:pt x="119361" y="353039"/>
                      <a:pt x="870" y="486294"/>
                    </a:cubicBezTo>
                    <a:cubicBezTo>
                      <a:pt x="870" y="464101"/>
                      <a:pt x="-1321" y="442479"/>
                      <a:pt x="1251" y="421429"/>
                    </a:cubicBezTo>
                    <a:cubicBezTo>
                      <a:pt x="15062" y="306462"/>
                      <a:pt x="65259" y="208069"/>
                      <a:pt x="143364" y="124058"/>
                    </a:cubicBezTo>
                    <a:cubicBezTo>
                      <a:pt x="210515" y="51859"/>
                      <a:pt x="291382" y="3567"/>
                      <a:pt x="392443" y="138"/>
                    </a:cubicBezTo>
                    <a:cubicBezTo>
                      <a:pt x="453117" y="-1862"/>
                      <a:pt x="547605" y="17759"/>
                      <a:pt x="616471" y="6748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39" name="121-22"/>
              <p:cNvSpPr/>
              <p:nvPr>
                <p:custDataLst>
                  <p:tags r:id="rId47"/>
                </p:custDataLst>
              </p:nvPr>
            </p:nvSpPr>
            <p:spPr>
              <a:xfrm>
                <a:off x="980551" y="1264783"/>
                <a:ext cx="104177" cy="198351"/>
              </a:xfrm>
              <a:custGeom>
                <a:avLst/>
                <a:gdLst>
                  <a:gd name="connsiteX0" fmla="*/ 121221 w 332580"/>
                  <a:gd name="connsiteY0" fmla="*/ 0 h 633222"/>
                  <a:gd name="connsiteX1" fmla="*/ 332580 w 332580"/>
                  <a:gd name="connsiteY1" fmla="*/ 242316 h 633222"/>
                  <a:gd name="connsiteX2" fmla="*/ 276669 w 332580"/>
                  <a:gd name="connsiteY2" fmla="*/ 437293 h 633222"/>
                  <a:gd name="connsiteX3" fmla="*/ 327437 w 332580"/>
                  <a:gd name="connsiteY3" fmla="*/ 633222 h 633222"/>
                  <a:gd name="connsiteX4" fmla="*/ 303815 w 332580"/>
                  <a:gd name="connsiteY4" fmla="*/ 629698 h 633222"/>
                  <a:gd name="connsiteX5" fmla="*/ 51212 w 332580"/>
                  <a:gd name="connsiteY5" fmla="*/ 421862 h 633222"/>
                  <a:gd name="connsiteX6" fmla="*/ 63 w 332580"/>
                  <a:gd name="connsiteY6" fmla="*/ 244412 h 633222"/>
                  <a:gd name="connsiteX7" fmla="*/ 78263 w 332580"/>
                  <a:gd name="connsiteY7" fmla="*/ 47625 h 633222"/>
                  <a:gd name="connsiteX8" fmla="*/ 121221 w 332580"/>
                  <a:gd name="connsiteY8" fmla="*/ 0 h 633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80" h="633222">
                    <a:moveTo>
                      <a:pt x="121221" y="0"/>
                    </a:moveTo>
                    <a:cubicBezTo>
                      <a:pt x="172274" y="102299"/>
                      <a:pt x="223328" y="196596"/>
                      <a:pt x="332580" y="242316"/>
                    </a:cubicBezTo>
                    <a:cubicBezTo>
                      <a:pt x="300767" y="304038"/>
                      <a:pt x="281526" y="368999"/>
                      <a:pt x="276669" y="437293"/>
                    </a:cubicBezTo>
                    <a:cubicBezTo>
                      <a:pt x="271811" y="505873"/>
                      <a:pt x="281812" y="571595"/>
                      <a:pt x="327437" y="633222"/>
                    </a:cubicBezTo>
                    <a:cubicBezTo>
                      <a:pt x="317531" y="631793"/>
                      <a:pt x="310387" y="631793"/>
                      <a:pt x="303815" y="629698"/>
                    </a:cubicBezTo>
                    <a:cubicBezTo>
                      <a:pt x="191706" y="594360"/>
                      <a:pt x="110267" y="521684"/>
                      <a:pt x="51212" y="421862"/>
                    </a:cubicBezTo>
                    <a:cubicBezTo>
                      <a:pt x="18827" y="367189"/>
                      <a:pt x="-1271" y="309372"/>
                      <a:pt x="63" y="244412"/>
                    </a:cubicBezTo>
                    <a:cubicBezTo>
                      <a:pt x="1682" y="168593"/>
                      <a:pt x="32162" y="105156"/>
                      <a:pt x="78263" y="47625"/>
                    </a:cubicBezTo>
                    <a:cubicBezTo>
                      <a:pt x="91026" y="31813"/>
                      <a:pt x="105409" y="17431"/>
                      <a:pt x="121221" y="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grpSp>
        <p:grpSp>
          <p:nvGrpSpPr>
            <p:cNvPr id="299" name="Group 483+"/>
            <p:cNvGrpSpPr/>
            <p:nvPr/>
          </p:nvGrpSpPr>
          <p:grpSpPr>
            <a:xfrm>
              <a:off x="1008" y="1833"/>
              <a:ext cx="872" cy="1525"/>
              <a:chOff x="613279" y="101508"/>
              <a:chExt cx="866587" cy="1516193"/>
            </a:xfrm>
            <a:gradFill>
              <a:gsLst>
                <a:gs pos="99000">
                  <a:schemeClr val="accent6"/>
                </a:gs>
                <a:gs pos="67000">
                  <a:schemeClr val="accent3"/>
                </a:gs>
                <a:gs pos="34000">
                  <a:schemeClr val="accent4"/>
                </a:gs>
                <a:gs pos="0">
                  <a:schemeClr val="accent6"/>
                </a:gs>
              </a:gsLst>
              <a:lin ang="18900000" scaled="0"/>
            </a:gradFill>
          </p:grpSpPr>
          <p:sp>
            <p:nvSpPr>
              <p:cNvPr id="300" name="121-23"/>
              <p:cNvSpPr/>
              <p:nvPr>
                <p:custDataLst>
                  <p:tags r:id="rId48"/>
                </p:custDataLst>
              </p:nvPr>
            </p:nvSpPr>
            <p:spPr>
              <a:xfrm>
                <a:off x="613279" y="987231"/>
                <a:ext cx="185431" cy="182881"/>
              </a:xfrm>
              <a:custGeom>
                <a:avLst/>
                <a:gdLst>
                  <a:gd name="connsiteX0" fmla="*/ 0 w 591978"/>
                  <a:gd name="connsiteY0" fmla="*/ 56729 h 583842"/>
                  <a:gd name="connsiteX1" fmla="*/ 13716 w 591978"/>
                  <a:gd name="connsiteY1" fmla="*/ 51014 h 583842"/>
                  <a:gd name="connsiteX2" fmla="*/ 209360 w 591978"/>
                  <a:gd name="connsiteY2" fmla="*/ 3008 h 583842"/>
                  <a:gd name="connsiteX3" fmla="*/ 384524 w 591978"/>
                  <a:gd name="connsiteY3" fmla="*/ 76731 h 583842"/>
                  <a:gd name="connsiteX4" fmla="*/ 479203 w 591978"/>
                  <a:gd name="connsiteY4" fmla="*/ 256658 h 583842"/>
                  <a:gd name="connsiteX5" fmla="*/ 516636 w 591978"/>
                  <a:gd name="connsiteY5" fmla="*/ 435252 h 583842"/>
                  <a:gd name="connsiteX6" fmla="*/ 591979 w 591978"/>
                  <a:gd name="connsiteY6" fmla="*/ 576889 h 583842"/>
                  <a:gd name="connsiteX7" fmla="*/ 589883 w 591978"/>
                  <a:gd name="connsiteY7" fmla="*/ 583842 h 583842"/>
                  <a:gd name="connsiteX8" fmla="*/ 474536 w 591978"/>
                  <a:gd name="connsiteY8" fmla="*/ 566126 h 583842"/>
                  <a:gd name="connsiteX9" fmla="*/ 294608 w 591978"/>
                  <a:gd name="connsiteY9" fmla="*/ 468780 h 583842"/>
                  <a:gd name="connsiteX10" fmla="*/ 237839 w 591978"/>
                  <a:gd name="connsiteY10" fmla="*/ 365434 h 583842"/>
                  <a:gd name="connsiteX11" fmla="*/ 76962 w 591978"/>
                  <a:gd name="connsiteY11" fmla="*/ 106830 h 583842"/>
                  <a:gd name="connsiteX12" fmla="*/ 0 w 591978"/>
                  <a:gd name="connsiteY12" fmla="*/ 65873 h 583842"/>
                  <a:gd name="connsiteX13" fmla="*/ 0 w 591978"/>
                  <a:gd name="connsiteY13" fmla="*/ 56729 h 58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1978" h="583842">
                    <a:moveTo>
                      <a:pt x="0" y="56729"/>
                    </a:moveTo>
                    <a:cubicBezTo>
                      <a:pt x="4667" y="54919"/>
                      <a:pt x="10287" y="54157"/>
                      <a:pt x="13716" y="51014"/>
                    </a:cubicBezTo>
                    <a:cubicBezTo>
                      <a:pt x="70580" y="722"/>
                      <a:pt x="138303" y="-5089"/>
                      <a:pt x="209360" y="3008"/>
                    </a:cubicBezTo>
                    <a:cubicBezTo>
                      <a:pt x="274892" y="10533"/>
                      <a:pt x="333280" y="35869"/>
                      <a:pt x="384524" y="76731"/>
                    </a:cubicBezTo>
                    <a:cubicBezTo>
                      <a:pt x="442150" y="122737"/>
                      <a:pt x="467392" y="185602"/>
                      <a:pt x="479203" y="256658"/>
                    </a:cubicBezTo>
                    <a:cubicBezTo>
                      <a:pt x="489204" y="316571"/>
                      <a:pt x="502063" y="376197"/>
                      <a:pt x="516636" y="435252"/>
                    </a:cubicBezTo>
                    <a:cubicBezTo>
                      <a:pt x="529685" y="488211"/>
                      <a:pt x="552831" y="536979"/>
                      <a:pt x="591979" y="576889"/>
                    </a:cubicBezTo>
                    <a:cubicBezTo>
                      <a:pt x="591312" y="579175"/>
                      <a:pt x="590550" y="581556"/>
                      <a:pt x="589883" y="583842"/>
                    </a:cubicBezTo>
                    <a:cubicBezTo>
                      <a:pt x="551402" y="578127"/>
                      <a:pt x="512445" y="574412"/>
                      <a:pt x="474536" y="566126"/>
                    </a:cubicBezTo>
                    <a:cubicBezTo>
                      <a:pt x="405575" y="550981"/>
                      <a:pt x="340138" y="524978"/>
                      <a:pt x="294608" y="468780"/>
                    </a:cubicBezTo>
                    <a:cubicBezTo>
                      <a:pt x="270224" y="438681"/>
                      <a:pt x="252317" y="401819"/>
                      <a:pt x="237839" y="365434"/>
                    </a:cubicBezTo>
                    <a:cubicBezTo>
                      <a:pt x="199644" y="269232"/>
                      <a:pt x="154591" y="177982"/>
                      <a:pt x="76962" y="106830"/>
                    </a:cubicBezTo>
                    <a:cubicBezTo>
                      <a:pt x="55150" y="86828"/>
                      <a:pt x="32480" y="66539"/>
                      <a:pt x="0" y="65873"/>
                    </a:cubicBezTo>
                    <a:cubicBezTo>
                      <a:pt x="0" y="62920"/>
                      <a:pt x="0" y="59777"/>
                      <a:pt x="0" y="5672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1" name="121-24"/>
              <p:cNvSpPr/>
              <p:nvPr>
                <p:custDataLst>
                  <p:tags r:id="rId49"/>
                </p:custDataLst>
              </p:nvPr>
            </p:nvSpPr>
            <p:spPr>
              <a:xfrm>
                <a:off x="1134734" y="101508"/>
                <a:ext cx="155747" cy="216729"/>
              </a:xfrm>
              <a:custGeom>
                <a:avLst/>
                <a:gdLst>
                  <a:gd name="connsiteX0" fmla="*/ 11086 w 497218"/>
                  <a:gd name="connsiteY0" fmla="*/ 691896 h 691896"/>
                  <a:gd name="connsiteX1" fmla="*/ 1466 w 497218"/>
                  <a:gd name="connsiteY1" fmla="*/ 639699 h 691896"/>
                  <a:gd name="connsiteX2" fmla="*/ 41947 w 497218"/>
                  <a:gd name="connsiteY2" fmla="*/ 392906 h 691896"/>
                  <a:gd name="connsiteX3" fmla="*/ 145770 w 497218"/>
                  <a:gd name="connsiteY3" fmla="*/ 295942 h 691896"/>
                  <a:gd name="connsiteX4" fmla="*/ 350557 w 497218"/>
                  <a:gd name="connsiteY4" fmla="*/ 108966 h 691896"/>
                  <a:gd name="connsiteX5" fmla="*/ 396277 w 497218"/>
                  <a:gd name="connsiteY5" fmla="*/ 0 h 691896"/>
                  <a:gd name="connsiteX6" fmla="*/ 442759 w 497218"/>
                  <a:gd name="connsiteY6" fmla="*/ 53531 h 691896"/>
                  <a:gd name="connsiteX7" fmla="*/ 481812 w 497218"/>
                  <a:gd name="connsiteY7" fmla="*/ 358711 h 691896"/>
                  <a:gd name="connsiteX8" fmla="*/ 359320 w 497218"/>
                  <a:gd name="connsiteY8" fmla="*/ 488918 h 691896"/>
                  <a:gd name="connsiteX9" fmla="*/ 207397 w 497218"/>
                  <a:gd name="connsiteY9" fmla="*/ 552450 h 691896"/>
                  <a:gd name="connsiteX10" fmla="*/ 11086 w 497218"/>
                  <a:gd name="connsiteY10" fmla="*/ 691896 h 691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7218" h="691896">
                    <a:moveTo>
                      <a:pt x="11086" y="691896"/>
                    </a:moveTo>
                    <a:cubicBezTo>
                      <a:pt x="7181" y="671608"/>
                      <a:pt x="2133" y="655796"/>
                      <a:pt x="1466" y="639699"/>
                    </a:cubicBezTo>
                    <a:cubicBezTo>
                      <a:pt x="-2153" y="554736"/>
                      <a:pt x="-2439" y="470345"/>
                      <a:pt x="41947" y="392906"/>
                    </a:cubicBezTo>
                    <a:cubicBezTo>
                      <a:pt x="66712" y="349568"/>
                      <a:pt x="104241" y="321278"/>
                      <a:pt x="145770" y="295942"/>
                    </a:cubicBezTo>
                    <a:cubicBezTo>
                      <a:pt x="226065" y="246983"/>
                      <a:pt x="296074" y="186023"/>
                      <a:pt x="350557" y="108966"/>
                    </a:cubicBezTo>
                    <a:cubicBezTo>
                      <a:pt x="372560" y="77819"/>
                      <a:pt x="389991" y="43720"/>
                      <a:pt x="396277" y="0"/>
                    </a:cubicBezTo>
                    <a:cubicBezTo>
                      <a:pt x="411994" y="17717"/>
                      <a:pt x="431520" y="33338"/>
                      <a:pt x="442759" y="53531"/>
                    </a:cubicBezTo>
                    <a:cubicBezTo>
                      <a:pt x="496290" y="149638"/>
                      <a:pt x="512482" y="251651"/>
                      <a:pt x="481812" y="358711"/>
                    </a:cubicBezTo>
                    <a:cubicBezTo>
                      <a:pt x="463524" y="422720"/>
                      <a:pt x="421042" y="464630"/>
                      <a:pt x="359320" y="488918"/>
                    </a:cubicBezTo>
                    <a:cubicBezTo>
                      <a:pt x="308266" y="509016"/>
                      <a:pt x="257307" y="529685"/>
                      <a:pt x="207397" y="552450"/>
                    </a:cubicBezTo>
                    <a:cubicBezTo>
                      <a:pt x="134435" y="585597"/>
                      <a:pt x="61378" y="619316"/>
                      <a:pt x="11086" y="691896"/>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2" name="121-25"/>
              <p:cNvSpPr/>
              <p:nvPr>
                <p:custDataLst>
                  <p:tags r:id="rId50"/>
                </p:custDataLst>
              </p:nvPr>
            </p:nvSpPr>
            <p:spPr>
              <a:xfrm>
                <a:off x="1273366" y="172546"/>
                <a:ext cx="206500" cy="127819"/>
              </a:xfrm>
              <a:custGeom>
                <a:avLst/>
                <a:gdLst>
                  <a:gd name="connsiteX0" fmla="*/ 0 w 659249"/>
                  <a:gd name="connsiteY0" fmla="*/ 315087 h 408057"/>
                  <a:gd name="connsiteX1" fmla="*/ 134207 w 659249"/>
                  <a:gd name="connsiteY1" fmla="*/ 156877 h 408057"/>
                  <a:gd name="connsiteX2" fmla="*/ 304705 w 659249"/>
                  <a:gd name="connsiteY2" fmla="*/ 98870 h 408057"/>
                  <a:gd name="connsiteX3" fmla="*/ 412242 w 659249"/>
                  <a:gd name="connsiteY3" fmla="*/ 102108 h 408057"/>
                  <a:gd name="connsiteX4" fmla="*/ 598646 w 659249"/>
                  <a:gd name="connsiteY4" fmla="*/ 47720 h 408057"/>
                  <a:gd name="connsiteX5" fmla="*/ 654463 w 659249"/>
                  <a:gd name="connsiteY5" fmla="*/ 0 h 408057"/>
                  <a:gd name="connsiteX6" fmla="*/ 658368 w 659249"/>
                  <a:gd name="connsiteY6" fmla="*/ 21050 h 408057"/>
                  <a:gd name="connsiteX7" fmla="*/ 627888 w 659249"/>
                  <a:gd name="connsiteY7" fmla="*/ 251079 h 408057"/>
                  <a:gd name="connsiteX8" fmla="*/ 422624 w 659249"/>
                  <a:gd name="connsiteY8" fmla="*/ 404908 h 408057"/>
                  <a:gd name="connsiteX9" fmla="*/ 157639 w 659249"/>
                  <a:gd name="connsiteY9" fmla="*/ 353473 h 408057"/>
                  <a:gd name="connsiteX10" fmla="*/ 46577 w 659249"/>
                  <a:gd name="connsiteY10" fmla="*/ 313087 h 408057"/>
                  <a:gd name="connsiteX11" fmla="*/ 0 w 659249"/>
                  <a:gd name="connsiteY11" fmla="*/ 315087 h 40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9249" h="408057">
                    <a:moveTo>
                      <a:pt x="0" y="315087"/>
                    </a:moveTo>
                    <a:cubicBezTo>
                      <a:pt x="31432" y="249365"/>
                      <a:pt x="77819" y="198882"/>
                      <a:pt x="134207" y="156877"/>
                    </a:cubicBezTo>
                    <a:cubicBezTo>
                      <a:pt x="184785" y="119158"/>
                      <a:pt x="243268" y="102870"/>
                      <a:pt x="304705" y="98870"/>
                    </a:cubicBezTo>
                    <a:cubicBezTo>
                      <a:pt x="340328" y="96583"/>
                      <a:pt x="376428" y="103346"/>
                      <a:pt x="412242" y="102108"/>
                    </a:cubicBezTo>
                    <a:cubicBezTo>
                      <a:pt x="478726" y="99917"/>
                      <a:pt x="542830" y="86487"/>
                      <a:pt x="598646" y="47720"/>
                    </a:cubicBezTo>
                    <a:cubicBezTo>
                      <a:pt x="617792" y="34481"/>
                      <a:pt x="634270" y="17431"/>
                      <a:pt x="654463" y="0"/>
                    </a:cubicBezTo>
                    <a:cubicBezTo>
                      <a:pt x="655892" y="7239"/>
                      <a:pt x="658177" y="14097"/>
                      <a:pt x="658368" y="21050"/>
                    </a:cubicBezTo>
                    <a:cubicBezTo>
                      <a:pt x="661035" y="99441"/>
                      <a:pt x="659416" y="177451"/>
                      <a:pt x="627888" y="251079"/>
                    </a:cubicBezTo>
                    <a:cubicBezTo>
                      <a:pt x="589121" y="341567"/>
                      <a:pt x="521208" y="392430"/>
                      <a:pt x="422624" y="404908"/>
                    </a:cubicBezTo>
                    <a:cubicBezTo>
                      <a:pt x="328041" y="416814"/>
                      <a:pt x="241840" y="393954"/>
                      <a:pt x="157639" y="353473"/>
                    </a:cubicBezTo>
                    <a:cubicBezTo>
                      <a:pt x="122301" y="336423"/>
                      <a:pt x="84296" y="324422"/>
                      <a:pt x="46577" y="313087"/>
                    </a:cubicBezTo>
                    <a:cubicBezTo>
                      <a:pt x="33623" y="309086"/>
                      <a:pt x="18193" y="313944"/>
                      <a:pt x="0" y="31508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3" name="121-26"/>
              <p:cNvSpPr/>
              <p:nvPr>
                <p:custDataLst>
                  <p:tags r:id="rId51"/>
                </p:custDataLst>
              </p:nvPr>
            </p:nvSpPr>
            <p:spPr>
              <a:xfrm>
                <a:off x="772612" y="407680"/>
                <a:ext cx="103985" cy="244630"/>
              </a:xfrm>
              <a:custGeom>
                <a:avLst/>
                <a:gdLst>
                  <a:gd name="connsiteX0" fmla="*/ 146652 w 331967"/>
                  <a:gd name="connsiteY0" fmla="*/ 780973 h 780972"/>
                  <a:gd name="connsiteX1" fmla="*/ 3205 w 331967"/>
                  <a:gd name="connsiteY1" fmla="*/ 538656 h 780972"/>
                  <a:gd name="connsiteX2" fmla="*/ 32542 w 331967"/>
                  <a:gd name="connsiteY2" fmla="*/ 367968 h 780972"/>
                  <a:gd name="connsiteX3" fmla="*/ 75024 w 331967"/>
                  <a:gd name="connsiteY3" fmla="*/ 175945 h 780972"/>
                  <a:gd name="connsiteX4" fmla="*/ 70071 w 331967"/>
                  <a:gd name="connsiteY4" fmla="*/ 58025 h 780972"/>
                  <a:gd name="connsiteX5" fmla="*/ 51021 w 331967"/>
                  <a:gd name="connsiteY5" fmla="*/ 1923 h 780972"/>
                  <a:gd name="connsiteX6" fmla="*/ 141413 w 331967"/>
                  <a:gd name="connsiteY6" fmla="*/ 17734 h 780972"/>
                  <a:gd name="connsiteX7" fmla="*/ 326770 w 331967"/>
                  <a:gd name="connsiteY7" fmla="*/ 261289 h 780972"/>
                  <a:gd name="connsiteX8" fmla="*/ 288479 w 331967"/>
                  <a:gd name="connsiteY8" fmla="*/ 451693 h 780972"/>
                  <a:gd name="connsiteX9" fmla="*/ 175227 w 331967"/>
                  <a:gd name="connsiteY9" fmla="*/ 663720 h 780972"/>
                  <a:gd name="connsiteX10" fmla="*/ 146652 w 331967"/>
                  <a:gd name="connsiteY10" fmla="*/ 780973 h 78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967" h="780972">
                    <a:moveTo>
                      <a:pt x="146652" y="780973"/>
                    </a:moveTo>
                    <a:cubicBezTo>
                      <a:pt x="78739" y="714869"/>
                      <a:pt x="21303" y="637717"/>
                      <a:pt x="3205" y="538656"/>
                    </a:cubicBezTo>
                    <a:cubicBezTo>
                      <a:pt x="-7558" y="479506"/>
                      <a:pt x="10444" y="423404"/>
                      <a:pt x="32542" y="367968"/>
                    </a:cubicBezTo>
                    <a:cubicBezTo>
                      <a:pt x="57022" y="306723"/>
                      <a:pt x="73976" y="242620"/>
                      <a:pt x="75024" y="175945"/>
                    </a:cubicBezTo>
                    <a:cubicBezTo>
                      <a:pt x="75691" y="136606"/>
                      <a:pt x="74071" y="97078"/>
                      <a:pt x="70071" y="58025"/>
                    </a:cubicBezTo>
                    <a:cubicBezTo>
                      <a:pt x="68166" y="39642"/>
                      <a:pt x="58165" y="22211"/>
                      <a:pt x="51021" y="1923"/>
                    </a:cubicBezTo>
                    <a:cubicBezTo>
                      <a:pt x="82549" y="-3983"/>
                      <a:pt x="112933" y="4399"/>
                      <a:pt x="141413" y="17734"/>
                    </a:cubicBezTo>
                    <a:cubicBezTo>
                      <a:pt x="245617" y="66217"/>
                      <a:pt x="303052" y="151561"/>
                      <a:pt x="326770" y="261289"/>
                    </a:cubicBezTo>
                    <a:cubicBezTo>
                      <a:pt x="341533" y="329773"/>
                      <a:pt x="323626" y="391781"/>
                      <a:pt x="288479" y="451693"/>
                    </a:cubicBezTo>
                    <a:cubicBezTo>
                      <a:pt x="247903" y="520750"/>
                      <a:pt x="208945" y="591139"/>
                      <a:pt x="175227" y="663720"/>
                    </a:cubicBezTo>
                    <a:cubicBezTo>
                      <a:pt x="158939" y="699248"/>
                      <a:pt x="155986" y="740968"/>
                      <a:pt x="146652" y="780973"/>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4" name="121-27"/>
              <p:cNvSpPr/>
              <p:nvPr>
                <p:custDataLst>
                  <p:tags r:id="rId52"/>
                </p:custDataLst>
              </p:nvPr>
            </p:nvSpPr>
            <p:spPr>
              <a:xfrm>
                <a:off x="917551" y="1515771"/>
                <a:ext cx="242801" cy="101930"/>
              </a:xfrm>
              <a:custGeom>
                <a:avLst/>
                <a:gdLst>
                  <a:gd name="connsiteX0" fmla="*/ 775136 w 775136"/>
                  <a:gd name="connsiteY0" fmla="*/ 172682 h 325408"/>
                  <a:gd name="connsiteX1" fmla="*/ 481100 w 775136"/>
                  <a:gd name="connsiteY1" fmla="*/ 325273 h 325408"/>
                  <a:gd name="connsiteX2" fmla="*/ 394232 w 775136"/>
                  <a:gd name="connsiteY2" fmla="*/ 306318 h 325408"/>
                  <a:gd name="connsiteX3" fmla="*/ 127055 w 775136"/>
                  <a:gd name="connsiteY3" fmla="*/ 259074 h 325408"/>
                  <a:gd name="connsiteX4" fmla="*/ 2087 w 775136"/>
                  <a:gd name="connsiteY4" fmla="*/ 291650 h 325408"/>
                  <a:gd name="connsiteX5" fmla="*/ 31710 w 775136"/>
                  <a:gd name="connsiteY5" fmla="*/ 161443 h 325408"/>
                  <a:gd name="connsiteX6" fmla="*/ 270407 w 775136"/>
                  <a:gd name="connsiteY6" fmla="*/ 3137 h 325408"/>
                  <a:gd name="connsiteX7" fmla="*/ 459954 w 775136"/>
                  <a:gd name="connsiteY7" fmla="*/ 46476 h 325408"/>
                  <a:gd name="connsiteX8" fmla="*/ 661979 w 775136"/>
                  <a:gd name="connsiteY8" fmla="*/ 148775 h 325408"/>
                  <a:gd name="connsiteX9" fmla="*/ 775136 w 775136"/>
                  <a:gd name="connsiteY9" fmla="*/ 172682 h 3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136" h="325408">
                    <a:moveTo>
                      <a:pt x="775136" y="172682"/>
                    </a:moveTo>
                    <a:cubicBezTo>
                      <a:pt x="694555" y="255550"/>
                      <a:pt x="607592" y="328988"/>
                      <a:pt x="481100" y="325273"/>
                    </a:cubicBezTo>
                    <a:cubicBezTo>
                      <a:pt x="451953" y="324415"/>
                      <a:pt x="422235" y="315843"/>
                      <a:pt x="394232" y="306318"/>
                    </a:cubicBezTo>
                    <a:cubicBezTo>
                      <a:pt x="307459" y="276695"/>
                      <a:pt x="219353" y="256026"/>
                      <a:pt x="127055" y="259074"/>
                    </a:cubicBezTo>
                    <a:cubicBezTo>
                      <a:pt x="78002" y="260693"/>
                      <a:pt x="51713" y="267647"/>
                      <a:pt x="2087" y="291650"/>
                    </a:cubicBezTo>
                    <a:cubicBezTo>
                      <a:pt x="-5152" y="243644"/>
                      <a:pt x="6850" y="200114"/>
                      <a:pt x="31710" y="161443"/>
                    </a:cubicBezTo>
                    <a:cubicBezTo>
                      <a:pt x="87717" y="74098"/>
                      <a:pt x="168203" y="20092"/>
                      <a:pt x="270407" y="3137"/>
                    </a:cubicBezTo>
                    <a:cubicBezTo>
                      <a:pt x="338225" y="-8102"/>
                      <a:pt x="400328" y="11900"/>
                      <a:pt x="459954" y="46476"/>
                    </a:cubicBezTo>
                    <a:cubicBezTo>
                      <a:pt x="525200" y="84195"/>
                      <a:pt x="592828" y="118771"/>
                      <a:pt x="661979" y="148775"/>
                    </a:cubicBezTo>
                    <a:cubicBezTo>
                      <a:pt x="695888" y="163538"/>
                      <a:pt x="735512" y="164777"/>
                      <a:pt x="775136" y="172682"/>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5" name="121-28"/>
              <p:cNvSpPr/>
              <p:nvPr>
                <p:custDataLst>
                  <p:tags r:id="rId53"/>
                </p:custDataLst>
              </p:nvPr>
            </p:nvSpPr>
            <p:spPr>
              <a:xfrm>
                <a:off x="994879" y="169774"/>
                <a:ext cx="128746" cy="240688"/>
              </a:xfrm>
              <a:custGeom>
                <a:avLst/>
                <a:gdLst>
                  <a:gd name="connsiteX0" fmla="*/ 62487 w 411017"/>
                  <a:gd name="connsiteY0" fmla="*/ 768382 h 768381"/>
                  <a:gd name="connsiteX1" fmla="*/ 4861 w 411017"/>
                  <a:gd name="connsiteY1" fmla="*/ 595789 h 768381"/>
                  <a:gd name="connsiteX2" fmla="*/ 23625 w 411017"/>
                  <a:gd name="connsiteY2" fmla="*/ 431006 h 768381"/>
                  <a:gd name="connsiteX3" fmla="*/ 79061 w 411017"/>
                  <a:gd name="connsiteY3" fmla="*/ 351092 h 768381"/>
                  <a:gd name="connsiteX4" fmla="*/ 230889 w 411017"/>
                  <a:gd name="connsiteY4" fmla="*/ 73438 h 768381"/>
                  <a:gd name="connsiteX5" fmla="*/ 236509 w 411017"/>
                  <a:gd name="connsiteY5" fmla="*/ 0 h 768381"/>
                  <a:gd name="connsiteX6" fmla="*/ 326139 w 411017"/>
                  <a:gd name="connsiteY6" fmla="*/ 64865 h 768381"/>
                  <a:gd name="connsiteX7" fmla="*/ 401673 w 411017"/>
                  <a:gd name="connsiteY7" fmla="*/ 371666 h 768381"/>
                  <a:gd name="connsiteX8" fmla="*/ 298612 w 411017"/>
                  <a:gd name="connsiteY8" fmla="*/ 505016 h 768381"/>
                  <a:gd name="connsiteX9" fmla="*/ 165357 w 411017"/>
                  <a:gd name="connsiteY9" fmla="*/ 617601 h 768381"/>
                  <a:gd name="connsiteX10" fmla="*/ 62487 w 411017"/>
                  <a:gd name="connsiteY10" fmla="*/ 768382 h 76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017" h="768381">
                    <a:moveTo>
                      <a:pt x="62487" y="768382"/>
                    </a:moveTo>
                    <a:cubicBezTo>
                      <a:pt x="32769" y="712280"/>
                      <a:pt x="14005" y="655796"/>
                      <a:pt x="4861" y="595789"/>
                    </a:cubicBezTo>
                    <a:cubicBezTo>
                      <a:pt x="-3807" y="538925"/>
                      <a:pt x="-2759" y="482822"/>
                      <a:pt x="23625" y="431006"/>
                    </a:cubicBezTo>
                    <a:cubicBezTo>
                      <a:pt x="38199" y="402336"/>
                      <a:pt x="58106" y="375761"/>
                      <a:pt x="79061" y="351092"/>
                    </a:cubicBezTo>
                    <a:cubicBezTo>
                      <a:pt x="148879" y="268796"/>
                      <a:pt x="208601" y="181166"/>
                      <a:pt x="230889" y="73438"/>
                    </a:cubicBezTo>
                    <a:cubicBezTo>
                      <a:pt x="235747" y="49911"/>
                      <a:pt x="234795" y="25241"/>
                      <a:pt x="236509" y="0"/>
                    </a:cubicBezTo>
                    <a:cubicBezTo>
                      <a:pt x="274228" y="9620"/>
                      <a:pt x="302613" y="34576"/>
                      <a:pt x="326139" y="64865"/>
                    </a:cubicBezTo>
                    <a:cubicBezTo>
                      <a:pt x="396624" y="155734"/>
                      <a:pt x="428247" y="256889"/>
                      <a:pt x="401673" y="371666"/>
                    </a:cubicBezTo>
                    <a:cubicBezTo>
                      <a:pt x="387766" y="431673"/>
                      <a:pt x="343761" y="468630"/>
                      <a:pt x="298612" y="505016"/>
                    </a:cubicBezTo>
                    <a:cubicBezTo>
                      <a:pt x="253368" y="541496"/>
                      <a:pt x="208315" y="578453"/>
                      <a:pt x="165357" y="617601"/>
                    </a:cubicBezTo>
                    <a:cubicBezTo>
                      <a:pt x="107064" y="670655"/>
                      <a:pt x="92967" y="693611"/>
                      <a:pt x="62487" y="768382"/>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6" name="121-29"/>
              <p:cNvSpPr/>
              <p:nvPr>
                <p:custDataLst>
                  <p:tags r:id="rId54"/>
                </p:custDataLst>
              </p:nvPr>
            </p:nvSpPr>
            <p:spPr>
              <a:xfrm>
                <a:off x="772994" y="1373312"/>
                <a:ext cx="239879" cy="125977"/>
              </a:xfrm>
              <a:custGeom>
                <a:avLst/>
                <a:gdLst>
                  <a:gd name="connsiteX0" fmla="*/ 765810 w 765809"/>
                  <a:gd name="connsiteY0" fmla="*/ 338559 h 402173"/>
                  <a:gd name="connsiteX1" fmla="*/ 442913 w 765809"/>
                  <a:gd name="connsiteY1" fmla="*/ 383136 h 402173"/>
                  <a:gd name="connsiteX2" fmla="*/ 351282 w 765809"/>
                  <a:gd name="connsiteY2" fmla="*/ 324366 h 402173"/>
                  <a:gd name="connsiteX3" fmla="*/ 105251 w 765809"/>
                  <a:gd name="connsiteY3" fmla="*/ 190540 h 402173"/>
                  <a:gd name="connsiteX4" fmla="*/ 0 w 765809"/>
                  <a:gd name="connsiteY4" fmla="*/ 176634 h 402173"/>
                  <a:gd name="connsiteX5" fmla="*/ 56959 w 765809"/>
                  <a:gd name="connsiteY5" fmla="*/ 85003 h 402173"/>
                  <a:gd name="connsiteX6" fmla="*/ 314706 w 765809"/>
                  <a:gd name="connsiteY6" fmla="*/ 1088 h 402173"/>
                  <a:gd name="connsiteX7" fmla="*/ 499205 w 765809"/>
                  <a:gd name="connsiteY7" fmla="*/ 99386 h 402173"/>
                  <a:gd name="connsiteX8" fmla="*/ 663416 w 765809"/>
                  <a:gd name="connsiteY8" fmla="*/ 274455 h 402173"/>
                  <a:gd name="connsiteX9" fmla="*/ 765810 w 765809"/>
                  <a:gd name="connsiteY9" fmla="*/ 338559 h 40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809" h="402173">
                    <a:moveTo>
                      <a:pt x="765810" y="338559"/>
                    </a:moveTo>
                    <a:cubicBezTo>
                      <a:pt x="664083" y="386660"/>
                      <a:pt x="558737" y="427522"/>
                      <a:pt x="442913" y="383136"/>
                    </a:cubicBezTo>
                    <a:cubicBezTo>
                      <a:pt x="409670" y="370372"/>
                      <a:pt x="379762" y="346750"/>
                      <a:pt x="351282" y="324366"/>
                    </a:cubicBezTo>
                    <a:cubicBezTo>
                      <a:pt x="276606" y="265883"/>
                      <a:pt x="198406" y="213781"/>
                      <a:pt x="105251" y="190540"/>
                    </a:cubicBezTo>
                    <a:cubicBezTo>
                      <a:pt x="71819" y="182158"/>
                      <a:pt x="36576" y="181205"/>
                      <a:pt x="0" y="176634"/>
                    </a:cubicBezTo>
                    <a:cubicBezTo>
                      <a:pt x="5239" y="141486"/>
                      <a:pt x="28480" y="110244"/>
                      <a:pt x="56959" y="85003"/>
                    </a:cubicBezTo>
                    <a:cubicBezTo>
                      <a:pt x="130207" y="20328"/>
                      <a:pt x="217837" y="-5865"/>
                      <a:pt x="314706" y="1088"/>
                    </a:cubicBezTo>
                    <a:cubicBezTo>
                      <a:pt x="390239" y="6517"/>
                      <a:pt x="449675" y="41950"/>
                      <a:pt x="499205" y="99386"/>
                    </a:cubicBezTo>
                    <a:cubicBezTo>
                      <a:pt x="551402" y="160060"/>
                      <a:pt x="605504" y="219401"/>
                      <a:pt x="663416" y="274455"/>
                    </a:cubicBezTo>
                    <a:cubicBezTo>
                      <a:pt x="691515" y="301125"/>
                      <a:pt x="730091" y="316746"/>
                      <a:pt x="765810" y="33855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7" name="121-30"/>
              <p:cNvSpPr/>
              <p:nvPr>
                <p:custDataLst>
                  <p:tags r:id="rId55"/>
                </p:custDataLst>
              </p:nvPr>
            </p:nvSpPr>
            <p:spPr>
              <a:xfrm>
                <a:off x="685392" y="582614"/>
                <a:ext cx="108501" cy="235852"/>
              </a:xfrm>
              <a:custGeom>
                <a:avLst/>
                <a:gdLst>
                  <a:gd name="connsiteX0" fmla="*/ 0 w 346389"/>
                  <a:gd name="connsiteY0" fmla="*/ 10568 h 752946"/>
                  <a:gd name="connsiteX1" fmla="*/ 146209 w 346389"/>
                  <a:gd name="connsiteY1" fmla="*/ 21522 h 752946"/>
                  <a:gd name="connsiteX2" fmla="*/ 343186 w 346389"/>
                  <a:gd name="connsiteY2" fmla="*/ 269172 h 752946"/>
                  <a:gd name="connsiteX3" fmla="*/ 333566 w 346389"/>
                  <a:gd name="connsiteY3" fmla="*/ 377566 h 752946"/>
                  <a:gd name="connsiteX4" fmla="*/ 274320 w 346389"/>
                  <a:gd name="connsiteY4" fmla="*/ 567018 h 752946"/>
                  <a:gd name="connsiteX5" fmla="*/ 268700 w 346389"/>
                  <a:gd name="connsiteY5" fmla="*/ 752946 h 752946"/>
                  <a:gd name="connsiteX6" fmla="*/ 227743 w 346389"/>
                  <a:gd name="connsiteY6" fmla="*/ 726943 h 752946"/>
                  <a:gd name="connsiteX7" fmla="*/ 191072 w 346389"/>
                  <a:gd name="connsiteY7" fmla="*/ 699511 h 752946"/>
                  <a:gd name="connsiteX8" fmla="*/ 63532 w 346389"/>
                  <a:gd name="connsiteY8" fmla="*/ 529490 h 752946"/>
                  <a:gd name="connsiteX9" fmla="*/ 59150 w 346389"/>
                  <a:gd name="connsiteY9" fmla="*/ 384710 h 752946"/>
                  <a:gd name="connsiteX10" fmla="*/ 34671 w 346389"/>
                  <a:gd name="connsiteY10" fmla="*/ 66575 h 752946"/>
                  <a:gd name="connsiteX11" fmla="*/ 20193 w 346389"/>
                  <a:gd name="connsiteY11" fmla="*/ 38000 h 752946"/>
                  <a:gd name="connsiteX12" fmla="*/ 0 w 346389"/>
                  <a:gd name="connsiteY12" fmla="*/ 10568 h 75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6389" h="752946">
                    <a:moveTo>
                      <a:pt x="0" y="10568"/>
                    </a:moveTo>
                    <a:cubicBezTo>
                      <a:pt x="52006" y="-8672"/>
                      <a:pt x="100775" y="376"/>
                      <a:pt x="146209" y="21522"/>
                    </a:cubicBezTo>
                    <a:cubicBezTo>
                      <a:pt x="252412" y="70957"/>
                      <a:pt x="321183" y="152776"/>
                      <a:pt x="343186" y="269172"/>
                    </a:cubicBezTo>
                    <a:cubicBezTo>
                      <a:pt x="349949" y="304986"/>
                      <a:pt x="345662" y="341752"/>
                      <a:pt x="333566" y="377566"/>
                    </a:cubicBezTo>
                    <a:cubicBezTo>
                      <a:pt x="312515" y="440336"/>
                      <a:pt x="292989" y="503582"/>
                      <a:pt x="274320" y="567018"/>
                    </a:cubicBezTo>
                    <a:cubicBezTo>
                      <a:pt x="256889" y="626264"/>
                      <a:pt x="249174" y="686367"/>
                      <a:pt x="268700" y="752946"/>
                    </a:cubicBezTo>
                    <a:cubicBezTo>
                      <a:pt x="252127" y="742469"/>
                      <a:pt x="239649" y="735135"/>
                      <a:pt x="227743" y="726943"/>
                    </a:cubicBezTo>
                    <a:cubicBezTo>
                      <a:pt x="215170" y="718275"/>
                      <a:pt x="202692" y="709417"/>
                      <a:pt x="191072" y="699511"/>
                    </a:cubicBezTo>
                    <a:cubicBezTo>
                      <a:pt x="135827" y="652458"/>
                      <a:pt x="86582" y="601023"/>
                      <a:pt x="63532" y="529490"/>
                    </a:cubicBezTo>
                    <a:cubicBezTo>
                      <a:pt x="48006" y="481389"/>
                      <a:pt x="52768" y="433573"/>
                      <a:pt x="59150" y="384710"/>
                    </a:cubicBezTo>
                    <a:cubicBezTo>
                      <a:pt x="73152" y="277268"/>
                      <a:pt x="76105" y="170016"/>
                      <a:pt x="34671" y="66575"/>
                    </a:cubicBezTo>
                    <a:cubicBezTo>
                      <a:pt x="30670" y="56669"/>
                      <a:pt x="25813" y="47049"/>
                      <a:pt x="20193" y="38000"/>
                    </a:cubicBezTo>
                    <a:cubicBezTo>
                      <a:pt x="14668" y="29046"/>
                      <a:pt x="7715" y="20950"/>
                      <a:pt x="0" y="1056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8" name="121-31"/>
              <p:cNvSpPr/>
              <p:nvPr>
                <p:custDataLst>
                  <p:tags r:id="rId56"/>
                </p:custDataLst>
              </p:nvPr>
            </p:nvSpPr>
            <p:spPr>
              <a:xfrm>
                <a:off x="666055" y="1193687"/>
                <a:ext cx="219351" cy="148791"/>
              </a:xfrm>
              <a:custGeom>
                <a:avLst/>
                <a:gdLst>
                  <a:gd name="connsiteX0" fmla="*/ 700278 w 700277"/>
                  <a:gd name="connsiteY0" fmla="*/ 459198 h 475011"/>
                  <a:gd name="connsiteX1" fmla="*/ 440722 w 700277"/>
                  <a:gd name="connsiteY1" fmla="*/ 455769 h 475011"/>
                  <a:gd name="connsiteX2" fmla="*/ 308610 w 700277"/>
                  <a:gd name="connsiteY2" fmla="*/ 352232 h 475011"/>
                  <a:gd name="connsiteX3" fmla="*/ 90392 w 700277"/>
                  <a:gd name="connsiteY3" fmla="*/ 146397 h 475011"/>
                  <a:gd name="connsiteX4" fmla="*/ 0 w 700277"/>
                  <a:gd name="connsiteY4" fmla="*/ 112488 h 475011"/>
                  <a:gd name="connsiteX5" fmla="*/ 61817 w 700277"/>
                  <a:gd name="connsiteY5" fmla="*/ 45432 h 475011"/>
                  <a:gd name="connsiteX6" fmla="*/ 448056 w 700277"/>
                  <a:gd name="connsiteY6" fmla="*/ 83627 h 475011"/>
                  <a:gd name="connsiteX7" fmla="*/ 494443 w 700277"/>
                  <a:gd name="connsiteY7" fmla="*/ 151064 h 475011"/>
                  <a:gd name="connsiteX8" fmla="*/ 615029 w 700277"/>
                  <a:gd name="connsiteY8" fmla="*/ 370710 h 475011"/>
                  <a:gd name="connsiteX9" fmla="*/ 700278 w 700277"/>
                  <a:gd name="connsiteY9" fmla="*/ 459198 h 47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277" h="475011">
                    <a:moveTo>
                      <a:pt x="700278" y="459198"/>
                    </a:moveTo>
                    <a:cubicBezTo>
                      <a:pt x="615124" y="477295"/>
                      <a:pt x="527971" y="484344"/>
                      <a:pt x="440722" y="455769"/>
                    </a:cubicBezTo>
                    <a:cubicBezTo>
                      <a:pt x="383762" y="437195"/>
                      <a:pt x="342805" y="399952"/>
                      <a:pt x="308610" y="352232"/>
                    </a:cubicBezTo>
                    <a:cubicBezTo>
                      <a:pt x="249364" y="269650"/>
                      <a:pt x="181832" y="194689"/>
                      <a:pt x="90392" y="146397"/>
                    </a:cubicBezTo>
                    <a:cubicBezTo>
                      <a:pt x="62579" y="131728"/>
                      <a:pt x="31147" y="123918"/>
                      <a:pt x="0" y="112488"/>
                    </a:cubicBezTo>
                    <a:cubicBezTo>
                      <a:pt x="10858" y="85532"/>
                      <a:pt x="34576" y="63625"/>
                      <a:pt x="61817" y="45432"/>
                    </a:cubicBezTo>
                    <a:cubicBezTo>
                      <a:pt x="171926" y="-28006"/>
                      <a:pt x="356235" y="-10385"/>
                      <a:pt x="448056" y="83627"/>
                    </a:cubicBezTo>
                    <a:cubicBezTo>
                      <a:pt x="466820" y="102867"/>
                      <a:pt x="481298" y="127251"/>
                      <a:pt x="494443" y="151064"/>
                    </a:cubicBezTo>
                    <a:cubicBezTo>
                      <a:pt x="535019" y="224121"/>
                      <a:pt x="571024" y="299844"/>
                      <a:pt x="615029" y="370710"/>
                    </a:cubicBezTo>
                    <a:cubicBezTo>
                      <a:pt x="636080" y="404619"/>
                      <a:pt x="671132" y="429670"/>
                      <a:pt x="700278" y="45919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09" name="121-32"/>
              <p:cNvSpPr/>
              <p:nvPr>
                <p:custDataLst>
                  <p:tags r:id="rId57"/>
                </p:custDataLst>
              </p:nvPr>
            </p:nvSpPr>
            <p:spPr>
              <a:xfrm>
                <a:off x="631570" y="771399"/>
                <a:ext cx="126473" cy="219310"/>
              </a:xfrm>
              <a:custGeom>
                <a:avLst/>
                <a:gdLst>
                  <a:gd name="connsiteX0" fmla="*/ 403765 w 403764"/>
                  <a:gd name="connsiteY0" fmla="*/ 700134 h 700134"/>
                  <a:gd name="connsiteX1" fmla="*/ 177927 w 403764"/>
                  <a:gd name="connsiteY1" fmla="*/ 549734 h 700134"/>
                  <a:gd name="connsiteX2" fmla="*/ 124587 w 403764"/>
                  <a:gd name="connsiteY2" fmla="*/ 366664 h 700134"/>
                  <a:gd name="connsiteX3" fmla="*/ 53912 w 403764"/>
                  <a:gd name="connsiteY3" fmla="*/ 92439 h 700134"/>
                  <a:gd name="connsiteX4" fmla="*/ 0 w 403764"/>
                  <a:gd name="connsiteY4" fmla="*/ 22145 h 700134"/>
                  <a:gd name="connsiteX5" fmla="*/ 148495 w 403764"/>
                  <a:gd name="connsiteY5" fmla="*/ 9095 h 700134"/>
                  <a:gd name="connsiteX6" fmla="*/ 388906 w 403764"/>
                  <a:gd name="connsiteY6" fmla="*/ 237029 h 700134"/>
                  <a:gd name="connsiteX7" fmla="*/ 390525 w 403764"/>
                  <a:gd name="connsiteY7" fmla="*/ 354758 h 700134"/>
                  <a:gd name="connsiteX8" fmla="*/ 371380 w 403764"/>
                  <a:gd name="connsiteY8" fmla="*/ 543924 h 700134"/>
                  <a:gd name="connsiteX9" fmla="*/ 403765 w 403764"/>
                  <a:gd name="connsiteY9" fmla="*/ 700134 h 70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764" h="700134">
                    <a:moveTo>
                      <a:pt x="403765" y="700134"/>
                    </a:moveTo>
                    <a:cubicBezTo>
                      <a:pt x="312706" y="665368"/>
                      <a:pt x="235458" y="622791"/>
                      <a:pt x="177927" y="549734"/>
                    </a:cubicBezTo>
                    <a:cubicBezTo>
                      <a:pt x="135160" y="495442"/>
                      <a:pt x="126778" y="432386"/>
                      <a:pt x="124587" y="366664"/>
                    </a:cubicBezTo>
                    <a:cubicBezTo>
                      <a:pt x="121349" y="270080"/>
                      <a:pt x="102013" y="177212"/>
                      <a:pt x="53912" y="92439"/>
                    </a:cubicBezTo>
                    <a:cubicBezTo>
                      <a:pt x="39529" y="67198"/>
                      <a:pt x="18383" y="45766"/>
                      <a:pt x="0" y="22145"/>
                    </a:cubicBezTo>
                    <a:cubicBezTo>
                      <a:pt x="44006" y="-3097"/>
                      <a:pt x="95917" y="-5764"/>
                      <a:pt x="148495" y="9095"/>
                    </a:cubicBezTo>
                    <a:cubicBezTo>
                      <a:pt x="268129" y="43004"/>
                      <a:pt x="356235" y="113299"/>
                      <a:pt x="388906" y="237029"/>
                    </a:cubicBezTo>
                    <a:cubicBezTo>
                      <a:pt x="398621" y="273890"/>
                      <a:pt x="393383" y="315610"/>
                      <a:pt x="390525" y="354758"/>
                    </a:cubicBezTo>
                    <a:cubicBezTo>
                      <a:pt x="385858" y="418004"/>
                      <a:pt x="375666" y="480773"/>
                      <a:pt x="371380" y="543924"/>
                    </a:cubicBezTo>
                    <a:cubicBezTo>
                      <a:pt x="367856" y="596216"/>
                      <a:pt x="376523" y="647461"/>
                      <a:pt x="403765" y="700134"/>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0" name="121-33"/>
              <p:cNvSpPr/>
              <p:nvPr>
                <p:custDataLst>
                  <p:tags r:id="rId58"/>
                </p:custDataLst>
              </p:nvPr>
            </p:nvSpPr>
            <p:spPr>
              <a:xfrm>
                <a:off x="774109" y="849526"/>
                <a:ext cx="119954" cy="215057"/>
              </a:xfrm>
              <a:custGeom>
                <a:avLst/>
                <a:gdLst>
                  <a:gd name="connsiteX0" fmla="*/ 382954 w 382954"/>
                  <a:gd name="connsiteY0" fmla="*/ 358997 h 686561"/>
                  <a:gd name="connsiteX1" fmla="*/ 84155 w 382954"/>
                  <a:gd name="connsiteY1" fmla="*/ 686562 h 686561"/>
                  <a:gd name="connsiteX2" fmla="*/ 27291 w 382954"/>
                  <a:gd name="connsiteY2" fmla="*/ 573405 h 686561"/>
                  <a:gd name="connsiteX3" fmla="*/ 56723 w 382954"/>
                  <a:gd name="connsiteY3" fmla="*/ 176213 h 686561"/>
                  <a:gd name="connsiteX4" fmla="*/ 233602 w 382954"/>
                  <a:gd name="connsiteY4" fmla="*/ 27527 h 686561"/>
                  <a:gd name="connsiteX5" fmla="*/ 378763 w 382954"/>
                  <a:gd name="connsiteY5" fmla="*/ 0 h 686561"/>
                  <a:gd name="connsiteX6" fmla="*/ 350474 w 382954"/>
                  <a:gd name="connsiteY6" fmla="*/ 182118 h 686561"/>
                  <a:gd name="connsiteX7" fmla="*/ 382954 w 382954"/>
                  <a:gd name="connsiteY7" fmla="*/ 358997 h 68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2954" h="686561">
                    <a:moveTo>
                      <a:pt x="382954" y="358997"/>
                    </a:moveTo>
                    <a:cubicBezTo>
                      <a:pt x="235507" y="427101"/>
                      <a:pt x="112158" y="513016"/>
                      <a:pt x="84155" y="686562"/>
                    </a:cubicBezTo>
                    <a:cubicBezTo>
                      <a:pt x="58152" y="653605"/>
                      <a:pt x="40245" y="614553"/>
                      <a:pt x="27291" y="573405"/>
                    </a:cubicBezTo>
                    <a:cubicBezTo>
                      <a:pt x="-15477" y="437197"/>
                      <a:pt x="-9666" y="304038"/>
                      <a:pt x="56723" y="176213"/>
                    </a:cubicBezTo>
                    <a:cubicBezTo>
                      <a:pt x="94918" y="102775"/>
                      <a:pt x="157402" y="56769"/>
                      <a:pt x="233602" y="27527"/>
                    </a:cubicBezTo>
                    <a:cubicBezTo>
                      <a:pt x="281608" y="9144"/>
                      <a:pt x="331424" y="3238"/>
                      <a:pt x="378763" y="0"/>
                    </a:cubicBezTo>
                    <a:cubicBezTo>
                      <a:pt x="368857" y="62103"/>
                      <a:pt x="356189" y="121729"/>
                      <a:pt x="350474" y="182118"/>
                    </a:cubicBezTo>
                    <a:cubicBezTo>
                      <a:pt x="344854" y="242506"/>
                      <a:pt x="349045" y="302895"/>
                      <a:pt x="382954" y="35899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1" name="121-34"/>
              <p:cNvSpPr/>
              <p:nvPr>
                <p:custDataLst>
                  <p:tags r:id="rId59"/>
                </p:custDataLst>
              </p:nvPr>
            </p:nvSpPr>
            <p:spPr>
              <a:xfrm>
                <a:off x="907639" y="450381"/>
                <a:ext cx="228780" cy="118174"/>
              </a:xfrm>
              <a:custGeom>
                <a:avLst/>
                <a:gdLst>
                  <a:gd name="connsiteX0" fmla="*/ 730377 w 730376"/>
                  <a:gd name="connsiteY0" fmla="*/ 161526 h 377267"/>
                  <a:gd name="connsiteX1" fmla="*/ 442436 w 730376"/>
                  <a:gd name="connsiteY1" fmla="*/ 377267 h 377267"/>
                  <a:gd name="connsiteX2" fmla="*/ 0 w 730376"/>
                  <a:gd name="connsiteY2" fmla="*/ 337453 h 377267"/>
                  <a:gd name="connsiteX3" fmla="*/ 17621 w 730376"/>
                  <a:gd name="connsiteY3" fmla="*/ 291828 h 377267"/>
                  <a:gd name="connsiteX4" fmla="*/ 379857 w 730376"/>
                  <a:gd name="connsiteY4" fmla="*/ 6935 h 377267"/>
                  <a:gd name="connsiteX5" fmla="*/ 654653 w 730376"/>
                  <a:gd name="connsiteY5" fmla="*/ 87231 h 377267"/>
                  <a:gd name="connsiteX6" fmla="*/ 730377 w 730376"/>
                  <a:gd name="connsiteY6" fmla="*/ 161526 h 37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0376" h="377267">
                    <a:moveTo>
                      <a:pt x="730377" y="161526"/>
                    </a:moveTo>
                    <a:cubicBezTo>
                      <a:pt x="549497" y="228010"/>
                      <a:pt x="472059" y="306877"/>
                      <a:pt x="442436" y="377267"/>
                    </a:cubicBezTo>
                    <a:cubicBezTo>
                      <a:pt x="301942" y="301829"/>
                      <a:pt x="158972" y="252775"/>
                      <a:pt x="0" y="337453"/>
                    </a:cubicBezTo>
                    <a:cubicBezTo>
                      <a:pt x="6096" y="321451"/>
                      <a:pt x="10763" y="306115"/>
                      <a:pt x="17621" y="291828"/>
                    </a:cubicBezTo>
                    <a:cubicBezTo>
                      <a:pt x="92297" y="138380"/>
                      <a:pt x="215455" y="43321"/>
                      <a:pt x="379857" y="6935"/>
                    </a:cubicBezTo>
                    <a:cubicBezTo>
                      <a:pt x="482537" y="-15830"/>
                      <a:pt x="575405" y="19127"/>
                      <a:pt x="654653" y="87231"/>
                    </a:cubicBezTo>
                    <a:cubicBezTo>
                      <a:pt x="680466" y="109329"/>
                      <a:pt x="703326" y="134856"/>
                      <a:pt x="730377" y="161526"/>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2" name="121-35"/>
              <p:cNvSpPr/>
              <p:nvPr>
                <p:custDataLst>
                  <p:tags r:id="rId60"/>
                </p:custDataLst>
              </p:nvPr>
            </p:nvSpPr>
            <p:spPr>
              <a:xfrm>
                <a:off x="876774" y="266108"/>
                <a:ext cx="109764" cy="247430"/>
              </a:xfrm>
              <a:custGeom>
                <a:avLst/>
                <a:gdLst>
                  <a:gd name="connsiteX0" fmla="*/ 115969 w 350420"/>
                  <a:gd name="connsiteY0" fmla="*/ 789908 h 789908"/>
                  <a:gd name="connsiteX1" fmla="*/ 3479 w 350420"/>
                  <a:gd name="connsiteY1" fmla="*/ 560451 h 789908"/>
                  <a:gd name="connsiteX2" fmla="*/ 42246 w 350420"/>
                  <a:gd name="connsiteY2" fmla="*/ 376619 h 789908"/>
                  <a:gd name="connsiteX3" fmla="*/ 130447 w 350420"/>
                  <a:gd name="connsiteY3" fmla="*/ 75057 h 789908"/>
                  <a:gd name="connsiteX4" fmla="*/ 125780 w 350420"/>
                  <a:gd name="connsiteY4" fmla="*/ 36671 h 789908"/>
                  <a:gd name="connsiteX5" fmla="*/ 114731 w 350420"/>
                  <a:gd name="connsiteY5" fmla="*/ 0 h 789908"/>
                  <a:gd name="connsiteX6" fmla="*/ 215791 w 350420"/>
                  <a:gd name="connsiteY6" fmla="*/ 42100 h 789908"/>
                  <a:gd name="connsiteX7" fmla="*/ 349617 w 350420"/>
                  <a:gd name="connsiteY7" fmla="*/ 350996 h 789908"/>
                  <a:gd name="connsiteX8" fmla="*/ 301326 w 350420"/>
                  <a:gd name="connsiteY8" fmla="*/ 467582 h 789908"/>
                  <a:gd name="connsiteX9" fmla="*/ 192836 w 350420"/>
                  <a:gd name="connsiteY9" fmla="*/ 604361 h 789908"/>
                  <a:gd name="connsiteX10" fmla="*/ 115969 w 350420"/>
                  <a:gd name="connsiteY10" fmla="*/ 789908 h 78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0420" h="789908">
                    <a:moveTo>
                      <a:pt x="115969" y="789908"/>
                    </a:moveTo>
                    <a:cubicBezTo>
                      <a:pt x="58343" y="717899"/>
                      <a:pt x="18052" y="645795"/>
                      <a:pt x="3479" y="560451"/>
                    </a:cubicBezTo>
                    <a:cubicBezTo>
                      <a:pt x="-7951" y="493586"/>
                      <a:pt x="9765" y="434626"/>
                      <a:pt x="42246" y="376619"/>
                    </a:cubicBezTo>
                    <a:cubicBezTo>
                      <a:pt x="94538" y="283273"/>
                      <a:pt x="130828" y="184213"/>
                      <a:pt x="130447" y="75057"/>
                    </a:cubicBezTo>
                    <a:cubicBezTo>
                      <a:pt x="130447" y="62198"/>
                      <a:pt x="128447" y="49244"/>
                      <a:pt x="125780" y="36671"/>
                    </a:cubicBezTo>
                    <a:cubicBezTo>
                      <a:pt x="123303" y="24860"/>
                      <a:pt x="118827" y="13525"/>
                      <a:pt x="114731" y="0"/>
                    </a:cubicBezTo>
                    <a:cubicBezTo>
                      <a:pt x="154831" y="286"/>
                      <a:pt x="187597" y="17526"/>
                      <a:pt x="215791" y="42100"/>
                    </a:cubicBezTo>
                    <a:cubicBezTo>
                      <a:pt x="309231" y="123539"/>
                      <a:pt x="357333" y="225933"/>
                      <a:pt x="349617" y="350996"/>
                    </a:cubicBezTo>
                    <a:cubicBezTo>
                      <a:pt x="346950" y="394335"/>
                      <a:pt x="329043" y="433388"/>
                      <a:pt x="301326" y="467582"/>
                    </a:cubicBezTo>
                    <a:cubicBezTo>
                      <a:pt x="264654" y="512731"/>
                      <a:pt x="227888" y="557879"/>
                      <a:pt x="192836" y="604361"/>
                    </a:cubicBezTo>
                    <a:cubicBezTo>
                      <a:pt x="152831" y="657415"/>
                      <a:pt x="120351" y="714375"/>
                      <a:pt x="115969" y="789908"/>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3" name="121-36"/>
              <p:cNvSpPr/>
              <p:nvPr>
                <p:custDataLst>
                  <p:tags r:id="rId61"/>
                </p:custDataLst>
              </p:nvPr>
            </p:nvSpPr>
            <p:spPr>
              <a:xfrm>
                <a:off x="805267" y="998794"/>
                <a:ext cx="117708" cy="234689"/>
              </a:xfrm>
              <a:custGeom>
                <a:avLst/>
                <a:gdLst>
                  <a:gd name="connsiteX0" fmla="*/ 222241 w 375783"/>
                  <a:gd name="connsiteY0" fmla="*/ 749237 h 749236"/>
                  <a:gd name="connsiteX1" fmla="*/ 83938 w 375783"/>
                  <a:gd name="connsiteY1" fmla="*/ 608266 h 749236"/>
                  <a:gd name="connsiteX2" fmla="*/ 2213 w 375783"/>
                  <a:gd name="connsiteY2" fmla="*/ 364236 h 749236"/>
                  <a:gd name="connsiteX3" fmla="*/ 99845 w 375783"/>
                  <a:gd name="connsiteY3" fmla="*/ 88868 h 749236"/>
                  <a:gd name="connsiteX4" fmla="*/ 240529 w 375783"/>
                  <a:gd name="connsiteY4" fmla="*/ 0 h 749236"/>
                  <a:gd name="connsiteX5" fmla="*/ 375784 w 375783"/>
                  <a:gd name="connsiteY5" fmla="*/ 332613 h 749236"/>
                  <a:gd name="connsiteX6" fmla="*/ 240529 w 375783"/>
                  <a:gd name="connsiteY6" fmla="*/ 518255 h 749236"/>
                  <a:gd name="connsiteX7" fmla="*/ 222241 w 375783"/>
                  <a:gd name="connsiteY7" fmla="*/ 749237 h 74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783" h="749236">
                    <a:moveTo>
                      <a:pt x="222241" y="749237"/>
                    </a:moveTo>
                    <a:cubicBezTo>
                      <a:pt x="161662" y="709994"/>
                      <a:pt x="118609" y="663035"/>
                      <a:pt x="83938" y="608266"/>
                    </a:cubicBezTo>
                    <a:cubicBezTo>
                      <a:pt x="36694" y="533781"/>
                      <a:pt x="11548" y="452056"/>
                      <a:pt x="2213" y="364236"/>
                    </a:cubicBezTo>
                    <a:cubicBezTo>
                      <a:pt x="-9312" y="255937"/>
                      <a:pt x="24311" y="164592"/>
                      <a:pt x="99845" y="88868"/>
                    </a:cubicBezTo>
                    <a:cubicBezTo>
                      <a:pt x="138707" y="49911"/>
                      <a:pt x="184617" y="19431"/>
                      <a:pt x="240529" y="0"/>
                    </a:cubicBezTo>
                    <a:cubicBezTo>
                      <a:pt x="255007" y="123063"/>
                      <a:pt x="275105" y="242697"/>
                      <a:pt x="375784" y="332613"/>
                    </a:cubicBezTo>
                    <a:cubicBezTo>
                      <a:pt x="317491" y="385286"/>
                      <a:pt x="271009" y="446246"/>
                      <a:pt x="240529" y="518255"/>
                    </a:cubicBezTo>
                    <a:cubicBezTo>
                      <a:pt x="209668" y="590836"/>
                      <a:pt x="194333" y="665036"/>
                      <a:pt x="222241" y="749237"/>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4" name="121-37"/>
              <p:cNvSpPr/>
              <p:nvPr>
                <p:custDataLst>
                  <p:tags r:id="rId62"/>
                </p:custDataLst>
              </p:nvPr>
            </p:nvSpPr>
            <p:spPr>
              <a:xfrm>
                <a:off x="1143581" y="303536"/>
                <a:ext cx="224783" cy="118291"/>
              </a:xfrm>
              <a:custGeom>
                <a:avLst/>
                <a:gdLst>
                  <a:gd name="connsiteX0" fmla="*/ 354235 w 717613"/>
                  <a:gd name="connsiteY0" fmla="*/ 377635 h 377635"/>
                  <a:gd name="connsiteX1" fmla="*/ 211836 w 717613"/>
                  <a:gd name="connsiteY1" fmla="*/ 195708 h 377635"/>
                  <a:gd name="connsiteX2" fmla="*/ 0 w 717613"/>
                  <a:gd name="connsiteY2" fmla="*/ 112936 h 377635"/>
                  <a:gd name="connsiteX3" fmla="*/ 71056 w 717613"/>
                  <a:gd name="connsiteY3" fmla="*/ 64930 h 377635"/>
                  <a:gd name="connsiteX4" fmla="*/ 273367 w 717613"/>
                  <a:gd name="connsiteY4" fmla="*/ 2922 h 377635"/>
                  <a:gd name="connsiteX5" fmla="*/ 491014 w 717613"/>
                  <a:gd name="connsiteY5" fmla="*/ 28544 h 377635"/>
                  <a:gd name="connsiteX6" fmla="*/ 685133 w 717613"/>
                  <a:gd name="connsiteY6" fmla="*/ 229331 h 377635"/>
                  <a:gd name="connsiteX7" fmla="*/ 717613 w 717613"/>
                  <a:gd name="connsiteY7" fmla="*/ 343822 h 377635"/>
                  <a:gd name="connsiteX8" fmla="*/ 354235 w 717613"/>
                  <a:gd name="connsiteY8" fmla="*/ 377635 h 377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613" h="377635">
                    <a:moveTo>
                      <a:pt x="354235" y="377635"/>
                    </a:moveTo>
                    <a:cubicBezTo>
                      <a:pt x="317278" y="307627"/>
                      <a:pt x="273082" y="244762"/>
                      <a:pt x="211836" y="195708"/>
                    </a:cubicBezTo>
                    <a:cubicBezTo>
                      <a:pt x="151067" y="147130"/>
                      <a:pt x="84677" y="112078"/>
                      <a:pt x="0" y="112936"/>
                    </a:cubicBezTo>
                    <a:cubicBezTo>
                      <a:pt x="23622" y="96838"/>
                      <a:pt x="46101" y="78550"/>
                      <a:pt x="71056" y="64930"/>
                    </a:cubicBezTo>
                    <a:cubicBezTo>
                      <a:pt x="134017" y="30544"/>
                      <a:pt x="201263" y="10351"/>
                      <a:pt x="273367" y="2922"/>
                    </a:cubicBezTo>
                    <a:cubicBezTo>
                      <a:pt x="348520" y="-4889"/>
                      <a:pt x="421100" y="2731"/>
                      <a:pt x="491014" y="28544"/>
                    </a:cubicBezTo>
                    <a:cubicBezTo>
                      <a:pt x="587026" y="63977"/>
                      <a:pt x="649986" y="134557"/>
                      <a:pt x="685133" y="229331"/>
                    </a:cubicBezTo>
                    <a:cubicBezTo>
                      <a:pt x="698373" y="265050"/>
                      <a:pt x="706184" y="302864"/>
                      <a:pt x="717613" y="343822"/>
                    </a:cubicBezTo>
                    <a:cubicBezTo>
                      <a:pt x="589407" y="322295"/>
                      <a:pt x="468916" y="307436"/>
                      <a:pt x="354235" y="377635"/>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5" name="121-38"/>
              <p:cNvSpPr/>
              <p:nvPr>
                <p:custDataLst>
                  <p:tags r:id="rId63"/>
                </p:custDataLst>
              </p:nvPr>
            </p:nvSpPr>
            <p:spPr>
              <a:xfrm>
                <a:off x="784508" y="708689"/>
                <a:ext cx="172624" cy="172998"/>
              </a:xfrm>
              <a:custGeom>
                <a:avLst/>
                <a:gdLst>
                  <a:gd name="connsiteX0" fmla="*/ 551096 w 551095"/>
                  <a:gd name="connsiteY0" fmla="*/ 33369 h 552290"/>
                  <a:gd name="connsiteX1" fmla="*/ 411555 w 551095"/>
                  <a:gd name="connsiteY1" fmla="*/ 364743 h 552290"/>
                  <a:gd name="connsiteX2" fmla="*/ 10933 w 551095"/>
                  <a:gd name="connsiteY2" fmla="*/ 552291 h 552290"/>
                  <a:gd name="connsiteX3" fmla="*/ 14743 w 551095"/>
                  <a:gd name="connsiteY3" fmla="*/ 343979 h 552290"/>
                  <a:gd name="connsiteX4" fmla="*/ 192575 w 551095"/>
                  <a:gd name="connsiteY4" fmla="*/ 61086 h 552290"/>
                  <a:gd name="connsiteX5" fmla="*/ 350595 w 551095"/>
                  <a:gd name="connsiteY5" fmla="*/ 2031 h 552290"/>
                  <a:gd name="connsiteX6" fmla="*/ 551096 w 551095"/>
                  <a:gd name="connsiteY6" fmla="*/ 33369 h 55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095" h="552290">
                    <a:moveTo>
                      <a:pt x="551096" y="33369"/>
                    </a:moveTo>
                    <a:cubicBezTo>
                      <a:pt x="472610" y="133000"/>
                      <a:pt x="402982" y="232441"/>
                      <a:pt x="411555" y="364743"/>
                    </a:cubicBezTo>
                    <a:cubicBezTo>
                      <a:pt x="250582" y="369601"/>
                      <a:pt x="103421" y="401224"/>
                      <a:pt x="10933" y="552291"/>
                    </a:cubicBezTo>
                    <a:cubicBezTo>
                      <a:pt x="-5545" y="482567"/>
                      <a:pt x="-2688" y="412940"/>
                      <a:pt x="14743" y="343979"/>
                    </a:cubicBezTo>
                    <a:cubicBezTo>
                      <a:pt x="43318" y="230631"/>
                      <a:pt x="98658" y="133190"/>
                      <a:pt x="192575" y="61086"/>
                    </a:cubicBezTo>
                    <a:cubicBezTo>
                      <a:pt x="238771" y="25653"/>
                      <a:pt x="292302" y="8603"/>
                      <a:pt x="350595" y="2031"/>
                    </a:cubicBezTo>
                    <a:cubicBezTo>
                      <a:pt x="419937" y="-5779"/>
                      <a:pt x="484231" y="9842"/>
                      <a:pt x="551096" y="33369"/>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6" name="121-39"/>
              <p:cNvSpPr/>
              <p:nvPr>
                <p:custDataLst>
                  <p:tags r:id="rId64"/>
                </p:custDataLst>
              </p:nvPr>
            </p:nvSpPr>
            <p:spPr>
              <a:xfrm>
                <a:off x="876572" y="1127569"/>
                <a:ext cx="116753" cy="235138"/>
              </a:xfrm>
              <a:custGeom>
                <a:avLst/>
                <a:gdLst>
                  <a:gd name="connsiteX0" fmla="*/ 186612 w 372730"/>
                  <a:gd name="connsiteY0" fmla="*/ 0 h 750665"/>
                  <a:gd name="connsiteX1" fmla="*/ 372731 w 372730"/>
                  <a:gd name="connsiteY1" fmla="*/ 312706 h 750665"/>
                  <a:gd name="connsiteX2" fmla="*/ 286625 w 372730"/>
                  <a:gd name="connsiteY2" fmla="*/ 750665 h 750665"/>
                  <a:gd name="connsiteX3" fmla="*/ 198328 w 372730"/>
                  <a:gd name="connsiteY3" fmla="*/ 693801 h 750665"/>
                  <a:gd name="connsiteX4" fmla="*/ 6590 w 372730"/>
                  <a:gd name="connsiteY4" fmla="*/ 375190 h 750665"/>
                  <a:gd name="connsiteX5" fmla="*/ 89838 w 372730"/>
                  <a:gd name="connsiteY5" fmla="*/ 89630 h 750665"/>
                  <a:gd name="connsiteX6" fmla="*/ 186612 w 372730"/>
                  <a:gd name="connsiteY6" fmla="*/ 0 h 75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730" h="750665">
                    <a:moveTo>
                      <a:pt x="186612" y="0"/>
                    </a:moveTo>
                    <a:cubicBezTo>
                      <a:pt x="222141" y="125730"/>
                      <a:pt x="261193" y="240982"/>
                      <a:pt x="372731" y="312706"/>
                    </a:cubicBezTo>
                    <a:cubicBezTo>
                      <a:pt x="283101" y="445198"/>
                      <a:pt x="221855" y="583025"/>
                      <a:pt x="286625" y="750665"/>
                    </a:cubicBezTo>
                    <a:cubicBezTo>
                      <a:pt x="257097" y="731806"/>
                      <a:pt x="225855" y="715232"/>
                      <a:pt x="198328" y="693801"/>
                    </a:cubicBezTo>
                    <a:cubicBezTo>
                      <a:pt x="94029" y="612267"/>
                      <a:pt x="31641" y="503968"/>
                      <a:pt x="6590" y="375190"/>
                    </a:cubicBezTo>
                    <a:cubicBezTo>
                      <a:pt x="-14460" y="266890"/>
                      <a:pt x="15353" y="170593"/>
                      <a:pt x="89838" y="89630"/>
                    </a:cubicBezTo>
                    <a:cubicBezTo>
                      <a:pt x="118509" y="58483"/>
                      <a:pt x="152037" y="31718"/>
                      <a:pt x="186612" y="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7" name="121-40"/>
              <p:cNvSpPr/>
              <p:nvPr>
                <p:custDataLst>
                  <p:tags r:id="rId65"/>
                </p:custDataLst>
              </p:nvPr>
            </p:nvSpPr>
            <p:spPr>
              <a:xfrm>
                <a:off x="1020652" y="367581"/>
                <a:ext cx="234778" cy="116750"/>
              </a:xfrm>
              <a:custGeom>
                <a:avLst/>
                <a:gdLst>
                  <a:gd name="connsiteX0" fmla="*/ 749522 w 749522"/>
                  <a:gd name="connsiteY0" fmla="*/ 253370 h 372718"/>
                  <a:gd name="connsiteX1" fmla="*/ 406908 w 749522"/>
                  <a:gd name="connsiteY1" fmla="*/ 372718 h 372718"/>
                  <a:gd name="connsiteX2" fmla="*/ 0 w 749522"/>
                  <a:gd name="connsiteY2" fmla="*/ 200220 h 372718"/>
                  <a:gd name="connsiteX3" fmla="*/ 69723 w 749522"/>
                  <a:gd name="connsiteY3" fmla="*/ 126782 h 372718"/>
                  <a:gd name="connsiteX4" fmla="*/ 301276 w 749522"/>
                  <a:gd name="connsiteY4" fmla="*/ 12578 h 372718"/>
                  <a:gd name="connsiteX5" fmla="*/ 550259 w 749522"/>
                  <a:gd name="connsiteY5" fmla="*/ 27913 h 372718"/>
                  <a:gd name="connsiteX6" fmla="*/ 704279 w 749522"/>
                  <a:gd name="connsiteY6" fmla="*/ 166407 h 372718"/>
                  <a:gd name="connsiteX7" fmla="*/ 749522 w 749522"/>
                  <a:gd name="connsiteY7" fmla="*/ 253370 h 372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522" h="372718">
                    <a:moveTo>
                      <a:pt x="749522" y="253370"/>
                    </a:moveTo>
                    <a:cubicBezTo>
                      <a:pt x="621792" y="262037"/>
                      <a:pt x="502063" y="278325"/>
                      <a:pt x="406908" y="372718"/>
                    </a:cubicBezTo>
                    <a:cubicBezTo>
                      <a:pt x="297752" y="257465"/>
                      <a:pt x="175165" y="171550"/>
                      <a:pt x="0" y="200220"/>
                    </a:cubicBezTo>
                    <a:cubicBezTo>
                      <a:pt x="23146" y="175646"/>
                      <a:pt x="44482" y="148976"/>
                      <a:pt x="69723" y="126782"/>
                    </a:cubicBezTo>
                    <a:cubicBezTo>
                      <a:pt x="136493" y="68299"/>
                      <a:pt x="214408" y="30008"/>
                      <a:pt x="301276" y="12578"/>
                    </a:cubicBezTo>
                    <a:cubicBezTo>
                      <a:pt x="385096" y="-4186"/>
                      <a:pt x="469106" y="-8758"/>
                      <a:pt x="550259" y="27913"/>
                    </a:cubicBezTo>
                    <a:cubicBezTo>
                      <a:pt x="616363" y="57821"/>
                      <a:pt x="666560" y="105542"/>
                      <a:pt x="704279" y="166407"/>
                    </a:cubicBezTo>
                    <a:cubicBezTo>
                      <a:pt x="720947" y="193267"/>
                      <a:pt x="733711" y="222604"/>
                      <a:pt x="749522" y="25337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8" name="121-41"/>
              <p:cNvSpPr/>
              <p:nvPr>
                <p:custDataLst>
                  <p:tags r:id="rId66"/>
                </p:custDataLst>
              </p:nvPr>
            </p:nvSpPr>
            <p:spPr>
              <a:xfrm>
                <a:off x="824929" y="565475"/>
                <a:ext cx="193100" cy="152326"/>
              </a:xfrm>
              <a:custGeom>
                <a:avLst/>
                <a:gdLst>
                  <a:gd name="connsiteX0" fmla="*/ 616471 w 616470"/>
                  <a:gd name="connsiteY0" fmla="*/ 67480 h 486294"/>
                  <a:gd name="connsiteX1" fmla="*/ 426447 w 616470"/>
                  <a:gd name="connsiteY1" fmla="*/ 367708 h 486294"/>
                  <a:gd name="connsiteX2" fmla="*/ 870 w 616470"/>
                  <a:gd name="connsiteY2" fmla="*/ 486294 h 486294"/>
                  <a:gd name="connsiteX3" fmla="*/ 1251 w 616470"/>
                  <a:gd name="connsiteY3" fmla="*/ 421429 h 486294"/>
                  <a:gd name="connsiteX4" fmla="*/ 143364 w 616470"/>
                  <a:gd name="connsiteY4" fmla="*/ 124058 h 486294"/>
                  <a:gd name="connsiteX5" fmla="*/ 392443 w 616470"/>
                  <a:gd name="connsiteY5" fmla="*/ 138 h 486294"/>
                  <a:gd name="connsiteX6" fmla="*/ 616471 w 616470"/>
                  <a:gd name="connsiteY6" fmla="*/ 67480 h 48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470" h="486294">
                    <a:moveTo>
                      <a:pt x="616471" y="67480"/>
                    </a:moveTo>
                    <a:cubicBezTo>
                      <a:pt x="524840" y="150252"/>
                      <a:pt x="441211" y="235405"/>
                      <a:pt x="426447" y="367708"/>
                    </a:cubicBezTo>
                    <a:cubicBezTo>
                      <a:pt x="270523" y="348372"/>
                      <a:pt x="119361" y="353039"/>
                      <a:pt x="870" y="486294"/>
                    </a:cubicBezTo>
                    <a:cubicBezTo>
                      <a:pt x="870" y="464101"/>
                      <a:pt x="-1321" y="442479"/>
                      <a:pt x="1251" y="421429"/>
                    </a:cubicBezTo>
                    <a:cubicBezTo>
                      <a:pt x="15062" y="306462"/>
                      <a:pt x="65259" y="208069"/>
                      <a:pt x="143364" y="124058"/>
                    </a:cubicBezTo>
                    <a:cubicBezTo>
                      <a:pt x="210515" y="51859"/>
                      <a:pt x="291382" y="3567"/>
                      <a:pt x="392443" y="138"/>
                    </a:cubicBezTo>
                    <a:cubicBezTo>
                      <a:pt x="453117" y="-1862"/>
                      <a:pt x="547605" y="17759"/>
                      <a:pt x="616471" y="6748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19" name="121-42"/>
              <p:cNvSpPr/>
              <p:nvPr>
                <p:custDataLst>
                  <p:tags r:id="rId67"/>
                </p:custDataLst>
              </p:nvPr>
            </p:nvSpPr>
            <p:spPr>
              <a:xfrm>
                <a:off x="980539" y="1264783"/>
                <a:ext cx="104176" cy="198351"/>
              </a:xfrm>
              <a:custGeom>
                <a:avLst/>
                <a:gdLst>
                  <a:gd name="connsiteX0" fmla="*/ 121221 w 332580"/>
                  <a:gd name="connsiteY0" fmla="*/ 0 h 633222"/>
                  <a:gd name="connsiteX1" fmla="*/ 332580 w 332580"/>
                  <a:gd name="connsiteY1" fmla="*/ 242316 h 633222"/>
                  <a:gd name="connsiteX2" fmla="*/ 276669 w 332580"/>
                  <a:gd name="connsiteY2" fmla="*/ 437293 h 633222"/>
                  <a:gd name="connsiteX3" fmla="*/ 327437 w 332580"/>
                  <a:gd name="connsiteY3" fmla="*/ 633222 h 633222"/>
                  <a:gd name="connsiteX4" fmla="*/ 303815 w 332580"/>
                  <a:gd name="connsiteY4" fmla="*/ 629698 h 633222"/>
                  <a:gd name="connsiteX5" fmla="*/ 51212 w 332580"/>
                  <a:gd name="connsiteY5" fmla="*/ 421862 h 633222"/>
                  <a:gd name="connsiteX6" fmla="*/ 63 w 332580"/>
                  <a:gd name="connsiteY6" fmla="*/ 244412 h 633222"/>
                  <a:gd name="connsiteX7" fmla="*/ 78263 w 332580"/>
                  <a:gd name="connsiteY7" fmla="*/ 47625 h 633222"/>
                  <a:gd name="connsiteX8" fmla="*/ 121221 w 332580"/>
                  <a:gd name="connsiteY8" fmla="*/ 0 h 633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80" h="633222">
                    <a:moveTo>
                      <a:pt x="121221" y="0"/>
                    </a:moveTo>
                    <a:cubicBezTo>
                      <a:pt x="172274" y="102299"/>
                      <a:pt x="223328" y="196596"/>
                      <a:pt x="332580" y="242316"/>
                    </a:cubicBezTo>
                    <a:cubicBezTo>
                      <a:pt x="300767" y="304038"/>
                      <a:pt x="281526" y="368999"/>
                      <a:pt x="276669" y="437293"/>
                    </a:cubicBezTo>
                    <a:cubicBezTo>
                      <a:pt x="271811" y="505873"/>
                      <a:pt x="281812" y="571595"/>
                      <a:pt x="327437" y="633222"/>
                    </a:cubicBezTo>
                    <a:cubicBezTo>
                      <a:pt x="317531" y="631793"/>
                      <a:pt x="310387" y="631793"/>
                      <a:pt x="303815" y="629698"/>
                    </a:cubicBezTo>
                    <a:cubicBezTo>
                      <a:pt x="191706" y="594360"/>
                      <a:pt x="110267" y="521684"/>
                      <a:pt x="51212" y="421862"/>
                    </a:cubicBezTo>
                    <a:cubicBezTo>
                      <a:pt x="18827" y="367189"/>
                      <a:pt x="-1271" y="309372"/>
                      <a:pt x="63" y="244412"/>
                    </a:cubicBezTo>
                    <a:cubicBezTo>
                      <a:pt x="1682" y="168593"/>
                      <a:pt x="32162" y="105156"/>
                      <a:pt x="78263" y="47625"/>
                    </a:cubicBezTo>
                    <a:cubicBezTo>
                      <a:pt x="91026" y="31813"/>
                      <a:pt x="105409" y="17431"/>
                      <a:pt x="121221" y="0"/>
                    </a:cubicBezTo>
                    <a:close/>
                  </a:path>
                </a:pathLst>
              </a:custGeom>
              <a:grpFill/>
              <a:ln w="9525" cap="flat">
                <a:noFill/>
                <a:prstDash val="solid"/>
                <a:miter/>
              </a:ln>
              <a:effectLst/>
            </p:spPr>
            <p:txBody>
              <a:bodyPr lIns="112434" tIns="56217" rIns="112434" bIns="56217" rtlCol="0" anchor="ctr"/>
              <a:lstStyle/>
              <a:p>
                <a:pPr marL="0" marR="0" lvl="0" indent="0" defTabSz="914400" eaLnBrk="1" fontAlgn="auto" latinLnBrk="0" hangingPunct="1">
                  <a:lnSpc>
                    <a:spcPct val="100000"/>
                  </a:lnSpc>
                  <a:spcBef>
                    <a:spcPts val="0"/>
                  </a:spcBef>
                  <a:buClrTx/>
                  <a:buSzTx/>
                  <a:buFontTx/>
                  <a:buNone/>
                  <a:defRPr/>
                </a:pPr>
                <a:endParaRPr kumimoji="0" lang="zh-CN" altLang="en-US" sz="1575" b="0" i="0" u="none" strike="noStrike" kern="0" cap="none" spc="0" normalizeH="0" baseline="0" noProof="0">
                  <a:ln>
                    <a:noFill/>
                  </a:ln>
                  <a:solidFill>
                    <a:srgbClr val="000000"/>
                  </a:solidFill>
                  <a:effectLst/>
                  <a:uLnTx/>
                  <a:uFillTx/>
                  <a:latin typeface="思源宋体 CN" panose="02020400000000000000" charset="-122"/>
                  <a:ea typeface="思源宋体 CN" panose="02020400000000000000" charset="-122"/>
                  <a:cs typeface="思源宋体 CN" panose="02020400000000000000" charset="-122"/>
                </a:endParaRPr>
              </a:p>
            </p:txBody>
          </p:sp>
        </p:grpSp>
      </p:grpSp>
      <p:sp>
        <p:nvSpPr>
          <p:cNvPr id="47" name="文本框 46"/>
          <p:cNvSpPr txBox="1"/>
          <p:nvPr>
            <p:custDataLst>
              <p:tags r:id="rId68"/>
            </p:custDataLst>
          </p:nvPr>
        </p:nvSpPr>
        <p:spPr>
          <a:xfrm>
            <a:off x="721995" y="2185035"/>
            <a:ext cx="4942840" cy="800100"/>
          </a:xfrm>
          <a:prstGeom prst="rect">
            <a:avLst/>
          </a:prstGeom>
          <a:noFill/>
        </p:spPr>
        <p:txBody>
          <a:bodyPr wrap="square">
            <a:noAutofit/>
          </a:bodyPr>
          <a:lstStyle/>
          <a:p>
            <a:pPr marL="285750" marR="0" lvl="0" indent="-285750" algn="l" defTabSz="914400" rtl="0" eaLnBrk="1" fontAlgn="auto" latinLnBrk="0" hangingPunct="1">
              <a:lnSpc>
                <a:spcPct val="100000"/>
              </a:lnSpc>
              <a:spcBef>
                <a:spcPts val="0"/>
              </a:spcBef>
              <a:spcAft>
                <a:spcPts val="0"/>
              </a:spcAft>
              <a:buClrTx/>
              <a:buSzTx/>
              <a:buFont typeface="思源宋体 CN" panose="02020400000000000000" charset="-122"/>
              <a:buChar char="•"/>
              <a:defRPr/>
            </a:pPr>
            <a:r>
              <a:rPr kumimoji="0" lang="zh-CN" altLang="en-US" sz="24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让团组织成为学生身边温暖而可靠的依靠。</a:t>
            </a:r>
            <a:endParaRPr kumimoji="0" lang="zh-CN" altLang="en-US" sz="2400" i="0" u="none" strike="noStrike" kern="1200" cap="none" spc="0" normalizeH="0" baseline="0" noProof="0" dirty="0">
              <a:ln>
                <a:noFill/>
              </a:ln>
              <a:solidFill>
                <a:schemeClr val="tx1"/>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1000"/>
                                        <p:tgtEl>
                                          <p:spTgt spid="47"/>
                                        </p:tgtEl>
                                      </p:cBhvr>
                                    </p:animEffect>
                                    <p:anim calcmode="lin" valueType="num">
                                      <p:cBhvr>
                                        <p:cTn id="14" dur="1000" fill="hold"/>
                                        <p:tgtEl>
                                          <p:spTgt spid="47"/>
                                        </p:tgtEl>
                                        <p:attrNameLst>
                                          <p:attrName>ppt_x</p:attrName>
                                        </p:attrNameLst>
                                      </p:cBhvr>
                                      <p:tavLst>
                                        <p:tav tm="0">
                                          <p:val>
                                            <p:strVal val="#ppt_x"/>
                                          </p:val>
                                        </p:tav>
                                        <p:tav tm="100000">
                                          <p:val>
                                            <p:strVal val="#ppt_x"/>
                                          </p:val>
                                        </p:tav>
                                      </p:tavLst>
                                    </p:anim>
                                    <p:anim calcmode="lin" valueType="num">
                                      <p:cBhvr>
                                        <p:cTn id="15" dur="1000" fill="hold"/>
                                        <p:tgtEl>
                                          <p:spTgt spid="4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2000" fill="hold">
                                          <p:stCondLst>
                                            <p:cond delay="0"/>
                                          </p:stCondLst>
                                        </p:cTn>
                                        <p:tgtEl>
                                          <p:spTgt spid="2"/>
                                        </p:tgtEl>
                                        <p:attrNameLst>
                                          <p:attrName>style.visibility</p:attrName>
                                        </p:attrNameLst>
                                      </p:cBhvr>
                                      <p:to>
                                        <p:strVal val="visible"/>
                                      </p:to>
                                    </p:set>
                                    <p:animEffect transition="in" filter="wipe(left)">
                                      <p:cBhvr>
                                        <p:cTn id="19" dur="2000"/>
                                        <p:tgtEl>
                                          <p:spTgt spid="2"/>
                                        </p:tgtEl>
                                      </p:cBhvr>
                                    </p:animEffect>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42"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42"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47" grpId="0"/>
      <p:bldP spid="47"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916295" y="-2235835"/>
            <a:ext cx="381000" cy="5535930"/>
            <a:chOff x="9317" y="-3521"/>
            <a:chExt cx="600" cy="8718"/>
          </a:xfrm>
        </p:grpSpPr>
        <p:sp>
          <p:nvSpPr>
            <p:cNvPr id="36" name="15"/>
            <p:cNvSpPr/>
            <p:nvPr/>
          </p:nvSpPr>
          <p:spPr>
            <a:xfrm rot="487742">
              <a:off x="9317" y="4617"/>
              <a:ext cx="488" cy="580"/>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p:spPr>
          <p:txBody>
            <a:bodyPr wrap="none" rtlCol="0" anchor="t">
              <a:spAutoFit/>
            </a:bodyPr>
            <a:lstStyle/>
            <a:p>
              <a:pPr lvl="0" algn="ctr">
                <a:buClrTx/>
                <a:buSzTx/>
                <a:buFontTx/>
              </a:pP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mn-ea"/>
              </a:endParaRPr>
            </a:p>
          </p:txBody>
        </p:sp>
        <p:sp>
          <p:nvSpPr>
            <p:cNvPr id="42" name="16"/>
            <p:cNvSpPr/>
            <p:nvPr/>
          </p:nvSpPr>
          <p:spPr>
            <a:xfrm rot="16200000">
              <a:off x="9383" y="-3567"/>
              <a:ext cx="488" cy="580"/>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p:spPr>
          <p:txBody>
            <a:bodyPr wrap="none" rtlCol="0" anchor="t">
              <a:spAutoFit/>
            </a:bodyPr>
            <a:lstStyle/>
            <a:p>
              <a:pPr lvl="0" algn="ctr">
                <a:buClrTx/>
                <a:buSzTx/>
                <a:buFontTx/>
              </a:pP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mn-ea"/>
              </a:endParaRPr>
            </a:p>
          </p:txBody>
        </p:sp>
      </p:grpSp>
      <p:sp>
        <p:nvSpPr>
          <p:cNvPr id="58" name="18"/>
          <p:cNvSpPr txBox="1"/>
          <p:nvPr/>
        </p:nvSpPr>
        <p:spPr>
          <a:xfrm>
            <a:off x="4080179" y="744077"/>
            <a:ext cx="3978442" cy="22764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06</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3116179" y="2444623"/>
            <a:ext cx="6059170" cy="2122805"/>
          </a:xfrm>
          <a:prstGeom prst="rect">
            <a:avLst/>
          </a:prstGeom>
        </p:spPr>
        <p:txBody>
          <a:bodyPr wrap="none">
            <a:spAutoFit/>
          </a:bodyPr>
          <a:lstStyle/>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回望来路谋新程</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在反思中再出发</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675" cy="580390"/>
            <a:chOff x="6425" y="7049"/>
            <a:chExt cx="5905"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8"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a:t>
              </a: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六部分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图片 94"/>
          <p:cNvPicPr/>
          <p:nvPr/>
        </p:nvPicPr>
        <p:blipFill>
          <a:blip r:embed="rId1"/>
          <a:stretch>
            <a:fillRect/>
          </a:stretch>
        </p:blipFill>
        <p:spPr>
          <a:xfrm>
            <a:off x="0" y="5581015"/>
            <a:ext cx="12192000" cy="1276985"/>
          </a:xfrm>
          <a:prstGeom prst="rect">
            <a:avLst/>
          </a:prstGeom>
        </p:spPr>
      </p:pic>
      <p:grpSp>
        <p:nvGrpSpPr>
          <p:cNvPr id="8" name="16"/>
          <p:cNvGrpSpPr/>
          <p:nvPr>
            <p:custDataLst>
              <p:tags r:id="rId2"/>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3"/>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4"/>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5"/>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6"/>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7"/>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8"/>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9"/>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0"/>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六、回望来路谋新程，在反思中再出发</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1"/>
          <a:stretch>
            <a:fillRect/>
          </a:stretch>
        </p:blipFill>
        <p:spPr>
          <a:xfrm flipH="1">
            <a:off x="0" y="0"/>
            <a:ext cx="1150620" cy="842645"/>
          </a:xfrm>
          <a:prstGeom prst="rect">
            <a:avLst/>
          </a:prstGeom>
        </p:spPr>
      </p:pic>
      <p:grpSp>
        <p:nvGrpSpPr>
          <p:cNvPr id="58" name="组合 57"/>
          <p:cNvGrpSpPr/>
          <p:nvPr/>
        </p:nvGrpSpPr>
        <p:grpSpPr>
          <a:xfrm>
            <a:off x="820510" y="1239769"/>
            <a:ext cx="10760530" cy="5068956"/>
            <a:chOff x="715735" y="1239769"/>
            <a:chExt cx="10760530" cy="5068956"/>
          </a:xfrm>
          <a:effectLst>
            <a:outerShdw blurRad="63500" sx="102000" sy="102000" algn="ctr" rotWithShape="0">
              <a:prstClr val="black">
                <a:alpha val="40000"/>
              </a:prstClr>
            </a:outerShdw>
          </a:effectLst>
        </p:grpSpPr>
        <p:grpSp>
          <p:nvGrpSpPr>
            <p:cNvPr id="59" name="PA-做什么PPT1"/>
            <p:cNvGrpSpPr/>
            <p:nvPr>
              <p:custDataLst>
                <p:tags r:id="rId12"/>
              </p:custDataLst>
            </p:nvPr>
          </p:nvGrpSpPr>
          <p:grpSpPr>
            <a:xfrm>
              <a:off x="715735" y="1239769"/>
              <a:ext cx="10760530" cy="5068956"/>
              <a:chOff x="695326" y="1303338"/>
              <a:chExt cx="10760530" cy="4937124"/>
            </a:xfrm>
          </p:grpSpPr>
          <p:sp>
            <p:nvSpPr>
              <p:cNvPr id="60" name="PA-圆角矩形 4"/>
              <p:cNvSpPr/>
              <p:nvPr>
                <p:custDataLst>
                  <p:tags r:id="rId13"/>
                </p:custDataLst>
              </p:nvPr>
            </p:nvSpPr>
            <p:spPr>
              <a:xfrm>
                <a:off x="695326" y="1303338"/>
                <a:ext cx="5288966" cy="4937124"/>
              </a:xfrm>
              <a:prstGeom prst="roundRect">
                <a:avLst>
                  <a:gd name="adj" fmla="val 3514"/>
                </a:avLst>
              </a:prstGeom>
              <a:solidFill>
                <a:schemeClr val="bg1"/>
              </a:solidFill>
              <a:ln>
                <a:noFill/>
              </a:ln>
              <a:effectLst>
                <a:outerShdw blurRad="330200" dist="304800" dir="5400000" sx="98000" sy="98000" algn="t" rotWithShape="0">
                  <a:schemeClr val="accent1">
                    <a:lumMod val="5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PA-圆角矩形 5"/>
              <p:cNvSpPr/>
              <p:nvPr>
                <p:custDataLst>
                  <p:tags r:id="rId14"/>
                </p:custDataLst>
              </p:nvPr>
            </p:nvSpPr>
            <p:spPr>
              <a:xfrm>
                <a:off x="6166890" y="1303338"/>
                <a:ext cx="5288966" cy="4937124"/>
              </a:xfrm>
              <a:prstGeom prst="roundRect">
                <a:avLst>
                  <a:gd name="adj" fmla="val 3514"/>
                </a:avLst>
              </a:prstGeom>
              <a:solidFill>
                <a:schemeClr val="bg1"/>
              </a:solidFill>
              <a:ln>
                <a:noFill/>
              </a:ln>
              <a:effectLst>
                <a:outerShdw blurRad="330200" dist="304800" dir="5400000" sx="98000" sy="98000" algn="t" rotWithShape="0">
                  <a:schemeClr val="accent1">
                    <a:lumMod val="5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PA-做什么PPT2"/>
            <p:cNvGrpSpPr/>
            <p:nvPr>
              <p:custDataLst>
                <p:tags r:id="rId15"/>
              </p:custDataLst>
            </p:nvPr>
          </p:nvGrpSpPr>
          <p:grpSpPr>
            <a:xfrm>
              <a:off x="5665080" y="1469955"/>
              <a:ext cx="913756" cy="4608584"/>
              <a:chOff x="5665080" y="1402370"/>
              <a:chExt cx="913756" cy="4753501"/>
            </a:xfrm>
          </p:grpSpPr>
          <p:pic>
            <p:nvPicPr>
              <p:cNvPr id="64" name="PA-图片 3"/>
              <p:cNvPicPr>
                <a:picLocks noChangeAspect="1"/>
              </p:cNvPicPr>
              <p:nvPr>
                <p:custDataLst>
                  <p:tags r:id="rId16"/>
                </p:custDataLst>
              </p:nvPr>
            </p:nvPicPr>
            <p:blipFill>
              <a:blip r:embed="rId17">
                <a:clrChange>
                  <a:clrFrom>
                    <a:srgbClr val="FFFFFF"/>
                  </a:clrFrom>
                  <a:clrTo>
                    <a:srgbClr val="FFFFFF">
                      <a:alpha val="0"/>
                    </a:srgbClr>
                  </a:clrTo>
                </a:clrChange>
              </a:blip>
              <a:srcRect b="1319"/>
              <a:stretch>
                <a:fillRect/>
              </a:stretch>
            </p:blipFill>
            <p:spPr>
              <a:xfrm>
                <a:off x="5665080" y="1402370"/>
                <a:ext cx="913756" cy="3017230"/>
              </a:xfrm>
              <a:prstGeom prst="rect">
                <a:avLst/>
              </a:prstGeom>
            </p:spPr>
          </p:pic>
          <p:pic>
            <p:nvPicPr>
              <p:cNvPr id="65" name="PA-图片 6"/>
              <p:cNvPicPr>
                <a:picLocks noChangeAspect="1"/>
              </p:cNvPicPr>
              <p:nvPr>
                <p:custDataLst>
                  <p:tags r:id="rId18"/>
                </p:custDataLst>
              </p:nvPr>
            </p:nvPicPr>
            <p:blipFill>
              <a:blip r:embed="rId17">
                <a:clrChange>
                  <a:clrFrom>
                    <a:srgbClr val="FFFFFF"/>
                  </a:clrFrom>
                  <a:clrTo>
                    <a:srgbClr val="FFFFFF">
                      <a:alpha val="0"/>
                    </a:srgbClr>
                  </a:clrTo>
                </a:clrChange>
              </a:blip>
              <a:srcRect t="1" b="44252"/>
              <a:stretch>
                <a:fillRect/>
              </a:stretch>
            </p:blipFill>
            <p:spPr>
              <a:xfrm>
                <a:off x="5665080" y="4451350"/>
                <a:ext cx="913756" cy="1704521"/>
              </a:xfrm>
              <a:prstGeom prst="rect">
                <a:avLst/>
              </a:prstGeom>
            </p:spPr>
          </p:pic>
        </p:grpSp>
      </p:grpSp>
      <p:sp>
        <p:nvSpPr>
          <p:cNvPr id="66" name="PA-做什么PPT3"/>
          <p:cNvSpPr/>
          <p:nvPr>
            <p:custDataLst>
              <p:tags r:id="rId19"/>
            </p:custDataLst>
          </p:nvPr>
        </p:nvSpPr>
        <p:spPr>
          <a:xfrm>
            <a:off x="923925" y="3726180"/>
            <a:ext cx="4740910" cy="2339975"/>
          </a:xfrm>
          <a:prstGeom prst="roundRect">
            <a:avLst>
              <a:gd name="adj" fmla="val 2624"/>
            </a:avLst>
          </a:prstGeom>
          <a:blipFill dpi="0" rotWithShape="1">
            <a:blip r:embed="rId20"/>
            <a:srcRect/>
            <a:stretch>
              <a:fillRect l="-1000" r="-16000"/>
            </a:stretch>
          </a:blip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PA-做什么PPT4"/>
          <p:cNvSpPr/>
          <p:nvPr>
            <p:custDataLst>
              <p:tags r:id="rId21"/>
            </p:custDataLst>
          </p:nvPr>
        </p:nvSpPr>
        <p:spPr>
          <a:xfrm>
            <a:off x="923925" y="3738880"/>
            <a:ext cx="4740910" cy="2339975"/>
          </a:xfrm>
          <a:prstGeom prst="roundRect">
            <a:avLst>
              <a:gd name="adj" fmla="val 2624"/>
            </a:avLst>
          </a:prstGeom>
          <a:gradFill flip="none" rotWithShape="1">
            <a:gsLst>
              <a:gs pos="0">
                <a:srgbClr val="04587E">
                  <a:lumMod val="80000"/>
                  <a:lumOff val="20000"/>
                </a:srgbClr>
              </a:gs>
              <a:gs pos="59000">
                <a:srgbClr val="04587E">
                  <a:alpha val="0"/>
                  <a:lumMod val="80000"/>
                  <a:lumOff val="20000"/>
                </a:srgbClr>
              </a:gs>
            </a:gsLst>
            <a:path path="circle">
              <a:fillToRect r="100000" b="100000"/>
            </a:path>
            <a:tileRect l="-100000" t="-10000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PA-做什么PPT5"/>
          <p:cNvSpPr/>
          <p:nvPr>
            <p:custDataLst>
              <p:tags r:id="rId22"/>
            </p:custDataLst>
          </p:nvPr>
        </p:nvSpPr>
        <p:spPr>
          <a:xfrm>
            <a:off x="6527165" y="3726180"/>
            <a:ext cx="4740910" cy="2339975"/>
          </a:xfrm>
          <a:prstGeom prst="roundRect">
            <a:avLst>
              <a:gd name="adj" fmla="val 2624"/>
            </a:avLst>
          </a:prstGeom>
          <a:blipFill dpi="0" rotWithShape="1">
            <a:blip r:embed="rId23"/>
            <a:srcRect/>
            <a:stretch>
              <a:fillRect l="-36000" t="-35000" r="-36000" b="-28000"/>
            </a:stretch>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PA-做什么PPT6"/>
          <p:cNvSpPr/>
          <p:nvPr>
            <p:custDataLst>
              <p:tags r:id="rId24"/>
            </p:custDataLst>
          </p:nvPr>
        </p:nvSpPr>
        <p:spPr>
          <a:xfrm>
            <a:off x="6527165" y="3738880"/>
            <a:ext cx="4740910" cy="2339975"/>
          </a:xfrm>
          <a:prstGeom prst="roundRect">
            <a:avLst>
              <a:gd name="adj" fmla="val 2624"/>
            </a:avLst>
          </a:prstGeom>
          <a:gradFill flip="none" rotWithShape="1">
            <a:gsLst>
              <a:gs pos="0">
                <a:srgbClr val="0163C0"/>
              </a:gs>
              <a:gs pos="59000">
                <a:srgbClr val="0163C0">
                  <a:alpha val="0"/>
                </a:srgbClr>
              </a:gs>
            </a:gsLst>
            <a:path path="circle">
              <a:fillToRect l="100000" b="100000"/>
            </a:path>
            <a:tileRect t="-100000" r="-100000"/>
          </a:gra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文本框 81"/>
          <p:cNvSpPr txBox="1"/>
          <p:nvPr/>
        </p:nvSpPr>
        <p:spPr>
          <a:xfrm>
            <a:off x="923925" y="1239520"/>
            <a:ext cx="5080000" cy="411480"/>
          </a:xfrm>
          <a:prstGeom prst="rect">
            <a:avLst/>
          </a:prstGeom>
        </p:spPr>
        <p:txBody>
          <a:bodyPr>
            <a:spAutoFit/>
          </a:bodyPr>
          <a:p>
            <a:pPr indent="0" defTabSz="266700" fontAlgn="auto">
              <a:lnSpc>
                <a:spcPts val="2500"/>
              </a:lnSpc>
              <a:spcBef>
                <a:spcPct val="0"/>
              </a:spcBef>
              <a:spcAft>
                <a:spcPct val="0"/>
              </a:spcAft>
            </a:pPr>
            <a:r>
              <a:rPr lang="zh-CN" altLang="en-US" sz="2000" b="1">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rPr>
              <a:t>（一）正视脚下的“沟与坎”</a:t>
            </a:r>
            <a:endParaRPr lang="zh-CN" altLang="en-US" sz="2000" b="1">
              <a:gradFill>
                <a:gsLst>
                  <a:gs pos="50000">
                    <a:srgbClr val="1F5FBF"/>
                  </a:gs>
                  <a:gs pos="0">
                    <a:srgbClr val="1486CB"/>
                  </a:gs>
                  <a:gs pos="100000">
                    <a:srgbClr val="2A34B2"/>
                  </a:gs>
                </a:gsLst>
                <a:lin ang="5400000" scaled="1"/>
              </a:gra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83" name="文本框 82"/>
          <p:cNvSpPr txBox="1"/>
          <p:nvPr/>
        </p:nvSpPr>
        <p:spPr>
          <a:xfrm>
            <a:off x="923925" y="1700530"/>
            <a:ext cx="6096000" cy="398780"/>
          </a:xfrm>
          <a:prstGeom prst="rect">
            <a:avLst/>
          </a:prstGeom>
          <a:noFill/>
        </p:spPr>
        <p:txBody>
          <a:bodyPr wrap="square" rtlCol="0" anchor="t">
            <a:spAutoFit/>
          </a:bodyPr>
          <a:p>
            <a:r>
              <a:rPr lang="zh-CN" altLang="en-US" sz="2000">
                <a:solidFill>
                  <a:schemeClr val="accent1">
                    <a:lumMod val="75000"/>
                  </a:schemeClr>
                </a:solidFill>
                <a:latin typeface="字魂英雄黑体" panose="00000500000000000000" charset="-122"/>
                <a:ea typeface="字魂英雄黑体" panose="00000500000000000000" charset="-122"/>
                <a:cs typeface="字魂英雄黑体" panose="00000500000000000000" charset="-122"/>
              </a:rPr>
              <a:t>1.活动深度有待加强</a:t>
            </a:r>
            <a:endParaRPr lang="zh-CN" altLang="en-US" sz="2000">
              <a:solidFill>
                <a:schemeClr val="accent1">
                  <a:lumMod val="75000"/>
                </a:schemeClr>
              </a:solidFill>
              <a:latin typeface="字魂英雄黑体" panose="00000500000000000000" charset="-122"/>
              <a:ea typeface="字魂英雄黑体" panose="00000500000000000000" charset="-122"/>
              <a:cs typeface="字魂英雄黑体" panose="00000500000000000000" charset="-122"/>
            </a:endParaRPr>
          </a:p>
        </p:txBody>
      </p:sp>
      <p:sp>
        <p:nvSpPr>
          <p:cNvPr id="84" name="文本框 83"/>
          <p:cNvSpPr txBox="1"/>
          <p:nvPr/>
        </p:nvSpPr>
        <p:spPr>
          <a:xfrm>
            <a:off x="923925" y="2631440"/>
            <a:ext cx="6096000" cy="398780"/>
          </a:xfrm>
          <a:prstGeom prst="rect">
            <a:avLst/>
          </a:prstGeom>
          <a:noFill/>
        </p:spPr>
        <p:txBody>
          <a:bodyPr wrap="square" rtlCol="0" anchor="t">
            <a:spAutoFit/>
          </a:bodyPr>
          <a:p>
            <a:pPr lvl="0" algn="l">
              <a:buClrTx/>
              <a:buSzTx/>
              <a:buFontTx/>
            </a:pPr>
            <a:r>
              <a:rPr lang="zh-CN" altLang="en-US" sz="2000">
                <a:solidFill>
                  <a:schemeClr val="accent1">
                    <a:lumMod val="75000"/>
                  </a:schemeClr>
                </a:solidFill>
                <a:latin typeface="字魂英雄黑体" panose="00000500000000000000" charset="-122"/>
                <a:ea typeface="字魂英雄黑体" panose="00000500000000000000" charset="-122"/>
                <a:cs typeface="字魂英雄黑体" panose="00000500000000000000" charset="-122"/>
                <a:sym typeface="+mn-ea"/>
              </a:rPr>
              <a:t>2.队伍与阵地仍需用力</a:t>
            </a:r>
            <a:endParaRPr lang="zh-CN" altLang="en-US" sz="2000">
              <a:solidFill>
                <a:schemeClr val="accent1">
                  <a:lumMod val="75000"/>
                </a:schemeClr>
              </a:solidFill>
              <a:latin typeface="字魂英雄黑体" panose="00000500000000000000" charset="-122"/>
              <a:ea typeface="字魂英雄黑体" panose="00000500000000000000" charset="-122"/>
              <a:cs typeface="字魂英雄黑体" panose="00000500000000000000" charset="-122"/>
              <a:sym typeface="+mn-ea"/>
            </a:endParaRPr>
          </a:p>
        </p:txBody>
      </p:sp>
      <p:sp>
        <p:nvSpPr>
          <p:cNvPr id="85" name="文本框 84"/>
          <p:cNvSpPr txBox="1"/>
          <p:nvPr/>
        </p:nvSpPr>
        <p:spPr>
          <a:xfrm>
            <a:off x="923925" y="2085975"/>
            <a:ext cx="4736465" cy="583565"/>
          </a:xfrm>
          <a:prstGeom prst="rect">
            <a:avLst/>
          </a:prstGeom>
        </p:spPr>
        <p:txBody>
          <a:bodyPr wrap="square">
            <a:spAutoFit/>
          </a:bodyPr>
          <a:p>
            <a:pPr defTabSz="266700"/>
            <a:r>
              <a:rPr lang="zh-CN" altLang="en-US" sz="1600">
                <a:latin typeface="华文新魏" panose="02010800040101010101" charset="-122"/>
                <a:ea typeface="华文新魏" panose="02010800040101010101" charset="-122"/>
              </a:rPr>
              <a:t>主题的连续性、参与的广度与教育的深度还需提升，品牌活动的持续打磨也有待加强。</a:t>
            </a:r>
            <a:endParaRPr lang="zh-CN" altLang="en-US" sz="1600">
              <a:latin typeface="华文新魏" panose="02010800040101010101" charset="-122"/>
              <a:ea typeface="华文新魏" panose="02010800040101010101" charset="-122"/>
            </a:endParaRPr>
          </a:p>
        </p:txBody>
      </p:sp>
      <p:sp>
        <p:nvSpPr>
          <p:cNvPr id="86" name="文本框 85"/>
          <p:cNvSpPr txBox="1"/>
          <p:nvPr/>
        </p:nvSpPr>
        <p:spPr>
          <a:xfrm>
            <a:off x="923925" y="3048000"/>
            <a:ext cx="4736465" cy="583565"/>
          </a:xfrm>
          <a:prstGeom prst="rect">
            <a:avLst/>
          </a:prstGeom>
        </p:spPr>
        <p:txBody>
          <a:bodyPr wrap="square">
            <a:spAutoFit/>
          </a:bodyPr>
          <a:p>
            <a:pPr defTabSz="266700"/>
            <a:r>
              <a:rPr lang="zh-CN" altLang="en-US" sz="1600">
                <a:latin typeface="华文新魏" panose="02010800040101010101" charset="-122"/>
                <a:ea typeface="华文新魏" panose="02010800040101010101" charset="-122"/>
              </a:rPr>
              <a:t>学生骨干的梯队培养还不够系统，广播站、宣传栏等阵地的内容质量与更新频次还可提高</a:t>
            </a:r>
            <a:endParaRPr lang="zh-CN" altLang="en-US" sz="1600">
              <a:latin typeface="华文新魏" panose="02010800040101010101" charset="-122"/>
              <a:ea typeface="华文新魏" panose="02010800040101010101" charset="-122"/>
            </a:endParaRPr>
          </a:p>
        </p:txBody>
      </p:sp>
      <p:sp>
        <p:nvSpPr>
          <p:cNvPr id="87" name="文本框 86"/>
          <p:cNvSpPr txBox="1"/>
          <p:nvPr/>
        </p:nvSpPr>
        <p:spPr>
          <a:xfrm>
            <a:off x="6188075" y="1240155"/>
            <a:ext cx="5080000" cy="411480"/>
          </a:xfrm>
          <a:prstGeom prst="rect">
            <a:avLst/>
          </a:prstGeom>
        </p:spPr>
        <p:txBody>
          <a:bodyPr>
            <a:spAutoFit/>
          </a:bodyPr>
          <a:p>
            <a:pPr indent="0" algn="r" defTabSz="266700" fontAlgn="auto">
              <a:lnSpc>
                <a:spcPts val="2500"/>
              </a:lnSpc>
              <a:spcBef>
                <a:spcPct val="0"/>
              </a:spcBef>
              <a:spcAft>
                <a:spcPct val="0"/>
              </a:spcAft>
            </a:pPr>
            <a:r>
              <a:rPr lang="zh-CN" altLang="en-US" sz="20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（二）谋划前行的“路与桥”</a:t>
            </a:r>
            <a:endParaRPr lang="zh-CN" altLang="en-US" sz="20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88" name="文本框 87"/>
          <p:cNvSpPr txBox="1"/>
          <p:nvPr/>
        </p:nvSpPr>
        <p:spPr>
          <a:xfrm>
            <a:off x="6531610" y="2086610"/>
            <a:ext cx="4736465" cy="583565"/>
          </a:xfrm>
          <a:prstGeom prst="rect">
            <a:avLst/>
          </a:prstGeom>
        </p:spPr>
        <p:txBody>
          <a:bodyPr wrap="square">
            <a:spAutoFit/>
          </a:bodyPr>
          <a:p>
            <a:pPr algn="r" defTabSz="266700"/>
            <a:r>
              <a:rPr lang="zh-CN" altLang="en-US" sz="1600">
                <a:latin typeface="华文新魏" panose="02010800040101010101" charset="-122"/>
                <a:ea typeface="华文新魏" panose="02010800040101010101" charset="-122"/>
              </a:rPr>
              <a:t>进一步加强活动的整体设计与连续推进，注重活动后的复盘提炼，让每一次活动都有回响、有积淀。</a:t>
            </a:r>
            <a:endParaRPr lang="zh-CN" altLang="en-US" sz="1600">
              <a:latin typeface="华文新魏" panose="02010800040101010101" charset="-122"/>
              <a:ea typeface="华文新魏" panose="02010800040101010101" charset="-122"/>
            </a:endParaRPr>
          </a:p>
        </p:txBody>
      </p:sp>
      <p:sp>
        <p:nvSpPr>
          <p:cNvPr id="89" name="文本框 88"/>
          <p:cNvSpPr txBox="1"/>
          <p:nvPr/>
        </p:nvSpPr>
        <p:spPr>
          <a:xfrm>
            <a:off x="6477635" y="3048635"/>
            <a:ext cx="4790440" cy="583565"/>
          </a:xfrm>
          <a:prstGeom prst="rect">
            <a:avLst/>
          </a:prstGeom>
        </p:spPr>
        <p:txBody>
          <a:bodyPr wrap="square">
            <a:spAutoFit/>
          </a:bodyPr>
          <a:p>
            <a:pPr algn="r" defTabSz="266700"/>
            <a:r>
              <a:rPr lang="zh-CN" altLang="en-US" sz="1600">
                <a:latin typeface="华文新魏" panose="02010800040101010101" charset="-122"/>
                <a:ea typeface="华文新魏" panose="02010800040101010101" charset="-122"/>
              </a:rPr>
              <a:t>团员发展与骨干培养机制，优化育人阵地，把服务做得更近、更暖，让团的工作更走心、更有效。</a:t>
            </a:r>
            <a:endParaRPr lang="zh-CN" altLang="en-US" sz="1600">
              <a:latin typeface="华文新魏" panose="02010800040101010101" charset="-122"/>
              <a:ea typeface="华文新魏" panose="02010800040101010101" charset="-122"/>
            </a:endParaRPr>
          </a:p>
        </p:txBody>
      </p:sp>
      <p:sp>
        <p:nvSpPr>
          <p:cNvPr id="90" name="文本框 89"/>
          <p:cNvSpPr txBox="1"/>
          <p:nvPr/>
        </p:nvSpPr>
        <p:spPr>
          <a:xfrm>
            <a:off x="5172075" y="1700530"/>
            <a:ext cx="6096000" cy="398780"/>
          </a:xfrm>
          <a:prstGeom prst="rect">
            <a:avLst/>
          </a:prstGeom>
          <a:noFill/>
        </p:spPr>
        <p:txBody>
          <a:bodyPr wrap="square" rtlCol="0" anchor="t">
            <a:spAutoFit/>
          </a:bodyPr>
          <a:p>
            <a:pPr algn="r"/>
            <a:r>
              <a:rPr lang="zh-CN" altLang="en-US" sz="2000">
                <a:solidFill>
                  <a:srgbClr val="C00000"/>
                </a:solidFill>
                <a:latin typeface="字魂英雄黑体" panose="00000500000000000000" charset="-122"/>
                <a:ea typeface="字魂英雄黑体" panose="00000500000000000000" charset="-122"/>
                <a:cs typeface="字魂英雄黑体" panose="00000500000000000000" charset="-122"/>
              </a:rPr>
              <a:t>1.系统设计、持续推进</a:t>
            </a:r>
            <a:endParaRPr lang="zh-CN" altLang="en-US" sz="2000">
              <a:solidFill>
                <a:srgbClr val="C00000"/>
              </a:solidFill>
              <a:latin typeface="字魂英雄黑体" panose="00000500000000000000" charset="-122"/>
              <a:ea typeface="字魂英雄黑体" panose="00000500000000000000" charset="-122"/>
              <a:cs typeface="字魂英雄黑体" panose="00000500000000000000" charset="-122"/>
            </a:endParaRPr>
          </a:p>
        </p:txBody>
      </p:sp>
      <p:sp>
        <p:nvSpPr>
          <p:cNvPr id="91" name="文本框 90"/>
          <p:cNvSpPr txBox="1"/>
          <p:nvPr/>
        </p:nvSpPr>
        <p:spPr>
          <a:xfrm>
            <a:off x="5172075" y="2631440"/>
            <a:ext cx="6096000" cy="398780"/>
          </a:xfrm>
          <a:prstGeom prst="rect">
            <a:avLst/>
          </a:prstGeom>
          <a:noFill/>
        </p:spPr>
        <p:txBody>
          <a:bodyPr wrap="square" rtlCol="0" anchor="t">
            <a:spAutoFit/>
          </a:bodyPr>
          <a:p>
            <a:pPr lvl="0" algn="r">
              <a:buClrTx/>
              <a:buSzTx/>
              <a:buFontTx/>
            </a:pPr>
            <a:r>
              <a:rPr lang="zh-CN" altLang="en-US" sz="2000">
                <a:solidFill>
                  <a:srgbClr val="C00000"/>
                </a:solidFill>
                <a:latin typeface="字魂英雄黑体" panose="00000500000000000000" charset="-122"/>
                <a:ea typeface="字魂英雄黑体" panose="00000500000000000000" charset="-122"/>
                <a:cs typeface="字魂英雄黑体" panose="00000500000000000000" charset="-122"/>
                <a:sym typeface="+mn-ea"/>
              </a:rPr>
              <a:t>2.强基固本、贴近青年</a:t>
            </a:r>
            <a:endParaRPr lang="zh-CN" altLang="en-US" sz="2000">
              <a:solidFill>
                <a:srgbClr val="C00000"/>
              </a:solidFill>
              <a:latin typeface="字魂英雄黑体" panose="00000500000000000000" charset="-122"/>
              <a:ea typeface="字魂英雄黑体" panose="00000500000000000000" charset="-122"/>
              <a:cs typeface="字魂英雄黑体" panose="00000500000000000000"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barn(inVertical)">
                                      <p:cBhvr>
                                        <p:cTn id="7" dur="500"/>
                                        <p:tgtEl>
                                          <p:spTgt spid="58"/>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500"/>
                                        <p:tgtEl>
                                          <p:spTgt spid="69"/>
                                        </p:tgtEl>
                                        <p:attrNameLst>
                                          <p:attrName>ppt_x</p:attrName>
                                        </p:attrNameLst>
                                      </p:cBhvr>
                                      <p:tavLst>
                                        <p:tav tm="0">
                                          <p:val>
                                            <p:strVal val="#ppt_x+#ppt_w*1.125000"/>
                                          </p:val>
                                        </p:tav>
                                        <p:tav tm="100000">
                                          <p:val>
                                            <p:strVal val="#ppt_x"/>
                                          </p:val>
                                        </p:tav>
                                      </p:tavLst>
                                    </p:anim>
                                    <p:animEffect transition="in" filter="wipe(left)">
                                      <p:cBhvr>
                                        <p:cTn id="12" dur="500"/>
                                        <p:tgtEl>
                                          <p:spTgt spid="69"/>
                                        </p:tgtEl>
                                      </p:cBhvr>
                                    </p:animEffect>
                                  </p:childTnLst>
                                </p:cTn>
                              </p:par>
                              <p:par>
                                <p:cTn id="13" presetID="12" presetClass="entr" presetSubtype="2"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anim calcmode="lin" valueType="num">
                                      <p:cBhvr additive="base">
                                        <p:cTn id="15" dur="500"/>
                                        <p:tgtEl>
                                          <p:spTgt spid="66"/>
                                        </p:tgtEl>
                                        <p:attrNameLst>
                                          <p:attrName>ppt_x</p:attrName>
                                        </p:attrNameLst>
                                      </p:cBhvr>
                                      <p:tavLst>
                                        <p:tav tm="0">
                                          <p:val>
                                            <p:strVal val="#ppt_x+#ppt_w*1.125000"/>
                                          </p:val>
                                        </p:tav>
                                        <p:tav tm="100000">
                                          <p:val>
                                            <p:strVal val="#ppt_x"/>
                                          </p:val>
                                        </p:tav>
                                      </p:tavLst>
                                    </p:anim>
                                    <p:animEffect transition="in" filter="wipe(left)">
                                      <p:cBhvr>
                                        <p:cTn id="16" dur="500"/>
                                        <p:tgtEl>
                                          <p:spTgt spid="66"/>
                                        </p:tgtEl>
                                      </p:cBhvr>
                                    </p:animEffect>
                                  </p:childTnLst>
                                </p:cTn>
                              </p:par>
                            </p:childTnLst>
                          </p:cTn>
                        </p:par>
                        <p:par>
                          <p:cTn id="17" fill="hold">
                            <p:stCondLst>
                              <p:cond delay="1000"/>
                            </p:stCondLst>
                            <p:childTnLst>
                              <p:par>
                                <p:cTn id="18" presetID="12" presetClass="entr" presetSubtype="8" fill="hold" grpId="0" nodeType="afterEffect">
                                  <p:stCondLst>
                                    <p:cond delay="0"/>
                                  </p:stCondLst>
                                  <p:childTnLst>
                                    <p:set>
                                      <p:cBhvr>
                                        <p:cTn id="19" dur="1" fill="hold">
                                          <p:stCondLst>
                                            <p:cond delay="0"/>
                                          </p:stCondLst>
                                        </p:cTn>
                                        <p:tgtEl>
                                          <p:spTgt spid="71"/>
                                        </p:tgtEl>
                                        <p:attrNameLst>
                                          <p:attrName>style.visibility</p:attrName>
                                        </p:attrNameLst>
                                      </p:cBhvr>
                                      <p:to>
                                        <p:strVal val="visible"/>
                                      </p:to>
                                    </p:set>
                                    <p:anim calcmode="lin" valueType="num">
                                      <p:cBhvr additive="base">
                                        <p:cTn id="20" dur="500"/>
                                        <p:tgtEl>
                                          <p:spTgt spid="71"/>
                                        </p:tgtEl>
                                        <p:attrNameLst>
                                          <p:attrName>ppt_x</p:attrName>
                                        </p:attrNameLst>
                                      </p:cBhvr>
                                      <p:tavLst>
                                        <p:tav tm="0">
                                          <p:val>
                                            <p:strVal val="#ppt_x-#ppt_w*1.125000"/>
                                          </p:val>
                                        </p:tav>
                                        <p:tav tm="100000">
                                          <p:val>
                                            <p:strVal val="#ppt_x"/>
                                          </p:val>
                                        </p:tav>
                                      </p:tavLst>
                                    </p:anim>
                                    <p:animEffect transition="in" filter="wipe(right)">
                                      <p:cBhvr>
                                        <p:cTn id="21" dur="500"/>
                                        <p:tgtEl>
                                          <p:spTgt spid="71"/>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70"/>
                                        </p:tgtEl>
                                        <p:attrNameLst>
                                          <p:attrName>style.visibility</p:attrName>
                                        </p:attrNameLst>
                                      </p:cBhvr>
                                      <p:to>
                                        <p:strVal val="visible"/>
                                      </p:to>
                                    </p:set>
                                    <p:anim calcmode="lin" valueType="num">
                                      <p:cBhvr additive="base">
                                        <p:cTn id="24" dur="500"/>
                                        <p:tgtEl>
                                          <p:spTgt spid="70"/>
                                        </p:tgtEl>
                                        <p:attrNameLst>
                                          <p:attrName>ppt_x</p:attrName>
                                        </p:attrNameLst>
                                      </p:cBhvr>
                                      <p:tavLst>
                                        <p:tav tm="0">
                                          <p:val>
                                            <p:strVal val="#ppt_x-#ppt_w*1.125000"/>
                                          </p:val>
                                        </p:tav>
                                        <p:tav tm="100000">
                                          <p:val>
                                            <p:strVal val="#ppt_x"/>
                                          </p:val>
                                        </p:tav>
                                      </p:tavLst>
                                    </p:anim>
                                    <p:animEffect transition="in" filter="wipe(right)">
                                      <p:cBhvr>
                                        <p:cTn id="25"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9" grpId="0" bldLvl="0" animBg="1"/>
      <p:bldP spid="70" grpId="0" bldLvl="0" animBg="1"/>
      <p:bldP spid="71"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六、回望来路谋新程，在反思中再出发</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21" name="PA-做什么PPT1"/>
          <p:cNvSpPr/>
          <p:nvPr>
            <p:custDataLst>
              <p:tags r:id="rId11"/>
            </p:custDataLst>
          </p:nvPr>
        </p:nvSpPr>
        <p:spPr>
          <a:xfrm>
            <a:off x="6077730" y="1300970"/>
            <a:ext cx="6114271" cy="5006143"/>
          </a:xfrm>
          <a:custGeom>
            <a:avLst/>
            <a:gdLst>
              <a:gd name="connsiteX0" fmla="*/ 0 w 6114271"/>
              <a:gd name="connsiteY0" fmla="*/ 0 h 5006143"/>
              <a:gd name="connsiteX1" fmla="*/ 6114271 w 6114271"/>
              <a:gd name="connsiteY1" fmla="*/ 0 h 5006143"/>
              <a:gd name="connsiteX2" fmla="*/ 6114271 w 6114271"/>
              <a:gd name="connsiteY2" fmla="*/ 5006143 h 5006143"/>
              <a:gd name="connsiteX3" fmla="*/ 0 w 6114271"/>
              <a:gd name="connsiteY3" fmla="*/ 5006143 h 5006143"/>
              <a:gd name="connsiteX4" fmla="*/ 1455185 w 6114271"/>
              <a:gd name="connsiteY4" fmla="*/ 2503071 h 500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271" h="5006143">
                <a:moveTo>
                  <a:pt x="0" y="0"/>
                </a:moveTo>
                <a:lnTo>
                  <a:pt x="6114271" y="0"/>
                </a:lnTo>
                <a:lnTo>
                  <a:pt x="6114271" y="5006143"/>
                </a:lnTo>
                <a:lnTo>
                  <a:pt x="0" y="5006143"/>
                </a:lnTo>
                <a:lnTo>
                  <a:pt x="1455185" y="2503071"/>
                </a:lnTo>
                <a:close/>
              </a:path>
            </a:pathLst>
          </a:custGeom>
          <a:blipFill dpi="0" rotWithShape="1">
            <a:blip r:embed="rId12"/>
            <a:srcRect/>
            <a:stretch>
              <a:fillRect l="-23000" t="-17000" r="-23000"/>
            </a:stretch>
          </a:blipFill>
          <a:ln w="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22" name="PA-做什么PPT2"/>
          <p:cNvSpPr/>
          <p:nvPr>
            <p:custDataLst>
              <p:tags r:id="rId13"/>
            </p:custDataLst>
          </p:nvPr>
        </p:nvSpPr>
        <p:spPr>
          <a:xfrm>
            <a:off x="0" y="1300971"/>
            <a:ext cx="7329714" cy="5006143"/>
          </a:xfrm>
          <a:custGeom>
            <a:avLst/>
            <a:gdLst>
              <a:gd name="connsiteX0" fmla="*/ 0 w 7329714"/>
              <a:gd name="connsiteY0" fmla="*/ 0 h 5006143"/>
              <a:gd name="connsiteX1" fmla="*/ 5874529 w 7329714"/>
              <a:gd name="connsiteY1" fmla="*/ 0 h 5006143"/>
              <a:gd name="connsiteX2" fmla="*/ 7329714 w 7329714"/>
              <a:gd name="connsiteY2" fmla="*/ 2503071 h 5006143"/>
              <a:gd name="connsiteX3" fmla="*/ 5874529 w 7329714"/>
              <a:gd name="connsiteY3" fmla="*/ 5006143 h 5006143"/>
              <a:gd name="connsiteX4" fmla="*/ 0 w 7329714"/>
              <a:gd name="connsiteY4" fmla="*/ 5006143 h 500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9714" h="5006143">
                <a:moveTo>
                  <a:pt x="0" y="0"/>
                </a:moveTo>
                <a:lnTo>
                  <a:pt x="5874529" y="0"/>
                </a:lnTo>
                <a:lnTo>
                  <a:pt x="7329714" y="2503071"/>
                </a:lnTo>
                <a:lnTo>
                  <a:pt x="5874529" y="5006143"/>
                </a:lnTo>
                <a:lnTo>
                  <a:pt x="0" y="5006143"/>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12" name="PA-做什么PPT3"/>
          <p:cNvSpPr txBox="1"/>
          <p:nvPr>
            <p:custDataLst>
              <p:tags r:id="rId14"/>
            </p:custDataLst>
          </p:nvPr>
        </p:nvSpPr>
        <p:spPr>
          <a:xfrm>
            <a:off x="393700" y="1418404"/>
            <a:ext cx="3506891" cy="1076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gradFill>
                  <a:gsLst>
                    <a:gs pos="0">
                      <a:srgbClr val="FABF9F"/>
                    </a:gs>
                    <a:gs pos="100000">
                      <a:srgbClr val="F4F099"/>
                    </a:gs>
                  </a:gsLst>
                  <a:lin ang="16200000" scaled="0"/>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cs"/>
              </a:rPr>
              <a:t>行至半山不止步，</a:t>
            </a:r>
            <a:endParaRPr kumimoji="0" lang="zh-CN" altLang="en-US" sz="3200" b="0" i="0" u="none" strike="noStrike" kern="1200" cap="none" spc="0" normalizeH="0" baseline="0" noProof="0" dirty="0">
              <a:ln>
                <a:noFill/>
              </a:ln>
              <a:gradFill>
                <a:gsLst>
                  <a:gs pos="0">
                    <a:srgbClr val="FABF9F"/>
                  </a:gs>
                  <a:gs pos="100000">
                    <a:srgbClr val="F4F099"/>
                  </a:gs>
                </a:gsLst>
                <a:lin ang="16200000" scaled="0"/>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gradFill>
                  <a:gsLst>
                    <a:gs pos="0">
                      <a:srgbClr val="FABF9F"/>
                    </a:gs>
                    <a:gs pos="100000">
                      <a:srgbClr val="F4F099"/>
                    </a:gs>
                  </a:gsLst>
                  <a:lin ang="16200000" scaled="0"/>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cs"/>
              </a:rPr>
              <a:t>登高望远再出发。</a:t>
            </a:r>
            <a:endParaRPr kumimoji="0" lang="zh-CN" altLang="en-US" sz="3200" b="0" i="0" u="none" strike="noStrike" kern="1200" cap="none" spc="0" normalizeH="0" baseline="0" noProof="0" dirty="0">
              <a:ln>
                <a:noFill/>
              </a:ln>
              <a:gradFill>
                <a:gsLst>
                  <a:gs pos="0">
                    <a:srgbClr val="FABF9F"/>
                  </a:gs>
                  <a:gs pos="100000">
                    <a:srgbClr val="F4F099"/>
                  </a:gs>
                </a:gsLst>
                <a:lin ang="16200000" scaled="0"/>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cs"/>
            </a:endParaRPr>
          </a:p>
        </p:txBody>
      </p:sp>
      <p:sp>
        <p:nvSpPr>
          <p:cNvPr id="15" name="PA-做什么PPT4"/>
          <p:cNvSpPr txBox="1"/>
          <p:nvPr>
            <p:custDataLst>
              <p:tags r:id="rId15"/>
            </p:custDataLst>
          </p:nvPr>
        </p:nvSpPr>
        <p:spPr>
          <a:xfrm>
            <a:off x="393700" y="2583815"/>
            <a:ext cx="6202680"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a:ln>
                  <a:noFill/>
                </a:ln>
                <a:solidFill>
                  <a:prstClr val="white"/>
                </a:solidFill>
                <a:effectLst/>
                <a:uLnTx/>
                <a:uFillTx/>
                <a:latin typeface="华文新魏" panose="02010800040101010101" charset="-122"/>
                <a:ea typeface="华文新魏" panose="02010800040101010101" charset="-122"/>
                <a:cs typeface="+mn-cs"/>
              </a:rPr>
              <a:t>回望这一学期，从立向到扎营，从涉水到植绿，再到备暖待行，每一步都走得不算惊艳，却走得扎实。</a:t>
            </a:r>
            <a:endParaRPr kumimoji="0" lang="zh-CN" altLang="en-US" sz="2000" b="0" i="0" u="none" strike="noStrike" kern="1200" cap="none" spc="0" normalizeH="0" baseline="0" noProof="0">
              <a:ln>
                <a:noFill/>
              </a:ln>
              <a:solidFill>
                <a:prstClr val="white"/>
              </a:solidFill>
              <a:effectLst/>
              <a:uLnTx/>
              <a:uFillTx/>
              <a:latin typeface="华文新魏" panose="02010800040101010101" charset="-122"/>
              <a:ea typeface="华文新魏" panose="02010800040101010101" charset="-122"/>
              <a:cs typeface="+mn-cs"/>
            </a:endParaRPr>
          </a:p>
        </p:txBody>
      </p:sp>
      <p:grpSp>
        <p:nvGrpSpPr>
          <p:cNvPr id="4" name="组合 3"/>
          <p:cNvGrpSpPr/>
          <p:nvPr>
            <p:custDataLst>
              <p:tags r:id="rId16"/>
            </p:custDataLst>
          </p:nvPr>
        </p:nvGrpSpPr>
        <p:grpSpPr>
          <a:xfrm>
            <a:off x="695325" y="3536417"/>
            <a:ext cx="2561661" cy="951944"/>
            <a:chOff x="695325" y="3536417"/>
            <a:chExt cx="2561661" cy="951944"/>
          </a:xfrm>
        </p:grpSpPr>
        <p:sp>
          <p:nvSpPr>
            <p:cNvPr id="25" name="PA-做什么PPT6"/>
            <p:cNvSpPr txBox="1"/>
            <p:nvPr>
              <p:custDataLst>
                <p:tags r:id="rId17"/>
              </p:custDataLst>
            </p:nvPr>
          </p:nvSpPr>
          <p:spPr>
            <a:xfrm flipH="1">
              <a:off x="1245305" y="3880666"/>
              <a:ext cx="1804628" cy="607695"/>
            </a:xfrm>
            <a:prstGeom prst="rect">
              <a:avLst/>
            </a:prstGeom>
            <a:noFill/>
          </p:spPr>
          <p:txBody>
            <a:bodyPr wrap="square" rtlCol="0">
              <a:spAutoFit/>
            </a:bodyPr>
            <a:lstStyle/>
            <a:p>
              <a:pPr marL="0" marR="0" lvl="0" indent="0" algn="l" defTabSz="914400" rtl="0" eaLnBrk="1" fontAlgn="auto" latinLnBrk="0" hangingPunct="1">
                <a:lnSpc>
                  <a:spcPct val="120000"/>
                </a:lnSpc>
                <a:spcBef>
                  <a:spcPts val="600"/>
                </a:spcBef>
                <a:spcAft>
                  <a:spcPts val="0"/>
                </a:spcAft>
                <a:buClr>
                  <a:srgbClr val="0066FF"/>
                </a:buClr>
                <a:buSzTx/>
                <a:buFontTx/>
                <a:buNone/>
                <a:defRPr/>
              </a:pPr>
              <a:r>
                <a:rPr kumimoji="0" lang="zh-CN" altLang="en-US" sz="1400" b="0" i="0" u="none" strike="noStrike" kern="1200" cap="none" spc="0" normalizeH="0" baseline="0" noProof="0">
                  <a:ln>
                    <a:noFill/>
                  </a:ln>
                  <a:solidFill>
                    <a:prstClr val="white"/>
                  </a:solidFill>
                  <a:effectLst/>
                  <a:uLnTx/>
                  <a:uFillTx/>
                  <a:latin typeface="HarmonyOS Sans SC"/>
                  <a:ea typeface="HarmonyOS Sans SC"/>
                  <a:cs typeface="+mn-cs"/>
                </a:rPr>
                <a:t>靠的是日复一日的坚持、一点一滴的积累</a:t>
              </a:r>
              <a:endParaRPr kumimoji="0" lang="zh-CN" altLang="en-US" sz="14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26" name="PA-做什么PPT7"/>
            <p:cNvSpPr txBox="1"/>
            <p:nvPr>
              <p:custDataLst>
                <p:tags r:id="rId18"/>
              </p:custDataLst>
            </p:nvPr>
          </p:nvSpPr>
          <p:spPr>
            <a:xfrm flipH="1">
              <a:off x="1245306" y="3536417"/>
              <a:ext cx="20116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66FF"/>
                </a:buClr>
                <a:buSzTx/>
                <a:buFontTx/>
                <a:buNone/>
                <a:defRPr/>
              </a:pPr>
              <a:r>
                <a:rPr kumimoji="0" lang="zh-CN" altLang="en-US" sz="1800" b="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cs"/>
                </a:rPr>
                <a:t>团委工作没有捷径</a:t>
              </a:r>
              <a:endParaRPr kumimoji="0" lang="zh-CN" altLang="en-US" sz="1800" b="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cs"/>
              </a:endParaRPr>
            </a:p>
          </p:txBody>
        </p:sp>
        <p:grpSp>
          <p:nvGrpSpPr>
            <p:cNvPr id="29" name="PA-做什么PPT8"/>
            <p:cNvGrpSpPr/>
            <p:nvPr>
              <p:custDataLst>
                <p:tags r:id="rId19"/>
              </p:custDataLst>
            </p:nvPr>
          </p:nvGrpSpPr>
          <p:grpSpPr>
            <a:xfrm>
              <a:off x="695325" y="3577560"/>
              <a:ext cx="468000" cy="467998"/>
              <a:chOff x="657829" y="3374232"/>
              <a:chExt cx="647228" cy="647226"/>
            </a:xfrm>
          </p:grpSpPr>
          <p:sp>
            <p:nvSpPr>
              <p:cNvPr id="16" name="PA-椭圆 15"/>
              <p:cNvSpPr/>
              <p:nvPr>
                <p:custDataLst>
                  <p:tags r:id="rId20"/>
                </p:custDataLst>
              </p:nvPr>
            </p:nvSpPr>
            <p:spPr>
              <a:xfrm>
                <a:off x="711935" y="3428337"/>
                <a:ext cx="539015" cy="539015"/>
              </a:xfrm>
              <a:prstGeom prst="ellipse">
                <a:avLst/>
              </a:prstGeom>
              <a:gradFill>
                <a:gsLst>
                  <a:gs pos="0">
                    <a:schemeClr val="bg1"/>
                  </a:gs>
                  <a:gs pos="100000">
                    <a:schemeClr val="accent1">
                      <a:lumMod val="20000"/>
                      <a:lumOff val="80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a:ln>
                      <a:noFill/>
                    </a:ln>
                    <a:solidFill>
                      <a:schemeClr val="accent1">
                        <a:lumMod val="75000"/>
                      </a:schemeClr>
                    </a:solidFill>
                    <a:effectLst/>
                    <a:uLnTx/>
                    <a:uFillTx/>
                    <a:latin typeface="思源宋体 CN Heavy" panose="02020900000000000000" pitchFamily="18" charset="-122"/>
                    <a:ea typeface="思源宋体 CN Heavy" panose="02020900000000000000" pitchFamily="18" charset="-122"/>
                    <a:cs typeface="+mn-cs"/>
                  </a:rPr>
                  <a:t>1</a:t>
                </a:r>
                <a:endParaRPr kumimoji="0" lang="en-US" altLang="zh-CN" sz="1800" b="0" i="0" u="none" strike="noStrike" kern="1200" cap="none" spc="0" normalizeH="0" baseline="0" noProof="0">
                  <a:ln>
                    <a:noFill/>
                  </a:ln>
                  <a:solidFill>
                    <a:schemeClr val="accent1">
                      <a:lumMod val="75000"/>
                    </a:schemeClr>
                  </a:solidFill>
                  <a:effectLst/>
                  <a:uLnTx/>
                  <a:uFillTx/>
                  <a:latin typeface="思源宋体 CN Heavy" panose="02020900000000000000" pitchFamily="18" charset="-122"/>
                  <a:ea typeface="思源宋体 CN Heavy" panose="02020900000000000000" pitchFamily="18" charset="-122"/>
                  <a:cs typeface="+mn-cs"/>
                </a:endParaRPr>
              </a:p>
            </p:txBody>
          </p:sp>
          <p:sp>
            <p:nvSpPr>
              <p:cNvPr id="27" name="PA-弧形 26"/>
              <p:cNvSpPr/>
              <p:nvPr>
                <p:custDataLst>
                  <p:tags r:id="rId21"/>
                </p:custDataLst>
              </p:nvPr>
            </p:nvSpPr>
            <p:spPr>
              <a:xfrm>
                <a:off x="657829" y="3374232"/>
                <a:ext cx="647228" cy="647226"/>
              </a:xfrm>
              <a:prstGeom prst="arc">
                <a:avLst>
                  <a:gd name="adj1" fmla="val 16200000"/>
                  <a:gd name="adj2" fmla="val 5093654"/>
                </a:avLst>
              </a:prstGeom>
              <a:noFill/>
              <a:ln w="12700" cap="rnd">
                <a:gradFill flip="none" rotWithShape="1">
                  <a:gsLst>
                    <a:gs pos="0">
                      <a:schemeClr val="accent1">
                        <a:lumMod val="20000"/>
                        <a:lumOff val="80000"/>
                      </a:schemeClr>
                    </a:gs>
                    <a:gs pos="74000">
                      <a:schemeClr val="bg1">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28" name="PA-弧形 27"/>
              <p:cNvSpPr/>
              <p:nvPr>
                <p:custDataLst>
                  <p:tags r:id="rId22"/>
                </p:custDataLst>
              </p:nvPr>
            </p:nvSpPr>
            <p:spPr>
              <a:xfrm flipH="1" flipV="1">
                <a:off x="657829" y="3374232"/>
                <a:ext cx="647228" cy="647226"/>
              </a:xfrm>
              <a:prstGeom prst="arc">
                <a:avLst>
                  <a:gd name="adj1" fmla="val 16200000"/>
                  <a:gd name="adj2" fmla="val 5093654"/>
                </a:avLst>
              </a:prstGeom>
              <a:noFill/>
              <a:ln w="12700" cap="rnd">
                <a:gradFill flip="none" rotWithShape="1">
                  <a:gsLst>
                    <a:gs pos="0">
                      <a:schemeClr val="accent1">
                        <a:lumMod val="20000"/>
                        <a:lumOff val="80000"/>
                      </a:schemeClr>
                    </a:gs>
                    <a:gs pos="74000">
                      <a:schemeClr val="bg1">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grpSp>
      </p:grpSp>
      <p:grpSp>
        <p:nvGrpSpPr>
          <p:cNvPr id="33" name="组合 32"/>
          <p:cNvGrpSpPr/>
          <p:nvPr>
            <p:custDataLst>
              <p:tags r:id="rId23"/>
            </p:custDataLst>
          </p:nvPr>
        </p:nvGrpSpPr>
        <p:grpSpPr>
          <a:xfrm>
            <a:off x="695325" y="3500438"/>
            <a:ext cx="5237931" cy="1182303"/>
            <a:chOff x="695325" y="3500438"/>
            <a:chExt cx="5237931" cy="1182303"/>
          </a:xfrm>
        </p:grpSpPr>
        <p:grpSp>
          <p:nvGrpSpPr>
            <p:cNvPr id="2595" name="PA-做什么PPT18"/>
            <p:cNvGrpSpPr/>
            <p:nvPr>
              <p:custDataLst>
                <p:tags r:id="rId24"/>
              </p:custDataLst>
            </p:nvPr>
          </p:nvGrpSpPr>
          <p:grpSpPr>
            <a:xfrm>
              <a:off x="695325" y="4682741"/>
              <a:ext cx="5237931" cy="0"/>
              <a:chOff x="695325" y="4673600"/>
              <a:chExt cx="5237931" cy="0"/>
            </a:xfrm>
          </p:grpSpPr>
          <p:cxnSp>
            <p:nvCxnSpPr>
              <p:cNvPr id="92" name="PA-直接连接符 91"/>
              <p:cNvCxnSpPr/>
              <p:nvPr>
                <p:custDataLst>
                  <p:tags r:id="rId25"/>
                </p:custDataLst>
              </p:nvPr>
            </p:nvCxnSpPr>
            <p:spPr>
              <a:xfrm>
                <a:off x="695325" y="4673600"/>
                <a:ext cx="2295525" cy="0"/>
              </a:xfrm>
              <a:prstGeom prst="line">
                <a:avLst/>
              </a:prstGeom>
              <a:ln w="12700">
                <a:solidFill>
                  <a:schemeClr val="bg1">
                    <a:alpha val="6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93" name="PA-直接连接符 92"/>
              <p:cNvCxnSpPr/>
              <p:nvPr>
                <p:custDataLst>
                  <p:tags r:id="rId26"/>
                </p:custDataLst>
              </p:nvPr>
            </p:nvCxnSpPr>
            <p:spPr>
              <a:xfrm>
                <a:off x="3637731" y="4673600"/>
                <a:ext cx="2295525" cy="0"/>
              </a:xfrm>
              <a:prstGeom prst="line">
                <a:avLst/>
              </a:prstGeom>
              <a:ln w="12700">
                <a:solidFill>
                  <a:schemeClr val="bg1">
                    <a:alpha val="60000"/>
                  </a:schemeClr>
                </a:solidFill>
                <a:prstDash val="sysDot"/>
              </a:ln>
            </p:spPr>
            <p:style>
              <a:lnRef idx="2">
                <a:schemeClr val="accent1"/>
              </a:lnRef>
              <a:fillRef idx="0">
                <a:schemeClr val="accent1"/>
              </a:fillRef>
              <a:effectRef idx="1">
                <a:schemeClr val="accent1"/>
              </a:effectRef>
              <a:fontRef idx="minor">
                <a:schemeClr val="tx1"/>
              </a:fontRef>
            </p:style>
          </p:cxnSp>
        </p:grpSp>
        <p:cxnSp>
          <p:nvCxnSpPr>
            <p:cNvPr id="94" name="PA-直接连接符 93"/>
            <p:cNvCxnSpPr/>
            <p:nvPr>
              <p:custDataLst>
                <p:tags r:id="rId27"/>
              </p:custDataLst>
            </p:nvPr>
          </p:nvCxnSpPr>
          <p:spPr>
            <a:xfrm>
              <a:off x="3314290" y="3500438"/>
              <a:ext cx="0" cy="968979"/>
            </a:xfrm>
            <a:prstGeom prst="line">
              <a:avLst/>
            </a:prstGeom>
            <a:ln w="12700">
              <a:solidFill>
                <a:schemeClr val="bg1">
                  <a:alpha val="60000"/>
                </a:schemeClr>
              </a:solidFill>
              <a:prstDash val="sysDot"/>
            </a:ln>
          </p:spPr>
          <p:style>
            <a:lnRef idx="2">
              <a:schemeClr val="accent1"/>
            </a:lnRef>
            <a:fillRef idx="0">
              <a:schemeClr val="accent1"/>
            </a:fillRef>
            <a:effectRef idx="1">
              <a:schemeClr val="accent1"/>
            </a:effectRef>
            <a:fontRef idx="minor">
              <a:schemeClr val="tx1"/>
            </a:fontRef>
          </p:style>
        </p:cxnSp>
      </p:grpSp>
      <p:grpSp>
        <p:nvGrpSpPr>
          <p:cNvPr id="41" name="组合 40"/>
          <p:cNvGrpSpPr/>
          <p:nvPr>
            <p:custDataLst>
              <p:tags r:id="rId28"/>
            </p:custDataLst>
          </p:nvPr>
        </p:nvGrpSpPr>
        <p:grpSpPr>
          <a:xfrm>
            <a:off x="3476625" y="3536417"/>
            <a:ext cx="2561661" cy="693499"/>
            <a:chOff x="695325" y="3536417"/>
            <a:chExt cx="2561661" cy="693499"/>
          </a:xfrm>
        </p:grpSpPr>
        <p:sp>
          <p:nvSpPr>
            <p:cNvPr id="42" name="PA-做什么PPT6"/>
            <p:cNvSpPr txBox="1"/>
            <p:nvPr>
              <p:custDataLst>
                <p:tags r:id="rId29"/>
              </p:custDataLst>
            </p:nvPr>
          </p:nvSpPr>
          <p:spPr>
            <a:xfrm flipH="1">
              <a:off x="1245305" y="3880666"/>
              <a:ext cx="1804628" cy="349250"/>
            </a:xfrm>
            <a:prstGeom prst="rect">
              <a:avLst/>
            </a:prstGeom>
            <a:noFill/>
          </p:spPr>
          <p:txBody>
            <a:bodyPr wrap="square" rtlCol="0">
              <a:spAutoFit/>
            </a:bodyPr>
            <a:lstStyle/>
            <a:p>
              <a:pPr marL="0" marR="0" lvl="0" indent="0" algn="l" defTabSz="914400" rtl="0" eaLnBrk="1" fontAlgn="auto" latinLnBrk="0" hangingPunct="1">
                <a:lnSpc>
                  <a:spcPct val="120000"/>
                </a:lnSpc>
                <a:spcBef>
                  <a:spcPts val="600"/>
                </a:spcBef>
                <a:spcAft>
                  <a:spcPts val="0"/>
                </a:spcAft>
                <a:buClr>
                  <a:srgbClr val="0066FF"/>
                </a:buClr>
                <a:buSzTx/>
                <a:buFontTx/>
                <a:buNone/>
                <a:defRPr/>
              </a:pPr>
              <a:r>
                <a:rPr kumimoji="0" lang="zh-CN" altLang="en-US" sz="1400" b="0" i="0" u="none" strike="noStrike" kern="1200" cap="none" spc="0" normalizeH="0" baseline="0" noProof="0">
                  <a:ln>
                    <a:noFill/>
                  </a:ln>
                  <a:solidFill>
                    <a:prstClr val="white"/>
                  </a:solidFill>
                  <a:effectLst/>
                  <a:uLnTx/>
                  <a:uFillTx/>
                  <a:latin typeface="HarmonyOS Sans SC"/>
                  <a:ea typeface="HarmonyOS Sans SC"/>
                  <a:cs typeface="+mn-cs"/>
                </a:rPr>
                <a:t>沟坎要过、短板要补</a:t>
              </a:r>
              <a:endParaRPr kumimoji="0" lang="zh-CN" altLang="en-US" sz="14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43" name="PA-做什么PPT7"/>
            <p:cNvSpPr txBox="1"/>
            <p:nvPr>
              <p:custDataLst>
                <p:tags r:id="rId30"/>
              </p:custDataLst>
            </p:nvPr>
          </p:nvSpPr>
          <p:spPr>
            <a:xfrm flipH="1">
              <a:off x="1245306" y="3536417"/>
              <a:ext cx="20116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66FF"/>
                </a:buClr>
                <a:buSzTx/>
                <a:buFontTx/>
                <a:buNone/>
                <a:defRPr/>
              </a:pPr>
              <a:r>
                <a:rPr kumimoji="0" lang="zh-CN" altLang="en-US" sz="1800" b="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cs"/>
                </a:rPr>
                <a:t>前路仍有沟坎要过</a:t>
              </a:r>
              <a:endParaRPr kumimoji="0" lang="zh-CN" altLang="en-US" sz="1800" b="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cs"/>
              </a:endParaRPr>
            </a:p>
          </p:txBody>
        </p:sp>
        <p:grpSp>
          <p:nvGrpSpPr>
            <p:cNvPr id="44" name="PA-做什么PPT8"/>
            <p:cNvGrpSpPr/>
            <p:nvPr>
              <p:custDataLst>
                <p:tags r:id="rId31"/>
              </p:custDataLst>
            </p:nvPr>
          </p:nvGrpSpPr>
          <p:grpSpPr>
            <a:xfrm>
              <a:off x="695325" y="3577560"/>
              <a:ext cx="468000" cy="467998"/>
              <a:chOff x="657829" y="3374232"/>
              <a:chExt cx="647228" cy="647226"/>
            </a:xfrm>
          </p:grpSpPr>
          <p:sp>
            <p:nvSpPr>
              <p:cNvPr id="45" name="PA-椭圆 15"/>
              <p:cNvSpPr/>
              <p:nvPr>
                <p:custDataLst>
                  <p:tags r:id="rId32"/>
                </p:custDataLst>
              </p:nvPr>
            </p:nvSpPr>
            <p:spPr>
              <a:xfrm>
                <a:off x="711935" y="3428337"/>
                <a:ext cx="539015" cy="539015"/>
              </a:xfrm>
              <a:prstGeom prst="ellipse">
                <a:avLst/>
              </a:prstGeom>
              <a:gradFill>
                <a:gsLst>
                  <a:gs pos="0">
                    <a:schemeClr val="bg1"/>
                  </a:gs>
                  <a:gs pos="100000">
                    <a:schemeClr val="accent1">
                      <a:lumMod val="20000"/>
                      <a:lumOff val="80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a:ln>
                      <a:noFill/>
                    </a:ln>
                    <a:solidFill>
                      <a:schemeClr val="accent1">
                        <a:lumMod val="75000"/>
                      </a:schemeClr>
                    </a:solidFill>
                    <a:effectLst/>
                    <a:uLnTx/>
                    <a:uFillTx/>
                    <a:latin typeface="思源宋体 CN Heavy" panose="02020900000000000000" pitchFamily="18" charset="-122"/>
                    <a:ea typeface="思源宋体 CN Heavy" panose="02020900000000000000" pitchFamily="18" charset="-122"/>
                    <a:cs typeface="+mn-cs"/>
                  </a:rPr>
                  <a:t>2</a:t>
                </a:r>
                <a:endParaRPr kumimoji="0" lang="en-US" altLang="zh-CN" sz="1800" b="0" i="0" u="none" strike="noStrike" kern="1200" cap="none" spc="0" normalizeH="0" baseline="0" noProof="0">
                  <a:ln>
                    <a:noFill/>
                  </a:ln>
                  <a:solidFill>
                    <a:schemeClr val="accent1">
                      <a:lumMod val="75000"/>
                    </a:schemeClr>
                  </a:solidFill>
                  <a:effectLst/>
                  <a:uLnTx/>
                  <a:uFillTx/>
                  <a:latin typeface="思源宋体 CN Heavy" panose="02020900000000000000" pitchFamily="18" charset="-122"/>
                  <a:ea typeface="思源宋体 CN Heavy" panose="02020900000000000000" pitchFamily="18" charset="-122"/>
                  <a:cs typeface="+mn-cs"/>
                </a:endParaRPr>
              </a:p>
            </p:txBody>
          </p:sp>
          <p:sp>
            <p:nvSpPr>
              <p:cNvPr id="46" name="PA-弧形 26"/>
              <p:cNvSpPr/>
              <p:nvPr>
                <p:custDataLst>
                  <p:tags r:id="rId33"/>
                </p:custDataLst>
              </p:nvPr>
            </p:nvSpPr>
            <p:spPr>
              <a:xfrm>
                <a:off x="657829" y="3374232"/>
                <a:ext cx="647228" cy="647226"/>
              </a:xfrm>
              <a:prstGeom prst="arc">
                <a:avLst>
                  <a:gd name="adj1" fmla="val 16200000"/>
                  <a:gd name="adj2" fmla="val 5093654"/>
                </a:avLst>
              </a:prstGeom>
              <a:noFill/>
              <a:ln w="12700" cap="rnd">
                <a:gradFill flip="none" rotWithShape="1">
                  <a:gsLst>
                    <a:gs pos="0">
                      <a:schemeClr val="accent1">
                        <a:lumMod val="20000"/>
                        <a:lumOff val="80000"/>
                      </a:schemeClr>
                    </a:gs>
                    <a:gs pos="74000">
                      <a:schemeClr val="bg1">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47" name="PA-弧形 27"/>
              <p:cNvSpPr/>
              <p:nvPr>
                <p:custDataLst>
                  <p:tags r:id="rId34"/>
                </p:custDataLst>
              </p:nvPr>
            </p:nvSpPr>
            <p:spPr>
              <a:xfrm flipH="1" flipV="1">
                <a:off x="657829" y="3374232"/>
                <a:ext cx="647228" cy="647226"/>
              </a:xfrm>
              <a:prstGeom prst="arc">
                <a:avLst>
                  <a:gd name="adj1" fmla="val 16200000"/>
                  <a:gd name="adj2" fmla="val 5093654"/>
                </a:avLst>
              </a:prstGeom>
              <a:noFill/>
              <a:ln w="12700" cap="rnd">
                <a:gradFill flip="none" rotWithShape="1">
                  <a:gsLst>
                    <a:gs pos="0">
                      <a:schemeClr val="accent1">
                        <a:lumMod val="20000"/>
                        <a:lumOff val="80000"/>
                      </a:schemeClr>
                    </a:gs>
                    <a:gs pos="74000">
                      <a:schemeClr val="bg1">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grpSp>
      </p:grpSp>
      <p:sp>
        <p:nvSpPr>
          <p:cNvPr id="55" name="文本框 54"/>
          <p:cNvSpPr txBox="1"/>
          <p:nvPr/>
        </p:nvSpPr>
        <p:spPr>
          <a:xfrm>
            <a:off x="393700" y="4819650"/>
            <a:ext cx="5644515" cy="1373505"/>
          </a:xfrm>
          <a:prstGeom prst="rect">
            <a:avLst/>
          </a:prstGeom>
        </p:spPr>
        <p:txBody>
          <a:bodyPr wrap="square">
            <a:spAutoFit/>
          </a:bodyPr>
          <a:p>
            <a:pPr marL="0" indent="406400" algn="just" defTabSz="266700">
              <a:lnSpc>
                <a:spcPts val="2500"/>
              </a:lnSpc>
              <a:spcBef>
                <a:spcPct val="0"/>
              </a:spcBef>
              <a:spcAft>
                <a:spcPct val="0"/>
              </a:spcAft>
            </a:pPr>
            <a:r>
              <a:rPr lang="zh-CN" altLang="en-US">
                <a:solidFill>
                  <a:schemeClr val="bg1"/>
                </a:solidFill>
                <a:latin typeface="华文新魏" panose="02010800040101010101" charset="-122"/>
                <a:ea typeface="华文新魏" panose="02010800040101010101" charset="-122"/>
              </a:rPr>
              <a:t>新的学期，我们愿继续与团员青年并肩同行，把</a:t>
            </a:r>
            <a:r>
              <a:rPr lang="zh-CN" altLang="en-US">
                <a:solidFill>
                  <a:srgbClr val="C00000"/>
                </a:solidFill>
                <a:highlight>
                  <a:srgbClr val="FFFF00"/>
                </a:highlight>
                <a:latin typeface="华文新魏" panose="02010800040101010101" charset="-122"/>
                <a:ea typeface="华文新魏" panose="02010800040101010101" charset="-122"/>
              </a:rPr>
              <a:t>方向把得更准、把根基扎得更深、把服务做得更暖</a:t>
            </a:r>
            <a:r>
              <a:rPr lang="zh-CN" altLang="en-US">
                <a:solidFill>
                  <a:schemeClr val="bg1"/>
                </a:solidFill>
                <a:latin typeface="华文新魏" panose="02010800040101010101" charset="-122"/>
                <a:ea typeface="华文新魏" panose="02010800040101010101" charset="-122"/>
              </a:rPr>
              <a:t>，让青春在脚踏实地的跋涉中拔节生长，让团旗在新的征程上始终鲜艳。</a:t>
            </a:r>
            <a:endParaRPr lang="zh-CN" altLang="en-US">
              <a:solidFill>
                <a:schemeClr val="bg1"/>
              </a:solidFill>
              <a:latin typeface="华文新魏" panose="02010800040101010101" charset="-122"/>
              <a:ea typeface="华文新魏" panose="020108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right)">
                                      <p:cBhvr>
                                        <p:cTn id="10" dur="500"/>
                                        <p:tgtEl>
                                          <p:spTgt spid="2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14" presetClass="entr" presetSubtype="1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randombar(horizontal)">
                                      <p:cBhvr>
                                        <p:cTn id="24" dur="500"/>
                                        <p:tgtEl>
                                          <p:spTgt spid="33"/>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left)">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2" grpId="0" bldLvl="0" animBg="1"/>
      <p:bldP spid="12"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635"/>
            <a:ext cx="12192635" cy="8387715"/>
          </a:xfrm>
          <a:prstGeom prst="rect">
            <a:avLst/>
          </a:prstGeom>
        </p:spPr>
      </p:pic>
      <p:sp>
        <p:nvSpPr>
          <p:cNvPr id="3" name="文本框 2"/>
          <p:cNvSpPr txBox="1"/>
          <p:nvPr/>
        </p:nvSpPr>
        <p:spPr>
          <a:xfrm>
            <a:off x="4697730" y="5224780"/>
            <a:ext cx="737870" cy="368300"/>
          </a:xfrm>
          <a:prstGeom prst="rect">
            <a:avLst/>
          </a:prstGeom>
          <a:noFill/>
        </p:spPr>
        <p:txBody>
          <a:bodyPr wrap="square" rtlCol="0">
            <a:spAutoFit/>
          </a:bodyPr>
          <a:p>
            <a:r>
              <a:rPr lang="en-US" altLang="zh-CN">
                <a:solidFill>
                  <a:schemeClr val="bg1"/>
                </a:solidFill>
              </a:rPr>
              <a:t>XXX</a:t>
            </a:r>
            <a:endParaRPr lang="en-US" altLang="zh-CN">
              <a:solidFill>
                <a:schemeClr val="bg1"/>
              </a:solidFill>
            </a:endParaRPr>
          </a:p>
        </p:txBody>
      </p:sp>
      <p:sp>
        <p:nvSpPr>
          <p:cNvPr id="4" name="文本框 3"/>
          <p:cNvSpPr txBox="1"/>
          <p:nvPr/>
        </p:nvSpPr>
        <p:spPr>
          <a:xfrm>
            <a:off x="7112000" y="5224780"/>
            <a:ext cx="1135380" cy="368300"/>
          </a:xfrm>
          <a:prstGeom prst="rect">
            <a:avLst/>
          </a:prstGeom>
          <a:noFill/>
        </p:spPr>
        <p:txBody>
          <a:bodyPr wrap="square" rtlCol="0">
            <a:spAutoFit/>
          </a:bodyPr>
          <a:p>
            <a:r>
              <a:rPr lang="en-US" altLang="zh-CN">
                <a:solidFill>
                  <a:schemeClr val="bg1"/>
                </a:solidFill>
              </a:rPr>
              <a:t>20xx.x.x</a:t>
            </a:r>
            <a:endParaRPr lang="en-US" altLang="zh-CN">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040" y="2931795"/>
            <a:ext cx="12292330" cy="1419225"/>
            <a:chOff x="-104" y="4617"/>
            <a:chExt cx="19358" cy="2235"/>
          </a:xfrm>
        </p:grpSpPr>
        <p:sp>
          <p:nvSpPr>
            <p:cNvPr id="36" name="15"/>
            <p:cNvSpPr/>
            <p:nvPr/>
          </p:nvSpPr>
          <p:spPr>
            <a:xfrm rot="487742">
              <a:off x="-104" y="4617"/>
              <a:ext cx="19330" cy="1776"/>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a:gradFill>
              <a:gsLst>
                <a:gs pos="9000">
                  <a:schemeClr val="accent1">
                    <a:alpha val="24000"/>
                  </a:schemeClr>
                </a:gs>
                <a:gs pos="91000">
                  <a:schemeClr val="accent4">
                    <a:alpha val="9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42" name="16"/>
            <p:cNvSpPr/>
            <p:nvPr/>
          </p:nvSpPr>
          <p:spPr>
            <a:xfrm rot="16200000">
              <a:off x="8835" y="-3567"/>
              <a:ext cx="1584" cy="19255"/>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a:gradFill>
              <a:gsLst>
                <a:gs pos="61000">
                  <a:schemeClr val="accent3">
                    <a:alpha val="23000"/>
                  </a:schemeClr>
                </a:gs>
                <a:gs pos="3000">
                  <a:schemeClr val="accent1">
                    <a:alpha val="30000"/>
                  </a:schemeClr>
                </a:gs>
                <a:gs pos="95000">
                  <a:schemeClr val="accent4">
                    <a:alpha val="25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grpSp>
      <p:sp>
        <p:nvSpPr>
          <p:cNvPr id="58" name="18"/>
          <p:cNvSpPr txBox="1"/>
          <p:nvPr/>
        </p:nvSpPr>
        <p:spPr>
          <a:xfrm>
            <a:off x="4080179" y="744077"/>
            <a:ext cx="3978442" cy="22775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01</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2265279" y="2444623"/>
            <a:ext cx="7760970" cy="2122805"/>
          </a:xfrm>
          <a:prstGeom prst="rect">
            <a:avLst/>
          </a:prstGeom>
        </p:spPr>
        <p:txBody>
          <a:bodyPr wrap="none">
            <a:spAutoFit/>
          </a:bodyPr>
          <a:lstStyle/>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立于高处定方向</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lvl="0" algn="ctr">
              <a:buClrTx/>
              <a:buSzTx/>
              <a:buFontTx/>
            </a:pPr>
            <a:r>
              <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以思想引领把准航向</a:t>
            </a:r>
            <a:endParaRPr lang="zh-CN" altLang="en-US" sz="6600" b="1" kern="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040" cy="580390"/>
            <a:chOff x="6425" y="7049"/>
            <a:chExt cx="5904"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4"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第一部分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一、立于高处定方向，以思想引领把准航向</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
          <a:stretch>
            <a:fillRect/>
          </a:stretch>
        </p:blipFill>
        <p:spPr>
          <a:xfrm flipH="1">
            <a:off x="0" y="0"/>
            <a:ext cx="1150620" cy="842645"/>
          </a:xfrm>
          <a:prstGeom prst="rect">
            <a:avLst/>
          </a:prstGeom>
        </p:spPr>
      </p:pic>
      <p:pic>
        <p:nvPicPr>
          <p:cNvPr id="12" name="图片 11"/>
          <p:cNvPicPr/>
          <p:nvPr/>
        </p:nvPicPr>
        <p:blipFill>
          <a:blip r:embed="rId2"/>
          <a:stretch>
            <a:fillRect/>
          </a:stretch>
        </p:blipFill>
        <p:spPr>
          <a:xfrm>
            <a:off x="0" y="5581015"/>
            <a:ext cx="12192000" cy="1276985"/>
          </a:xfrm>
          <a:prstGeom prst="rect">
            <a:avLst/>
          </a:prstGeom>
        </p:spPr>
      </p:pic>
      <p:grpSp>
        <p:nvGrpSpPr>
          <p:cNvPr id="18" name="组合 17"/>
          <p:cNvGrpSpPr/>
          <p:nvPr/>
        </p:nvGrpSpPr>
        <p:grpSpPr>
          <a:xfrm>
            <a:off x="5292090" y="2082165"/>
            <a:ext cx="6582410" cy="2466340"/>
            <a:chOff x="8415" y="2451"/>
            <a:chExt cx="10268" cy="3884"/>
          </a:xfrm>
        </p:grpSpPr>
        <p:grpSp>
          <p:nvGrpSpPr>
            <p:cNvPr id="20" name="组合 19"/>
            <p:cNvGrpSpPr/>
            <p:nvPr/>
          </p:nvGrpSpPr>
          <p:grpSpPr>
            <a:xfrm>
              <a:off x="8415" y="2901"/>
              <a:ext cx="10269" cy="3435"/>
              <a:chOff x="9600" y="3024"/>
              <a:chExt cx="8474" cy="3435"/>
            </a:xfrm>
            <a:scene3d>
              <a:camera prst="perspectiveRelaxedModerately">
                <a:rot lat="17700000" lon="0" rev="0"/>
              </a:camera>
              <a:lightRig rig="threePt" dir="t"/>
            </a:scene3d>
          </p:grpSpPr>
          <p:sp>
            <p:nvSpPr>
              <p:cNvPr id="40" name="矩形 39"/>
              <p:cNvSpPr/>
              <p:nvPr/>
            </p:nvSpPr>
            <p:spPr>
              <a:xfrm>
                <a:off x="9600" y="3024"/>
                <a:ext cx="8474" cy="3274"/>
              </a:xfrm>
              <a:prstGeom prst="rect">
                <a:avLst/>
              </a:prstGeom>
              <a:gradFill>
                <a:gsLst>
                  <a:gs pos="99000">
                    <a:schemeClr val="accent4"/>
                  </a:gs>
                  <a:gs pos="0">
                    <a:srgbClr val="FFFFFF"/>
                  </a:gs>
                </a:gsLst>
                <a:lin ang="5400000" scaled="0"/>
              </a:gradFill>
              <a:ln w="12700" cap="flat" cmpd="sng" algn="ctr">
                <a:noFill/>
                <a:prstDash val="solid"/>
                <a:miter lim="800000"/>
              </a:ln>
              <a:effectLst/>
              <a:sp3d prstMaterial="matte"/>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21" name="矩形 20"/>
              <p:cNvSpPr/>
              <p:nvPr/>
            </p:nvSpPr>
            <p:spPr>
              <a:xfrm>
                <a:off x="9750" y="3285"/>
                <a:ext cx="8150" cy="3174"/>
              </a:xfrm>
              <a:prstGeom prst="rect">
                <a:avLst/>
              </a:prstGeom>
              <a:noFill/>
              <a:ln w="12700" cap="flat" cmpd="sng" algn="ctr">
                <a:gradFill>
                  <a:gsLst>
                    <a:gs pos="0">
                      <a:srgbClr val="C32E24">
                        <a:lumMod val="5000"/>
                        <a:lumOff val="95000"/>
                        <a:alpha val="0"/>
                      </a:srgbClr>
                    </a:gs>
                    <a:gs pos="69000">
                      <a:schemeClr val="accent3"/>
                    </a:gs>
                  </a:gsLst>
                  <a:lin ang="5400000" scaled="1"/>
                </a:gradFill>
                <a:prstDash val="solid"/>
                <a:miter lim="800000"/>
              </a:ln>
              <a:effectLst/>
              <a:sp3d prstMaterial="matte"/>
            </p:spPr>
            <p:txBody>
              <a:bodyPr rtlCol="0" anchor="ctr"/>
              <a:lstStyle/>
              <a:p>
                <a:pPr algn="ctr"/>
                <a:endParaRPr lang="zh-CN" altLang="en-US">
                  <a:solidFill>
                    <a:srgbClr val="000000"/>
                  </a:solidFill>
                  <a:latin typeface="思源宋体 CN" panose="02020400000000000000" charset="-122"/>
                  <a:ea typeface="思源宋体 CN" panose="02020400000000000000" charset="-122"/>
                  <a:cs typeface="思源宋体 CN" panose="02020400000000000000" charset="-122"/>
                </a:endParaRPr>
              </a:p>
            </p:txBody>
          </p:sp>
        </p:grpSp>
        <p:grpSp>
          <p:nvGrpSpPr>
            <p:cNvPr id="22" name="组合 21"/>
            <p:cNvGrpSpPr/>
            <p:nvPr/>
          </p:nvGrpSpPr>
          <p:grpSpPr>
            <a:xfrm>
              <a:off x="8598" y="2451"/>
              <a:ext cx="9905" cy="2528"/>
              <a:chOff x="7709" y="2910"/>
              <a:chExt cx="10846" cy="2664"/>
            </a:xfrm>
          </p:grpSpPr>
          <p:sp>
            <p:nvSpPr>
              <p:cNvPr id="23" name="圆角矩形 22" descr="商务,概念,团队,活力,手牵手,体育团队,新创企业,青年人,动机,效率"/>
              <p:cNvSpPr/>
              <p:nvPr/>
            </p:nvSpPr>
            <p:spPr>
              <a:xfrm>
                <a:off x="7709" y="2910"/>
                <a:ext cx="3544" cy="2664"/>
              </a:xfrm>
              <a:prstGeom prst="roundRect">
                <a:avLst>
                  <a:gd name="adj" fmla="val 5342"/>
                </a:avLst>
              </a:prstGeom>
              <a:blipFill rotWithShape="1">
                <a:blip r:embed="rId3"/>
                <a:stretch>
                  <a:fillRect l="-8000" r="-10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24" name="圆角矩形 23" descr="金融,商务,策略,做计划,商务人士,沟通,合伙,讨论"/>
              <p:cNvSpPr/>
              <p:nvPr/>
            </p:nvSpPr>
            <p:spPr>
              <a:xfrm>
                <a:off x="11360" y="2910"/>
                <a:ext cx="3544" cy="2664"/>
              </a:xfrm>
              <a:prstGeom prst="roundRect">
                <a:avLst>
                  <a:gd name="adj" fmla="val 5342"/>
                </a:avLst>
              </a:prstGeom>
              <a:blipFill rotWithShape="1">
                <a:blip r:embed="rId4"/>
                <a:stretch>
                  <a:fillRect l="-8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47" name="圆角矩形 46" descr="没有一项任务被落下"/>
              <p:cNvSpPr/>
              <p:nvPr/>
            </p:nvSpPr>
            <p:spPr>
              <a:xfrm>
                <a:off x="15011" y="2910"/>
                <a:ext cx="3544" cy="2664"/>
              </a:xfrm>
              <a:prstGeom prst="roundRect">
                <a:avLst>
                  <a:gd name="adj" fmla="val 5342"/>
                </a:avLst>
              </a:prstGeom>
              <a:blipFill rotWithShape="1">
                <a:blip r:embed="rId5"/>
                <a:stretch>
                  <a:fillRect l="-6000" r="-9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grpSp>
      </p:grpSp>
      <p:sp>
        <p:nvSpPr>
          <p:cNvPr id="78" name="圆角矩形 77"/>
          <p:cNvSpPr/>
          <p:nvPr/>
        </p:nvSpPr>
        <p:spPr>
          <a:xfrm>
            <a:off x="1151890" y="2237105"/>
            <a:ext cx="2429510" cy="448945"/>
          </a:xfrm>
          <a:prstGeom prst="roundRect">
            <a:avLst>
              <a:gd name="adj" fmla="val 50000"/>
            </a:avLst>
          </a:prstGeom>
          <a:noFill/>
          <a:ln w="12700" cap="flat" cmpd="sng" algn="ctr">
            <a:solidFill>
              <a:schemeClr val="accent3"/>
            </a:solidFill>
            <a:prstDash val="solid"/>
            <a:miter lim="800000"/>
          </a:ln>
          <a:effectLst/>
        </p:spPr>
        <p:txBody>
          <a:bodyPr rtlCol="0" anchor="ctr"/>
          <a:lstStyle/>
          <a:p>
            <a:pPr algn="ctr"/>
            <a:r>
              <a:rPr lang="zh-CN" altLang="en-US" sz="2000" b="1">
                <a:solidFill>
                  <a:srgbClr val="0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用好</a:t>
            </a:r>
            <a:r>
              <a:rPr lang="zh-CN" altLang="en-US" sz="24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红色节点</a:t>
            </a:r>
            <a:endParaRPr lang="zh-CN" altLang="en-US" sz="24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grpSp>
        <p:nvGrpSpPr>
          <p:cNvPr id="49" name="组合 48"/>
          <p:cNvGrpSpPr/>
          <p:nvPr/>
        </p:nvGrpSpPr>
        <p:grpSpPr>
          <a:xfrm>
            <a:off x="464820" y="837565"/>
            <a:ext cx="9105265" cy="1158240"/>
            <a:chOff x="732" y="1918"/>
            <a:chExt cx="14339" cy="1824"/>
          </a:xfrm>
        </p:grpSpPr>
        <p:sp>
          <p:nvSpPr>
            <p:cNvPr id="74" name="文本框 73"/>
            <p:cNvSpPr txBox="1"/>
            <p:nvPr/>
          </p:nvSpPr>
          <p:spPr>
            <a:xfrm>
              <a:off x="1882" y="1918"/>
              <a:ext cx="9090" cy="919"/>
            </a:xfrm>
            <a:prstGeom prst="rect">
              <a:avLst/>
            </a:prstGeom>
          </p:spPr>
          <p:txBody>
            <a:bodyPr wrap="square">
              <a:spAutoFit/>
              <a:extLst>
                <a:ext uri="{4A0BC546-FE56-4ADE-93B0-CB8AF2F6F144}">
                  <wpsdc:textFrameExt xmlns:wpsdc="http://www.wps.cn/officeDocument/2022/drawingmlCustomData" type="text"/>
                </a:ext>
              </a:extLst>
            </a:bodyPr>
            <a:lstStyle/>
            <a:p>
              <a:pPr algn="l"/>
              <a:r>
                <a:rPr lang="zh-CN" altLang="en-US" sz="3200" dirty="0">
                  <a:ln w="7135" cap="flat" cmpd="sng" algn="ctr">
                    <a:noFill/>
                    <a:prstDash val="solid"/>
                    <a:round/>
                    <a:headEnd type="none" w="med" len="med"/>
                    <a:tailEnd type="none" w="med" len="med"/>
                  </a:ln>
                  <a:solidFill>
                    <a:schemeClr val="accent3"/>
                  </a:solidFill>
                  <a:latin typeface="思源宋体 CN Heavy" panose="02020900000000000000" pitchFamily="18" charset="-122"/>
                  <a:ea typeface="思源宋体 CN Heavy" panose="02020900000000000000" pitchFamily="18" charset="-122"/>
                  <a:cs typeface="思源宋体 CN" panose="02020400000000000000" charset="-122"/>
                </a:rPr>
                <a:t>行路先辨方向，登高方能望远</a:t>
              </a:r>
              <a:endParaRPr lang="zh-CN" altLang="en-US" sz="3200" dirty="0">
                <a:ln w="7135" cap="flat" cmpd="sng" algn="ctr">
                  <a:noFill/>
                  <a:prstDash val="solid"/>
                  <a:round/>
                  <a:headEnd type="none" w="med" len="med"/>
                  <a:tailEnd type="none" w="med" len="med"/>
                </a:ln>
                <a:solidFill>
                  <a:schemeClr val="accent3"/>
                </a:solidFill>
                <a:latin typeface="思源宋体 CN Heavy" panose="02020900000000000000" pitchFamily="18" charset="-122"/>
                <a:ea typeface="思源宋体 CN Heavy" panose="02020900000000000000" pitchFamily="18" charset="-122"/>
                <a:cs typeface="思源宋体 CN" panose="02020400000000000000" charset="-122"/>
              </a:endParaRPr>
            </a:p>
          </p:txBody>
        </p:sp>
        <p:grpSp>
          <p:nvGrpSpPr>
            <p:cNvPr id="50" name="组合 49"/>
            <p:cNvGrpSpPr/>
            <p:nvPr/>
          </p:nvGrpSpPr>
          <p:grpSpPr>
            <a:xfrm>
              <a:off x="732" y="1926"/>
              <a:ext cx="928" cy="928"/>
              <a:chOff x="7612" y="6724"/>
              <a:chExt cx="1568" cy="1568"/>
            </a:xfrm>
          </p:grpSpPr>
          <p:sp>
            <p:nvSpPr>
              <p:cNvPr id="66" name="椭圆 65"/>
              <p:cNvSpPr/>
              <p:nvPr/>
            </p:nvSpPr>
            <p:spPr>
              <a:xfrm>
                <a:off x="7612" y="6724"/>
                <a:ext cx="1568" cy="1568"/>
              </a:xfrm>
              <a:prstGeom prst="ellipse">
                <a:avLst/>
              </a:prstGeom>
              <a:solidFill>
                <a:schemeClr val="bg1"/>
              </a:solidFill>
              <a:ln w="6350">
                <a:gradFill flip="none" rotWithShape="1">
                  <a:gsLst>
                    <a:gs pos="0">
                      <a:schemeClr val="accent2"/>
                    </a:gs>
                    <a:gs pos="27619">
                      <a:schemeClr val="accent1">
                        <a:alpha val="0"/>
                      </a:schemeClr>
                    </a:gs>
                    <a:gs pos="71000">
                      <a:schemeClr val="accent1">
                        <a:alpha val="0"/>
                      </a:schemeClr>
                    </a:gs>
                    <a:gs pos="100000">
                      <a:schemeClr val="accent1"/>
                    </a:gs>
                  </a:gsLst>
                  <a:lin ang="2700000" scaled="1"/>
                  <a:tileRect/>
                </a:grad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67" name="椭圆 66"/>
              <p:cNvSpPr/>
              <p:nvPr/>
            </p:nvSpPr>
            <p:spPr>
              <a:xfrm>
                <a:off x="7782" y="6894"/>
                <a:ext cx="1229" cy="1229"/>
              </a:xfrm>
              <a:prstGeom prst="ellipse">
                <a:avLst/>
              </a:prstGeom>
              <a:gradFill flip="none" rotWithShape="1">
                <a:gsLst>
                  <a:gs pos="0">
                    <a:schemeClr val="accent3"/>
                  </a:gs>
                  <a:gs pos="100000">
                    <a:schemeClr val="accent4">
                      <a:lumMod val="100000"/>
                    </a:schemeClr>
                  </a:gs>
                </a:gsLst>
                <a:lin ang="2700000" scaled="1"/>
                <a:tileRect/>
              </a:gradFill>
              <a:ln>
                <a:no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51" name="efficiency_158344"/>
              <p:cNvSpPr/>
              <p:nvPr/>
            </p:nvSpPr>
            <p:spPr>
              <a:xfrm>
                <a:off x="8074" y="7225"/>
                <a:ext cx="645" cy="644"/>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cs typeface="+mn-ea"/>
                  <a:sym typeface="+mn-lt"/>
                </a:endParaRPr>
              </a:p>
            </p:txBody>
          </p:sp>
        </p:grpSp>
        <p:sp>
          <p:nvSpPr>
            <p:cNvPr id="52" name="文本框 51"/>
            <p:cNvSpPr txBox="1"/>
            <p:nvPr/>
          </p:nvSpPr>
          <p:spPr>
            <a:xfrm>
              <a:off x="1814" y="2837"/>
              <a:ext cx="13257" cy="905"/>
            </a:xfrm>
            <a:prstGeom prst="rect">
              <a:avLst/>
            </a:prstGeom>
            <a:noFill/>
          </p:spPr>
          <p:txBody>
            <a:bodyPr wrap="square" rtlCol="0" anchor="t">
              <a:noAutofit/>
            </a:bodyPr>
            <a:lstStyle/>
            <a:p>
              <a:r>
                <a:rPr lang="zh-CN" altLang="en-US" sz="2400" dirty="0">
                  <a:solidFill>
                    <a:srgbClr val="000000">
                      <a:lumMod val="100000"/>
                    </a:srgbClr>
                  </a:solidFill>
                  <a:effectLst/>
                  <a:latin typeface="字魂敦煌画意体" panose="00000500000000000000" charset="-122"/>
                  <a:ea typeface="字魂敦煌画意体" panose="00000500000000000000" charset="-122"/>
                  <a:cs typeface="思源宋体 CN" panose="02020400000000000000" charset="-122"/>
                  <a:sym typeface="思源宋体 CN" panose="02020400000000000000" charset="-122"/>
                </a:rPr>
                <a:t>团委工作的头一程，是带着团员青年立于高处、看清方向。</a:t>
              </a:r>
              <a:endParaRPr lang="zh-CN" altLang="en-US" sz="2400" dirty="0">
                <a:solidFill>
                  <a:srgbClr val="000000">
                    <a:lumMod val="100000"/>
                  </a:srgbClr>
                </a:solidFill>
                <a:effectLst/>
                <a:latin typeface="字魂敦煌画意体" panose="00000500000000000000" charset="-122"/>
                <a:ea typeface="字魂敦煌画意体" panose="00000500000000000000" charset="-122"/>
                <a:cs typeface="思源宋体 CN" panose="02020400000000000000" charset="-122"/>
                <a:sym typeface="思源宋体 CN" panose="02020400000000000000" charset="-122"/>
              </a:endParaRPr>
            </a:p>
          </p:txBody>
        </p:sp>
      </p:grpSp>
      <p:grpSp>
        <p:nvGrpSpPr>
          <p:cNvPr id="56" name="组合 55"/>
          <p:cNvGrpSpPr/>
          <p:nvPr/>
        </p:nvGrpSpPr>
        <p:grpSpPr>
          <a:xfrm rot="0">
            <a:off x="464820" y="2167255"/>
            <a:ext cx="589280" cy="589280"/>
            <a:chOff x="7612" y="6724"/>
            <a:chExt cx="1568" cy="1568"/>
          </a:xfrm>
        </p:grpSpPr>
        <p:sp>
          <p:nvSpPr>
            <p:cNvPr id="57" name="椭圆 56"/>
            <p:cNvSpPr/>
            <p:nvPr/>
          </p:nvSpPr>
          <p:spPr>
            <a:xfrm>
              <a:off x="7612" y="6724"/>
              <a:ext cx="1568" cy="1568"/>
            </a:xfrm>
            <a:prstGeom prst="ellipse">
              <a:avLst/>
            </a:prstGeom>
            <a:solidFill>
              <a:schemeClr val="bg1"/>
            </a:solidFill>
            <a:ln w="6350">
              <a:gradFill flip="none" rotWithShape="1">
                <a:gsLst>
                  <a:gs pos="0">
                    <a:schemeClr val="accent2"/>
                  </a:gs>
                  <a:gs pos="27619">
                    <a:schemeClr val="accent1">
                      <a:alpha val="0"/>
                    </a:schemeClr>
                  </a:gs>
                  <a:gs pos="71000">
                    <a:schemeClr val="accent1">
                      <a:alpha val="0"/>
                    </a:schemeClr>
                  </a:gs>
                  <a:gs pos="100000">
                    <a:schemeClr val="accent1"/>
                  </a:gs>
                </a:gsLst>
                <a:lin ang="2700000" scaled="1"/>
                <a:tileRect/>
              </a:grad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58" name="椭圆 57"/>
            <p:cNvSpPr/>
            <p:nvPr/>
          </p:nvSpPr>
          <p:spPr>
            <a:xfrm>
              <a:off x="7782" y="6894"/>
              <a:ext cx="1229" cy="1229"/>
            </a:xfrm>
            <a:prstGeom prst="ellipse">
              <a:avLst/>
            </a:prstGeom>
            <a:gradFill flip="none" rotWithShape="1">
              <a:gsLst>
                <a:gs pos="0">
                  <a:schemeClr val="accent3"/>
                </a:gs>
                <a:gs pos="100000">
                  <a:schemeClr val="accent4">
                    <a:lumMod val="100000"/>
                  </a:schemeClr>
                </a:gs>
              </a:gsLst>
              <a:lin ang="2700000" scaled="1"/>
              <a:tileRect/>
            </a:gradFill>
            <a:ln>
              <a:no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59" name="efficiency_158344"/>
            <p:cNvSpPr/>
            <p:nvPr/>
          </p:nvSpPr>
          <p:spPr>
            <a:xfrm>
              <a:off x="8074" y="7225"/>
              <a:ext cx="645" cy="644"/>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cs typeface="+mn-ea"/>
                <a:sym typeface="+mn-lt"/>
              </a:endParaRPr>
            </a:p>
          </p:txBody>
        </p:sp>
      </p:grpSp>
      <p:sp>
        <p:nvSpPr>
          <p:cNvPr id="61" name="文本框 60"/>
          <p:cNvSpPr txBox="1"/>
          <p:nvPr/>
        </p:nvSpPr>
        <p:spPr>
          <a:xfrm>
            <a:off x="528955" y="2756535"/>
            <a:ext cx="4603750" cy="1170305"/>
          </a:xfrm>
          <a:prstGeom prst="rect">
            <a:avLst/>
          </a:prstGeom>
          <a:noFill/>
        </p:spPr>
        <p:txBody>
          <a:bodyPr wrap="square" rtlCol="0" anchor="t">
            <a:spAutoFit/>
          </a:bodyPr>
          <a:lstStyle/>
          <a:p>
            <a:pPr marL="285750" indent="-285750" algn="l" defTabSz="1219200" fontAlgn="auto">
              <a:lnSpc>
                <a:spcPct val="130000"/>
              </a:lnSpc>
              <a:spcBef>
                <a:spcPts val="0"/>
              </a:spcBef>
              <a:buFont typeface="Arial" panose="020B0604020202020204" pitchFamily="34" charset="0"/>
              <a:buChar char="•"/>
            </a:pPr>
            <a:r>
              <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围绕</a:t>
            </a:r>
            <a:r>
              <a:rPr lang="zh-CN" altLang="en-US" dirty="0">
                <a:solidFill>
                  <a:srgbClr val="FFFF00"/>
                </a:solidFill>
                <a:effectLst>
                  <a:outerShdw blurRad="38100" dist="38100" dir="2700000" algn="tl">
                    <a:srgbClr val="000000">
                      <a:alpha val="43137"/>
                    </a:srgbClr>
                  </a:outerShdw>
                </a:effectLst>
                <a:highlight>
                  <a:srgbClr val="FF0000"/>
                </a:highlight>
                <a:latin typeface="华文新魏" panose="02010800040101010101" charset="-122"/>
                <a:ea typeface="华文新魏" panose="02010800040101010101" charset="-122"/>
                <a:cs typeface="华文新魏" panose="02010800040101010101" charset="-122"/>
                <a:sym typeface="思源宋体 CN" panose="02020400000000000000" charset="-122"/>
              </a:rPr>
              <a:t>清明、五四等节点开展主题教育</a:t>
            </a:r>
            <a:endParaRPr lang="zh-CN" altLang="en-US" dirty="0">
              <a:solidFill>
                <a:srgbClr val="000000">
                  <a:lumMod val="100000"/>
                </a:srgbClr>
              </a:solidFill>
              <a:effectLst>
                <a:outerShdw blurRad="38100" dist="38100" dir="2700000" algn="tl">
                  <a:srgbClr val="000000">
                    <a:alpha val="43137"/>
                  </a:srgbClr>
                </a:outerShdw>
              </a:effectLst>
              <a:latin typeface="华文新魏" panose="02010800040101010101" charset="-122"/>
              <a:ea typeface="华文新魏" panose="02010800040101010101" charset="-122"/>
              <a:cs typeface="华文新魏" panose="02010800040101010101" charset="-122"/>
              <a:sym typeface="思源宋体 CN" panose="02020400000000000000" charset="-122"/>
            </a:endParaRPr>
          </a:p>
          <a:p>
            <a:pPr marL="285750" indent="-285750" algn="l" defTabSz="1219200" fontAlgn="auto">
              <a:lnSpc>
                <a:spcPct val="130000"/>
              </a:lnSpc>
              <a:spcBef>
                <a:spcPts val="0"/>
              </a:spcBef>
              <a:buFont typeface="Arial" panose="020B0604020202020204" pitchFamily="34" charset="0"/>
              <a:buChar char="•"/>
            </a:pPr>
            <a:r>
              <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清明期间与德育处一道组织“清明祭英烈”</a:t>
            </a:r>
            <a:endPar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endParaRPr>
          </a:p>
          <a:p>
            <a:pPr marL="285750" indent="-285750" algn="l" defTabSz="1219200" fontAlgn="auto">
              <a:lnSpc>
                <a:spcPct val="130000"/>
              </a:lnSpc>
              <a:spcBef>
                <a:spcPts val="0"/>
              </a:spcBef>
              <a:buFont typeface="Arial" panose="020B0604020202020204" pitchFamily="34" charset="0"/>
              <a:buChar char="•"/>
            </a:pPr>
            <a:r>
              <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五四期间组织团员代表讲述青年榜样故事</a:t>
            </a:r>
            <a:endPar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endParaRPr>
          </a:p>
        </p:txBody>
      </p:sp>
      <p:grpSp>
        <p:nvGrpSpPr>
          <p:cNvPr id="62" name="组合 61"/>
          <p:cNvGrpSpPr/>
          <p:nvPr/>
        </p:nvGrpSpPr>
        <p:grpSpPr>
          <a:xfrm>
            <a:off x="5207000" y="4097020"/>
            <a:ext cx="6685280" cy="2466340"/>
            <a:chOff x="8415" y="2451"/>
            <a:chExt cx="10268" cy="3884"/>
          </a:xfrm>
        </p:grpSpPr>
        <p:grpSp>
          <p:nvGrpSpPr>
            <p:cNvPr id="63" name="组合 62"/>
            <p:cNvGrpSpPr/>
            <p:nvPr/>
          </p:nvGrpSpPr>
          <p:grpSpPr>
            <a:xfrm>
              <a:off x="8415" y="2901"/>
              <a:ext cx="10269" cy="3435"/>
              <a:chOff x="9600" y="3024"/>
              <a:chExt cx="8474" cy="3435"/>
            </a:xfrm>
            <a:scene3d>
              <a:camera prst="perspectiveRelaxedModerately">
                <a:rot lat="17700000" lon="0" rev="0"/>
              </a:camera>
              <a:lightRig rig="threePt" dir="t"/>
            </a:scene3d>
          </p:grpSpPr>
          <p:sp>
            <p:nvSpPr>
              <p:cNvPr id="64" name="矩形 63"/>
              <p:cNvSpPr/>
              <p:nvPr/>
            </p:nvSpPr>
            <p:spPr>
              <a:xfrm>
                <a:off x="9600" y="3024"/>
                <a:ext cx="8474" cy="3274"/>
              </a:xfrm>
              <a:prstGeom prst="rect">
                <a:avLst/>
              </a:prstGeom>
              <a:gradFill>
                <a:gsLst>
                  <a:gs pos="99000">
                    <a:schemeClr val="accent4"/>
                  </a:gs>
                  <a:gs pos="0">
                    <a:srgbClr val="FFFFFF"/>
                  </a:gs>
                </a:gsLst>
                <a:lin ang="5400000" scaled="0"/>
              </a:gradFill>
              <a:ln w="12700" cap="flat" cmpd="sng" algn="ctr">
                <a:noFill/>
                <a:prstDash val="solid"/>
                <a:miter lim="800000"/>
              </a:ln>
              <a:effectLst/>
              <a:sp3d prstMaterial="matte"/>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65" name="矩形 64"/>
              <p:cNvSpPr/>
              <p:nvPr/>
            </p:nvSpPr>
            <p:spPr>
              <a:xfrm>
                <a:off x="9750" y="3285"/>
                <a:ext cx="8150" cy="3174"/>
              </a:xfrm>
              <a:prstGeom prst="rect">
                <a:avLst/>
              </a:prstGeom>
              <a:noFill/>
              <a:ln w="12700" cap="flat" cmpd="sng" algn="ctr">
                <a:gradFill>
                  <a:gsLst>
                    <a:gs pos="0">
                      <a:srgbClr val="C32E24">
                        <a:lumMod val="5000"/>
                        <a:lumOff val="95000"/>
                        <a:alpha val="0"/>
                      </a:srgbClr>
                    </a:gs>
                    <a:gs pos="69000">
                      <a:schemeClr val="accent3"/>
                    </a:gs>
                  </a:gsLst>
                  <a:lin ang="5400000" scaled="1"/>
                </a:gradFill>
                <a:prstDash val="solid"/>
                <a:miter lim="800000"/>
              </a:ln>
              <a:effectLst/>
              <a:sp3d prstMaterial="matte"/>
            </p:spPr>
            <p:txBody>
              <a:bodyPr rtlCol="0" anchor="ctr"/>
              <a:lstStyle/>
              <a:p>
                <a:pPr algn="ctr"/>
                <a:endParaRPr lang="zh-CN" altLang="en-US">
                  <a:solidFill>
                    <a:srgbClr val="000000"/>
                  </a:solidFill>
                  <a:latin typeface="思源宋体 CN" panose="02020400000000000000" charset="-122"/>
                  <a:ea typeface="思源宋体 CN" panose="02020400000000000000" charset="-122"/>
                  <a:cs typeface="思源宋体 CN" panose="02020400000000000000" charset="-122"/>
                </a:endParaRPr>
              </a:p>
            </p:txBody>
          </p:sp>
        </p:grpSp>
        <p:grpSp>
          <p:nvGrpSpPr>
            <p:cNvPr id="68" name="组合 67"/>
            <p:cNvGrpSpPr/>
            <p:nvPr/>
          </p:nvGrpSpPr>
          <p:grpSpPr>
            <a:xfrm>
              <a:off x="8598" y="2451"/>
              <a:ext cx="9905" cy="2528"/>
              <a:chOff x="7709" y="2910"/>
              <a:chExt cx="10846" cy="2664"/>
            </a:xfrm>
          </p:grpSpPr>
          <p:sp>
            <p:nvSpPr>
              <p:cNvPr id="69" name="圆角矩形 68" descr="合同,商务人士,顾客,男商人,文档,经理,仅成年人,工作面试,专业人员,信心"/>
              <p:cNvSpPr/>
              <p:nvPr/>
            </p:nvSpPr>
            <p:spPr>
              <a:xfrm>
                <a:off x="7709" y="2910"/>
                <a:ext cx="3544" cy="2664"/>
              </a:xfrm>
              <a:prstGeom prst="roundRect">
                <a:avLst>
                  <a:gd name="adj" fmla="val 5342"/>
                </a:avLst>
              </a:prstGeom>
              <a:blipFill rotWithShape="1">
                <a:blip r:embed="rId6"/>
                <a:stretch>
                  <a:fillRect l="-8000" r="-10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70" name="圆角矩形 69" descr="女小说家在笔记本电脑上写作"/>
              <p:cNvSpPr/>
              <p:nvPr/>
            </p:nvSpPr>
            <p:spPr>
              <a:xfrm>
                <a:off x="11360" y="2910"/>
                <a:ext cx="3544" cy="2664"/>
              </a:xfrm>
              <a:prstGeom prst="roundRect">
                <a:avLst>
                  <a:gd name="adj" fmla="val 5342"/>
                </a:avLst>
              </a:prstGeom>
              <a:blipFill rotWithShape="1">
                <a:blip r:embed="rId7"/>
                <a:stretch>
                  <a:fillRect l="-8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sp>
            <p:nvSpPr>
              <p:cNvPr id="71" name="圆角矩形 70" descr="年轻同事讨论业务和价格图表分析商务人士在桌子上伟大的现代联合办公的团队合作理念。为客户计算个税"/>
              <p:cNvSpPr/>
              <p:nvPr/>
            </p:nvSpPr>
            <p:spPr>
              <a:xfrm>
                <a:off x="15011" y="2910"/>
                <a:ext cx="3544" cy="2664"/>
              </a:xfrm>
              <a:prstGeom prst="roundRect">
                <a:avLst>
                  <a:gd name="adj" fmla="val 5342"/>
                </a:avLst>
              </a:prstGeom>
              <a:blipFill rotWithShape="1">
                <a:blip r:embed="rId8"/>
                <a:stretch>
                  <a:fillRect l="-6000" r="-9000"/>
                </a:stretch>
              </a:blipFill>
              <a:ln w="12700" cap="flat" cmpd="sng" algn="ctr">
                <a:solidFill>
                  <a:schemeClr val="accent3"/>
                </a:solidFill>
                <a:prstDash val="solid"/>
                <a:miter lim="800000"/>
              </a:ln>
              <a:effectLst/>
            </p:spPr>
            <p:txBody>
              <a:bodyPr rtlCol="0" anchor="ctr"/>
              <a:lstStyle/>
              <a:p>
                <a:pPr algn="ctr"/>
                <a:endParaRPr lang="zh-CN" altLang="en-US">
                  <a:solidFill>
                    <a:srgbClr val="FFFFFF"/>
                  </a:solidFill>
                  <a:latin typeface="思源宋体 CN" panose="02020400000000000000" charset="-122"/>
                  <a:ea typeface="思源宋体 CN" panose="02020400000000000000" charset="-122"/>
                  <a:cs typeface="思源宋体 CN" panose="02020400000000000000" charset="-122"/>
                </a:endParaRPr>
              </a:p>
            </p:txBody>
          </p:sp>
        </p:grpSp>
      </p:grpSp>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（一）节点为标，让重要节点成为成长刻度</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sp>
        <p:nvSpPr>
          <p:cNvPr id="73" name="圆角矩形 72"/>
          <p:cNvSpPr/>
          <p:nvPr/>
        </p:nvSpPr>
        <p:spPr>
          <a:xfrm>
            <a:off x="1151890" y="4012565"/>
            <a:ext cx="2429510" cy="448945"/>
          </a:xfrm>
          <a:prstGeom prst="roundRect">
            <a:avLst>
              <a:gd name="adj" fmla="val 50000"/>
            </a:avLst>
          </a:prstGeom>
          <a:noFill/>
          <a:ln w="12700" cap="flat" cmpd="sng" algn="ctr">
            <a:solidFill>
              <a:schemeClr val="accent3"/>
            </a:solidFill>
            <a:prstDash val="solid"/>
            <a:miter lim="800000"/>
          </a:ln>
          <a:effectLst/>
        </p:spPr>
        <p:txBody>
          <a:bodyPr rtlCol="0" anchor="ctr"/>
          <a:lstStyle/>
          <a:p>
            <a:pPr algn="ctr"/>
            <a:r>
              <a:rPr lang="zh-CN" altLang="en-US" sz="2000" b="1">
                <a:solidFill>
                  <a:srgbClr val="0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串好</a:t>
            </a:r>
            <a:r>
              <a:rPr lang="zh-CN" altLang="en-US" sz="24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教育载体</a:t>
            </a:r>
            <a:endParaRPr lang="zh-CN" altLang="en-US" sz="2400" b="1">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grpSp>
        <p:nvGrpSpPr>
          <p:cNvPr id="75" name="组合 74"/>
          <p:cNvGrpSpPr/>
          <p:nvPr/>
        </p:nvGrpSpPr>
        <p:grpSpPr>
          <a:xfrm rot="0">
            <a:off x="464820" y="3942715"/>
            <a:ext cx="589280" cy="589280"/>
            <a:chOff x="7612" y="6724"/>
            <a:chExt cx="1568" cy="1568"/>
          </a:xfrm>
        </p:grpSpPr>
        <p:sp>
          <p:nvSpPr>
            <p:cNvPr id="76" name="椭圆 75"/>
            <p:cNvSpPr/>
            <p:nvPr/>
          </p:nvSpPr>
          <p:spPr>
            <a:xfrm>
              <a:off x="7612" y="6724"/>
              <a:ext cx="1568" cy="1568"/>
            </a:xfrm>
            <a:prstGeom prst="ellipse">
              <a:avLst/>
            </a:prstGeom>
            <a:solidFill>
              <a:schemeClr val="bg1"/>
            </a:solidFill>
            <a:ln w="6350">
              <a:gradFill flip="none" rotWithShape="1">
                <a:gsLst>
                  <a:gs pos="0">
                    <a:schemeClr val="accent2"/>
                  </a:gs>
                  <a:gs pos="27619">
                    <a:schemeClr val="accent1">
                      <a:alpha val="0"/>
                    </a:schemeClr>
                  </a:gs>
                  <a:gs pos="71000">
                    <a:schemeClr val="accent1">
                      <a:alpha val="0"/>
                    </a:schemeClr>
                  </a:gs>
                  <a:gs pos="100000">
                    <a:schemeClr val="accent1"/>
                  </a:gs>
                </a:gsLst>
                <a:lin ang="2700000" scaled="1"/>
                <a:tileRect/>
              </a:grad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77" name="椭圆 76"/>
            <p:cNvSpPr/>
            <p:nvPr/>
          </p:nvSpPr>
          <p:spPr>
            <a:xfrm>
              <a:off x="7782" y="6894"/>
              <a:ext cx="1229" cy="1229"/>
            </a:xfrm>
            <a:prstGeom prst="ellipse">
              <a:avLst/>
            </a:prstGeom>
            <a:gradFill flip="none" rotWithShape="1">
              <a:gsLst>
                <a:gs pos="0">
                  <a:schemeClr val="accent3"/>
                </a:gs>
                <a:gs pos="100000">
                  <a:schemeClr val="accent4">
                    <a:lumMod val="100000"/>
                  </a:schemeClr>
                </a:gs>
              </a:gsLst>
              <a:lin ang="2700000" scaled="1"/>
              <a:tileRect/>
            </a:gradFill>
            <a:ln>
              <a:noFill/>
            </a:ln>
            <a:effectLst>
              <a:outerShdw blurRad="190500" dist="88900" dir="2700000" algn="tl" rotWithShape="0">
                <a:schemeClr val="accent4">
                  <a:lumMod val="10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cs typeface="+mn-ea"/>
                <a:sym typeface="+mn-lt"/>
              </a:endParaRPr>
            </a:p>
          </p:txBody>
        </p:sp>
        <p:sp>
          <p:nvSpPr>
            <p:cNvPr id="79" name="efficiency_158344"/>
            <p:cNvSpPr/>
            <p:nvPr/>
          </p:nvSpPr>
          <p:spPr>
            <a:xfrm>
              <a:off x="8074" y="7225"/>
              <a:ext cx="645" cy="644"/>
            </a:xfrm>
            <a:custGeom>
              <a:avLst/>
              <a:gdLst>
                <a:gd name="connsiteX0" fmla="*/ 360585 w 604110"/>
                <a:gd name="connsiteY0" fmla="*/ 233916 h 603052"/>
                <a:gd name="connsiteX1" fmla="*/ 380012 w 604110"/>
                <a:gd name="connsiteY1" fmla="*/ 241933 h 603052"/>
                <a:gd name="connsiteX2" fmla="*/ 380012 w 604110"/>
                <a:gd name="connsiteY2" fmla="*/ 280718 h 603052"/>
                <a:gd name="connsiteX3" fmla="*/ 297635 w 604110"/>
                <a:gd name="connsiteY3" fmla="*/ 362947 h 603052"/>
                <a:gd name="connsiteX4" fmla="*/ 278277 w 604110"/>
                <a:gd name="connsiteY4" fmla="*/ 371033 h 603052"/>
                <a:gd name="connsiteX5" fmla="*/ 258781 w 604110"/>
                <a:gd name="connsiteY5" fmla="*/ 362947 h 603052"/>
                <a:gd name="connsiteX6" fmla="*/ 222260 w 604110"/>
                <a:gd name="connsiteY6" fmla="*/ 326355 h 603052"/>
                <a:gd name="connsiteX7" fmla="*/ 222260 w 604110"/>
                <a:gd name="connsiteY7" fmla="*/ 287707 h 603052"/>
                <a:gd name="connsiteX8" fmla="*/ 260977 w 604110"/>
                <a:gd name="connsiteY8" fmla="*/ 287707 h 603052"/>
                <a:gd name="connsiteX9" fmla="*/ 278277 w 604110"/>
                <a:gd name="connsiteY9" fmla="*/ 304838 h 603052"/>
                <a:gd name="connsiteX10" fmla="*/ 341158 w 604110"/>
                <a:gd name="connsiteY10" fmla="*/ 241933 h 603052"/>
                <a:gd name="connsiteX11" fmla="*/ 360585 w 604110"/>
                <a:gd name="connsiteY11" fmla="*/ 233916 h 603052"/>
                <a:gd name="connsiteX12" fmla="*/ 274595 w 604110"/>
                <a:gd name="connsiteY12" fmla="*/ 54823 h 603052"/>
                <a:gd name="connsiteX13" fmla="*/ 274595 w 604110"/>
                <a:gd name="connsiteY13" fmla="*/ 89087 h 603052"/>
                <a:gd name="connsiteX14" fmla="*/ 254001 w 604110"/>
                <a:gd name="connsiteY14" fmla="*/ 115676 h 603052"/>
                <a:gd name="connsiteX15" fmla="*/ 204436 w 604110"/>
                <a:gd name="connsiteY15" fmla="*/ 136235 h 603052"/>
                <a:gd name="connsiteX16" fmla="*/ 171073 w 604110"/>
                <a:gd name="connsiteY16" fmla="*/ 131986 h 603052"/>
                <a:gd name="connsiteX17" fmla="*/ 146771 w 604110"/>
                <a:gd name="connsiteY17" fmla="*/ 107727 h 603052"/>
                <a:gd name="connsiteX18" fmla="*/ 107916 w 604110"/>
                <a:gd name="connsiteY18" fmla="*/ 146514 h 603052"/>
                <a:gd name="connsiteX19" fmla="*/ 132218 w 604110"/>
                <a:gd name="connsiteY19" fmla="*/ 170773 h 603052"/>
                <a:gd name="connsiteX20" fmla="*/ 136474 w 604110"/>
                <a:gd name="connsiteY20" fmla="*/ 204078 h 603052"/>
                <a:gd name="connsiteX21" fmla="*/ 115879 w 604110"/>
                <a:gd name="connsiteY21" fmla="*/ 253556 h 603052"/>
                <a:gd name="connsiteX22" fmla="*/ 89244 w 604110"/>
                <a:gd name="connsiteY22" fmla="*/ 274115 h 603052"/>
                <a:gd name="connsiteX23" fmla="*/ 54919 w 604110"/>
                <a:gd name="connsiteY23" fmla="*/ 274115 h 603052"/>
                <a:gd name="connsiteX24" fmla="*/ 54919 w 604110"/>
                <a:gd name="connsiteY24" fmla="*/ 328937 h 603052"/>
                <a:gd name="connsiteX25" fmla="*/ 89244 w 604110"/>
                <a:gd name="connsiteY25" fmla="*/ 328937 h 603052"/>
                <a:gd name="connsiteX26" fmla="*/ 115879 w 604110"/>
                <a:gd name="connsiteY26" fmla="*/ 349496 h 603052"/>
                <a:gd name="connsiteX27" fmla="*/ 136474 w 604110"/>
                <a:gd name="connsiteY27" fmla="*/ 398974 h 603052"/>
                <a:gd name="connsiteX28" fmla="*/ 132218 w 604110"/>
                <a:gd name="connsiteY28" fmla="*/ 432279 h 603052"/>
                <a:gd name="connsiteX29" fmla="*/ 107916 w 604110"/>
                <a:gd name="connsiteY29" fmla="*/ 456538 h 603052"/>
                <a:gd name="connsiteX30" fmla="*/ 146771 w 604110"/>
                <a:gd name="connsiteY30" fmla="*/ 495325 h 603052"/>
                <a:gd name="connsiteX31" fmla="*/ 171073 w 604110"/>
                <a:gd name="connsiteY31" fmla="*/ 471066 h 603052"/>
                <a:gd name="connsiteX32" fmla="*/ 204436 w 604110"/>
                <a:gd name="connsiteY32" fmla="*/ 466817 h 603052"/>
                <a:gd name="connsiteX33" fmla="*/ 254001 w 604110"/>
                <a:gd name="connsiteY33" fmla="*/ 487376 h 603052"/>
                <a:gd name="connsiteX34" fmla="*/ 274595 w 604110"/>
                <a:gd name="connsiteY34" fmla="*/ 513965 h 603052"/>
                <a:gd name="connsiteX35" fmla="*/ 274595 w 604110"/>
                <a:gd name="connsiteY35" fmla="*/ 548229 h 603052"/>
                <a:gd name="connsiteX36" fmla="*/ 329515 w 604110"/>
                <a:gd name="connsiteY36" fmla="*/ 548229 h 603052"/>
                <a:gd name="connsiteX37" fmla="*/ 329515 w 604110"/>
                <a:gd name="connsiteY37" fmla="*/ 513965 h 603052"/>
                <a:gd name="connsiteX38" fmla="*/ 350109 w 604110"/>
                <a:gd name="connsiteY38" fmla="*/ 487376 h 603052"/>
                <a:gd name="connsiteX39" fmla="*/ 399674 w 604110"/>
                <a:gd name="connsiteY39" fmla="*/ 466817 h 603052"/>
                <a:gd name="connsiteX40" fmla="*/ 433037 w 604110"/>
                <a:gd name="connsiteY40" fmla="*/ 471066 h 603052"/>
                <a:gd name="connsiteX41" fmla="*/ 457339 w 604110"/>
                <a:gd name="connsiteY41" fmla="*/ 495325 h 603052"/>
                <a:gd name="connsiteX42" fmla="*/ 496194 w 604110"/>
                <a:gd name="connsiteY42" fmla="*/ 456538 h 603052"/>
                <a:gd name="connsiteX43" fmla="*/ 471892 w 604110"/>
                <a:gd name="connsiteY43" fmla="*/ 432279 h 603052"/>
                <a:gd name="connsiteX44" fmla="*/ 467636 w 604110"/>
                <a:gd name="connsiteY44" fmla="*/ 398974 h 603052"/>
                <a:gd name="connsiteX45" fmla="*/ 488231 w 604110"/>
                <a:gd name="connsiteY45" fmla="*/ 349496 h 603052"/>
                <a:gd name="connsiteX46" fmla="*/ 514866 w 604110"/>
                <a:gd name="connsiteY46" fmla="*/ 328937 h 603052"/>
                <a:gd name="connsiteX47" fmla="*/ 549191 w 604110"/>
                <a:gd name="connsiteY47" fmla="*/ 328937 h 603052"/>
                <a:gd name="connsiteX48" fmla="*/ 549191 w 604110"/>
                <a:gd name="connsiteY48" fmla="*/ 274115 h 603052"/>
                <a:gd name="connsiteX49" fmla="*/ 514866 w 604110"/>
                <a:gd name="connsiteY49" fmla="*/ 274115 h 603052"/>
                <a:gd name="connsiteX50" fmla="*/ 488231 w 604110"/>
                <a:gd name="connsiteY50" fmla="*/ 253556 h 603052"/>
                <a:gd name="connsiteX51" fmla="*/ 467636 w 604110"/>
                <a:gd name="connsiteY51" fmla="*/ 204078 h 603052"/>
                <a:gd name="connsiteX52" fmla="*/ 471892 w 604110"/>
                <a:gd name="connsiteY52" fmla="*/ 170773 h 603052"/>
                <a:gd name="connsiteX53" fmla="*/ 496194 w 604110"/>
                <a:gd name="connsiteY53" fmla="*/ 146514 h 603052"/>
                <a:gd name="connsiteX54" fmla="*/ 457339 w 604110"/>
                <a:gd name="connsiteY54" fmla="*/ 107727 h 603052"/>
                <a:gd name="connsiteX55" fmla="*/ 433037 w 604110"/>
                <a:gd name="connsiteY55" fmla="*/ 131986 h 603052"/>
                <a:gd name="connsiteX56" fmla="*/ 399674 w 604110"/>
                <a:gd name="connsiteY56" fmla="*/ 136235 h 603052"/>
                <a:gd name="connsiteX57" fmla="*/ 350109 w 604110"/>
                <a:gd name="connsiteY57" fmla="*/ 115676 h 603052"/>
                <a:gd name="connsiteX58" fmla="*/ 329515 w 604110"/>
                <a:gd name="connsiteY58" fmla="*/ 89087 h 603052"/>
                <a:gd name="connsiteX59" fmla="*/ 329515 w 604110"/>
                <a:gd name="connsiteY59" fmla="*/ 54823 h 603052"/>
                <a:gd name="connsiteX60" fmla="*/ 247136 w 604110"/>
                <a:gd name="connsiteY60" fmla="*/ 0 h 603052"/>
                <a:gd name="connsiteX61" fmla="*/ 356974 w 604110"/>
                <a:gd name="connsiteY61" fmla="*/ 0 h 603052"/>
                <a:gd name="connsiteX62" fmla="*/ 384434 w 604110"/>
                <a:gd name="connsiteY62" fmla="*/ 27411 h 603052"/>
                <a:gd name="connsiteX63" fmla="*/ 384434 w 604110"/>
                <a:gd name="connsiteY63" fmla="*/ 68940 h 603052"/>
                <a:gd name="connsiteX64" fmla="*/ 408598 w 604110"/>
                <a:gd name="connsiteY64" fmla="*/ 78945 h 603052"/>
                <a:gd name="connsiteX65" fmla="*/ 437980 w 604110"/>
                <a:gd name="connsiteY65" fmla="*/ 49615 h 603052"/>
                <a:gd name="connsiteX66" fmla="*/ 457339 w 604110"/>
                <a:gd name="connsiteY66" fmla="*/ 41528 h 603052"/>
                <a:gd name="connsiteX67" fmla="*/ 476835 w 604110"/>
                <a:gd name="connsiteY67" fmla="*/ 49615 h 603052"/>
                <a:gd name="connsiteX68" fmla="*/ 554408 w 604110"/>
                <a:gd name="connsiteY68" fmla="*/ 127052 h 603052"/>
                <a:gd name="connsiteX69" fmla="*/ 554408 w 604110"/>
                <a:gd name="connsiteY69" fmla="*/ 165839 h 603052"/>
                <a:gd name="connsiteX70" fmla="*/ 525026 w 604110"/>
                <a:gd name="connsiteY70" fmla="*/ 195170 h 603052"/>
                <a:gd name="connsiteX71" fmla="*/ 535049 w 604110"/>
                <a:gd name="connsiteY71" fmla="*/ 219292 h 603052"/>
                <a:gd name="connsiteX72" fmla="*/ 576650 w 604110"/>
                <a:gd name="connsiteY72" fmla="*/ 219292 h 603052"/>
                <a:gd name="connsiteX73" fmla="*/ 604110 w 604110"/>
                <a:gd name="connsiteY73" fmla="*/ 246703 h 603052"/>
                <a:gd name="connsiteX74" fmla="*/ 604110 w 604110"/>
                <a:gd name="connsiteY74" fmla="*/ 356349 h 603052"/>
                <a:gd name="connsiteX75" fmla="*/ 576650 w 604110"/>
                <a:gd name="connsiteY75" fmla="*/ 383760 h 603052"/>
                <a:gd name="connsiteX76" fmla="*/ 535187 w 604110"/>
                <a:gd name="connsiteY76" fmla="*/ 383760 h 603052"/>
                <a:gd name="connsiteX77" fmla="*/ 525026 w 604110"/>
                <a:gd name="connsiteY77" fmla="*/ 407882 h 603052"/>
                <a:gd name="connsiteX78" fmla="*/ 554408 w 604110"/>
                <a:gd name="connsiteY78" fmla="*/ 437213 h 603052"/>
                <a:gd name="connsiteX79" fmla="*/ 554408 w 604110"/>
                <a:gd name="connsiteY79" fmla="*/ 476000 h 603052"/>
                <a:gd name="connsiteX80" fmla="*/ 476835 w 604110"/>
                <a:gd name="connsiteY80" fmla="*/ 553437 h 603052"/>
                <a:gd name="connsiteX81" fmla="*/ 437980 w 604110"/>
                <a:gd name="connsiteY81" fmla="*/ 553437 h 603052"/>
                <a:gd name="connsiteX82" fmla="*/ 408598 w 604110"/>
                <a:gd name="connsiteY82" fmla="*/ 524107 h 603052"/>
                <a:gd name="connsiteX83" fmla="*/ 384434 w 604110"/>
                <a:gd name="connsiteY83" fmla="*/ 534112 h 603052"/>
                <a:gd name="connsiteX84" fmla="*/ 384434 w 604110"/>
                <a:gd name="connsiteY84" fmla="*/ 575641 h 603052"/>
                <a:gd name="connsiteX85" fmla="*/ 356974 w 604110"/>
                <a:gd name="connsiteY85" fmla="*/ 603052 h 603052"/>
                <a:gd name="connsiteX86" fmla="*/ 247136 w 604110"/>
                <a:gd name="connsiteY86" fmla="*/ 603052 h 603052"/>
                <a:gd name="connsiteX87" fmla="*/ 219676 w 604110"/>
                <a:gd name="connsiteY87" fmla="*/ 575641 h 603052"/>
                <a:gd name="connsiteX88" fmla="*/ 219676 w 604110"/>
                <a:gd name="connsiteY88" fmla="*/ 534112 h 603052"/>
                <a:gd name="connsiteX89" fmla="*/ 195512 w 604110"/>
                <a:gd name="connsiteY89" fmla="*/ 524107 h 603052"/>
                <a:gd name="connsiteX90" fmla="*/ 166130 w 604110"/>
                <a:gd name="connsiteY90" fmla="*/ 553437 h 603052"/>
                <a:gd name="connsiteX91" fmla="*/ 127275 w 604110"/>
                <a:gd name="connsiteY91" fmla="*/ 553437 h 603052"/>
                <a:gd name="connsiteX92" fmla="*/ 49702 w 604110"/>
                <a:gd name="connsiteY92" fmla="*/ 476000 h 603052"/>
                <a:gd name="connsiteX93" fmla="*/ 41601 w 604110"/>
                <a:gd name="connsiteY93" fmla="*/ 456538 h 603052"/>
                <a:gd name="connsiteX94" fmla="*/ 49702 w 604110"/>
                <a:gd name="connsiteY94" fmla="*/ 437213 h 603052"/>
                <a:gd name="connsiteX95" fmla="*/ 79083 w 604110"/>
                <a:gd name="connsiteY95" fmla="*/ 407882 h 603052"/>
                <a:gd name="connsiteX96" fmla="*/ 69061 w 604110"/>
                <a:gd name="connsiteY96" fmla="*/ 383760 h 603052"/>
                <a:gd name="connsiteX97" fmla="*/ 27460 w 604110"/>
                <a:gd name="connsiteY97" fmla="*/ 383760 h 603052"/>
                <a:gd name="connsiteX98" fmla="*/ 0 w 604110"/>
                <a:gd name="connsiteY98" fmla="*/ 356349 h 603052"/>
                <a:gd name="connsiteX99" fmla="*/ 0 w 604110"/>
                <a:gd name="connsiteY99" fmla="*/ 246703 h 603052"/>
                <a:gd name="connsiteX100" fmla="*/ 27460 w 604110"/>
                <a:gd name="connsiteY100" fmla="*/ 219292 h 603052"/>
                <a:gd name="connsiteX101" fmla="*/ 69061 w 604110"/>
                <a:gd name="connsiteY101" fmla="*/ 219292 h 603052"/>
                <a:gd name="connsiteX102" fmla="*/ 79083 w 604110"/>
                <a:gd name="connsiteY102" fmla="*/ 195170 h 603052"/>
                <a:gd name="connsiteX103" fmla="*/ 49702 w 604110"/>
                <a:gd name="connsiteY103" fmla="*/ 165839 h 603052"/>
                <a:gd name="connsiteX104" fmla="*/ 49702 w 604110"/>
                <a:gd name="connsiteY104" fmla="*/ 127052 h 603052"/>
                <a:gd name="connsiteX105" fmla="*/ 127275 w 604110"/>
                <a:gd name="connsiteY105" fmla="*/ 49615 h 603052"/>
                <a:gd name="connsiteX106" fmla="*/ 166130 w 604110"/>
                <a:gd name="connsiteY106" fmla="*/ 49615 h 603052"/>
                <a:gd name="connsiteX107" fmla="*/ 195512 w 604110"/>
                <a:gd name="connsiteY107" fmla="*/ 78945 h 603052"/>
                <a:gd name="connsiteX108" fmla="*/ 219676 w 604110"/>
                <a:gd name="connsiteY108" fmla="*/ 68940 h 603052"/>
                <a:gd name="connsiteX109" fmla="*/ 219676 w 604110"/>
                <a:gd name="connsiteY109" fmla="*/ 27411 h 603052"/>
                <a:gd name="connsiteX110" fmla="*/ 247136 w 604110"/>
                <a:gd name="connsiteY110"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110" h="603052">
                  <a:moveTo>
                    <a:pt x="360585" y="233916"/>
                  </a:moveTo>
                  <a:cubicBezTo>
                    <a:pt x="367621" y="233916"/>
                    <a:pt x="374658" y="236588"/>
                    <a:pt x="380012" y="241933"/>
                  </a:cubicBezTo>
                  <a:cubicBezTo>
                    <a:pt x="390721" y="252623"/>
                    <a:pt x="390721" y="270028"/>
                    <a:pt x="380012" y="280718"/>
                  </a:cubicBezTo>
                  <a:lnTo>
                    <a:pt x="297635" y="362947"/>
                  </a:lnTo>
                  <a:cubicBezTo>
                    <a:pt x="292281" y="368292"/>
                    <a:pt x="285279" y="371033"/>
                    <a:pt x="278277" y="371033"/>
                  </a:cubicBezTo>
                  <a:cubicBezTo>
                    <a:pt x="271137" y="371033"/>
                    <a:pt x="264135" y="368292"/>
                    <a:pt x="258781" y="362947"/>
                  </a:cubicBezTo>
                  <a:lnTo>
                    <a:pt x="222260" y="326355"/>
                  </a:lnTo>
                  <a:cubicBezTo>
                    <a:pt x="211414" y="315665"/>
                    <a:pt x="211414" y="298397"/>
                    <a:pt x="222260" y="287707"/>
                  </a:cubicBezTo>
                  <a:cubicBezTo>
                    <a:pt x="232969" y="276880"/>
                    <a:pt x="250268" y="276880"/>
                    <a:pt x="260977" y="287707"/>
                  </a:cubicBezTo>
                  <a:lnTo>
                    <a:pt x="278277" y="304838"/>
                  </a:lnTo>
                  <a:lnTo>
                    <a:pt x="341158" y="241933"/>
                  </a:lnTo>
                  <a:cubicBezTo>
                    <a:pt x="346512" y="236588"/>
                    <a:pt x="353549" y="233916"/>
                    <a:pt x="360585" y="233916"/>
                  </a:cubicBezTo>
                  <a:close/>
                  <a:moveTo>
                    <a:pt x="274595" y="54823"/>
                  </a:moveTo>
                  <a:lnTo>
                    <a:pt x="274595" y="89087"/>
                  </a:lnTo>
                  <a:cubicBezTo>
                    <a:pt x="274595" y="101696"/>
                    <a:pt x="266083" y="112524"/>
                    <a:pt x="254001" y="115676"/>
                  </a:cubicBezTo>
                  <a:cubicBezTo>
                    <a:pt x="236701" y="120199"/>
                    <a:pt x="219951" y="127052"/>
                    <a:pt x="204436" y="136235"/>
                  </a:cubicBezTo>
                  <a:cubicBezTo>
                    <a:pt x="193590" y="142540"/>
                    <a:pt x="179860" y="140895"/>
                    <a:pt x="171073" y="131986"/>
                  </a:cubicBezTo>
                  <a:lnTo>
                    <a:pt x="146771" y="107727"/>
                  </a:lnTo>
                  <a:lnTo>
                    <a:pt x="107916" y="146514"/>
                  </a:lnTo>
                  <a:lnTo>
                    <a:pt x="132218" y="170773"/>
                  </a:lnTo>
                  <a:cubicBezTo>
                    <a:pt x="141142" y="179545"/>
                    <a:pt x="142790" y="193251"/>
                    <a:pt x="136474" y="204078"/>
                  </a:cubicBezTo>
                  <a:cubicBezTo>
                    <a:pt x="127275" y="219566"/>
                    <a:pt x="120410" y="236287"/>
                    <a:pt x="115879" y="253556"/>
                  </a:cubicBezTo>
                  <a:cubicBezTo>
                    <a:pt x="112721" y="265617"/>
                    <a:pt x="101875" y="274115"/>
                    <a:pt x="89244" y="274115"/>
                  </a:cubicBezTo>
                  <a:lnTo>
                    <a:pt x="54919" y="274115"/>
                  </a:lnTo>
                  <a:lnTo>
                    <a:pt x="54919" y="328937"/>
                  </a:lnTo>
                  <a:lnTo>
                    <a:pt x="89244" y="328937"/>
                  </a:lnTo>
                  <a:cubicBezTo>
                    <a:pt x="101875" y="328937"/>
                    <a:pt x="112721" y="337435"/>
                    <a:pt x="115879" y="349496"/>
                  </a:cubicBezTo>
                  <a:cubicBezTo>
                    <a:pt x="120410" y="366765"/>
                    <a:pt x="127275" y="383486"/>
                    <a:pt x="136474" y="398974"/>
                  </a:cubicBezTo>
                  <a:cubicBezTo>
                    <a:pt x="142790" y="409801"/>
                    <a:pt x="141142" y="423507"/>
                    <a:pt x="132218" y="432279"/>
                  </a:cubicBezTo>
                  <a:lnTo>
                    <a:pt x="107916" y="456538"/>
                  </a:lnTo>
                  <a:lnTo>
                    <a:pt x="146771" y="495325"/>
                  </a:lnTo>
                  <a:lnTo>
                    <a:pt x="171073" y="471066"/>
                  </a:lnTo>
                  <a:cubicBezTo>
                    <a:pt x="179860" y="462157"/>
                    <a:pt x="193590" y="460512"/>
                    <a:pt x="204436" y="466817"/>
                  </a:cubicBezTo>
                  <a:cubicBezTo>
                    <a:pt x="219951" y="476000"/>
                    <a:pt x="236701" y="482853"/>
                    <a:pt x="254001" y="487376"/>
                  </a:cubicBezTo>
                  <a:cubicBezTo>
                    <a:pt x="266083" y="490528"/>
                    <a:pt x="274595" y="501356"/>
                    <a:pt x="274595" y="513965"/>
                  </a:cubicBezTo>
                  <a:lnTo>
                    <a:pt x="274595" y="548229"/>
                  </a:lnTo>
                  <a:lnTo>
                    <a:pt x="329515" y="548229"/>
                  </a:lnTo>
                  <a:lnTo>
                    <a:pt x="329515" y="513965"/>
                  </a:lnTo>
                  <a:cubicBezTo>
                    <a:pt x="329515" y="501356"/>
                    <a:pt x="338027" y="490528"/>
                    <a:pt x="350109" y="487376"/>
                  </a:cubicBezTo>
                  <a:cubicBezTo>
                    <a:pt x="367409" y="482853"/>
                    <a:pt x="384159" y="476000"/>
                    <a:pt x="399674" y="466817"/>
                  </a:cubicBezTo>
                  <a:cubicBezTo>
                    <a:pt x="410520" y="460512"/>
                    <a:pt x="424250" y="462157"/>
                    <a:pt x="433037" y="471066"/>
                  </a:cubicBezTo>
                  <a:lnTo>
                    <a:pt x="457339" y="495325"/>
                  </a:lnTo>
                  <a:lnTo>
                    <a:pt x="496194" y="456538"/>
                  </a:lnTo>
                  <a:lnTo>
                    <a:pt x="471892" y="432279"/>
                  </a:lnTo>
                  <a:cubicBezTo>
                    <a:pt x="462968" y="423507"/>
                    <a:pt x="461320" y="409801"/>
                    <a:pt x="467636" y="398974"/>
                  </a:cubicBezTo>
                  <a:cubicBezTo>
                    <a:pt x="476835" y="383486"/>
                    <a:pt x="483700" y="366765"/>
                    <a:pt x="488231" y="349496"/>
                  </a:cubicBezTo>
                  <a:cubicBezTo>
                    <a:pt x="491389" y="337435"/>
                    <a:pt x="502235" y="328937"/>
                    <a:pt x="514866" y="328937"/>
                  </a:cubicBezTo>
                  <a:lnTo>
                    <a:pt x="549191" y="328937"/>
                  </a:lnTo>
                  <a:lnTo>
                    <a:pt x="549191" y="274115"/>
                  </a:lnTo>
                  <a:lnTo>
                    <a:pt x="514866" y="274115"/>
                  </a:lnTo>
                  <a:cubicBezTo>
                    <a:pt x="502235" y="274115"/>
                    <a:pt x="491389" y="265617"/>
                    <a:pt x="488231" y="253556"/>
                  </a:cubicBezTo>
                  <a:cubicBezTo>
                    <a:pt x="483700" y="236287"/>
                    <a:pt x="476835" y="219566"/>
                    <a:pt x="467636" y="204078"/>
                  </a:cubicBezTo>
                  <a:cubicBezTo>
                    <a:pt x="461320" y="193251"/>
                    <a:pt x="462968" y="179545"/>
                    <a:pt x="471892" y="170773"/>
                  </a:cubicBezTo>
                  <a:lnTo>
                    <a:pt x="496194" y="146514"/>
                  </a:lnTo>
                  <a:lnTo>
                    <a:pt x="457339" y="107727"/>
                  </a:lnTo>
                  <a:lnTo>
                    <a:pt x="433037" y="131986"/>
                  </a:lnTo>
                  <a:cubicBezTo>
                    <a:pt x="424250" y="140895"/>
                    <a:pt x="410520" y="142540"/>
                    <a:pt x="399674" y="136235"/>
                  </a:cubicBezTo>
                  <a:cubicBezTo>
                    <a:pt x="384159" y="127052"/>
                    <a:pt x="367409" y="120199"/>
                    <a:pt x="350109" y="115676"/>
                  </a:cubicBezTo>
                  <a:cubicBezTo>
                    <a:pt x="338027" y="112524"/>
                    <a:pt x="329515" y="101696"/>
                    <a:pt x="329515" y="89087"/>
                  </a:cubicBezTo>
                  <a:lnTo>
                    <a:pt x="329515" y="54823"/>
                  </a:lnTo>
                  <a:close/>
                  <a:moveTo>
                    <a:pt x="247136" y="0"/>
                  </a:moveTo>
                  <a:lnTo>
                    <a:pt x="356974" y="0"/>
                  </a:lnTo>
                  <a:cubicBezTo>
                    <a:pt x="372077" y="0"/>
                    <a:pt x="384434" y="12335"/>
                    <a:pt x="384434" y="27411"/>
                  </a:cubicBezTo>
                  <a:lnTo>
                    <a:pt x="384434" y="68940"/>
                  </a:lnTo>
                  <a:cubicBezTo>
                    <a:pt x="392672" y="71818"/>
                    <a:pt x="400772" y="75107"/>
                    <a:pt x="408598" y="78945"/>
                  </a:cubicBezTo>
                  <a:lnTo>
                    <a:pt x="437980" y="49615"/>
                  </a:lnTo>
                  <a:cubicBezTo>
                    <a:pt x="443060" y="44407"/>
                    <a:pt x="450062" y="41528"/>
                    <a:pt x="457339" y="41528"/>
                  </a:cubicBezTo>
                  <a:cubicBezTo>
                    <a:pt x="464616" y="41528"/>
                    <a:pt x="471618" y="44407"/>
                    <a:pt x="476835" y="49615"/>
                  </a:cubicBezTo>
                  <a:lnTo>
                    <a:pt x="554408" y="127052"/>
                  </a:lnTo>
                  <a:cubicBezTo>
                    <a:pt x="565255" y="137743"/>
                    <a:pt x="565255" y="155149"/>
                    <a:pt x="554408" y="165839"/>
                  </a:cubicBezTo>
                  <a:lnTo>
                    <a:pt x="525026" y="195170"/>
                  </a:lnTo>
                  <a:cubicBezTo>
                    <a:pt x="528871" y="202982"/>
                    <a:pt x="532166" y="211068"/>
                    <a:pt x="535049" y="219292"/>
                  </a:cubicBezTo>
                  <a:lnTo>
                    <a:pt x="576650" y="219292"/>
                  </a:lnTo>
                  <a:cubicBezTo>
                    <a:pt x="591753" y="219292"/>
                    <a:pt x="604110" y="231627"/>
                    <a:pt x="604110" y="246703"/>
                  </a:cubicBezTo>
                  <a:lnTo>
                    <a:pt x="604110" y="356349"/>
                  </a:lnTo>
                  <a:cubicBezTo>
                    <a:pt x="604110" y="371425"/>
                    <a:pt x="591753" y="383760"/>
                    <a:pt x="576650" y="383760"/>
                  </a:cubicBezTo>
                  <a:lnTo>
                    <a:pt x="535187" y="383760"/>
                  </a:lnTo>
                  <a:cubicBezTo>
                    <a:pt x="532166" y="391984"/>
                    <a:pt x="528871" y="400070"/>
                    <a:pt x="525026" y="407882"/>
                  </a:cubicBezTo>
                  <a:lnTo>
                    <a:pt x="554408" y="437213"/>
                  </a:lnTo>
                  <a:cubicBezTo>
                    <a:pt x="565255" y="447903"/>
                    <a:pt x="565255" y="465309"/>
                    <a:pt x="554408" y="476000"/>
                  </a:cubicBezTo>
                  <a:lnTo>
                    <a:pt x="476835" y="553437"/>
                  </a:lnTo>
                  <a:cubicBezTo>
                    <a:pt x="466126" y="564265"/>
                    <a:pt x="448689" y="564265"/>
                    <a:pt x="437980" y="553437"/>
                  </a:cubicBezTo>
                  <a:lnTo>
                    <a:pt x="408598" y="524107"/>
                  </a:lnTo>
                  <a:cubicBezTo>
                    <a:pt x="400772" y="527945"/>
                    <a:pt x="392672" y="531234"/>
                    <a:pt x="384434" y="534112"/>
                  </a:cubicBezTo>
                  <a:lnTo>
                    <a:pt x="384434" y="575641"/>
                  </a:lnTo>
                  <a:cubicBezTo>
                    <a:pt x="384434" y="590717"/>
                    <a:pt x="372077" y="603052"/>
                    <a:pt x="356974" y="603052"/>
                  </a:cubicBezTo>
                  <a:lnTo>
                    <a:pt x="247136" y="603052"/>
                  </a:lnTo>
                  <a:cubicBezTo>
                    <a:pt x="232033" y="603052"/>
                    <a:pt x="219676" y="590717"/>
                    <a:pt x="219676" y="575641"/>
                  </a:cubicBezTo>
                  <a:lnTo>
                    <a:pt x="219676" y="534112"/>
                  </a:lnTo>
                  <a:cubicBezTo>
                    <a:pt x="211438" y="531234"/>
                    <a:pt x="203338" y="527945"/>
                    <a:pt x="195512" y="524107"/>
                  </a:cubicBezTo>
                  <a:lnTo>
                    <a:pt x="166130" y="553437"/>
                  </a:lnTo>
                  <a:cubicBezTo>
                    <a:pt x="155421" y="564265"/>
                    <a:pt x="137984" y="564265"/>
                    <a:pt x="127275" y="553437"/>
                  </a:cubicBezTo>
                  <a:lnTo>
                    <a:pt x="49702" y="476000"/>
                  </a:lnTo>
                  <a:cubicBezTo>
                    <a:pt x="44484" y="470792"/>
                    <a:pt x="41601" y="463802"/>
                    <a:pt x="41601" y="456538"/>
                  </a:cubicBezTo>
                  <a:cubicBezTo>
                    <a:pt x="41601" y="449274"/>
                    <a:pt x="44484" y="442284"/>
                    <a:pt x="49702" y="437213"/>
                  </a:cubicBezTo>
                  <a:lnTo>
                    <a:pt x="79083" y="407882"/>
                  </a:lnTo>
                  <a:cubicBezTo>
                    <a:pt x="75239" y="400070"/>
                    <a:pt x="71944" y="391984"/>
                    <a:pt x="69061" y="383760"/>
                  </a:cubicBezTo>
                  <a:lnTo>
                    <a:pt x="27460" y="383760"/>
                  </a:lnTo>
                  <a:cubicBezTo>
                    <a:pt x="12357" y="383760"/>
                    <a:pt x="0" y="371425"/>
                    <a:pt x="0" y="356349"/>
                  </a:cubicBezTo>
                  <a:lnTo>
                    <a:pt x="0" y="246703"/>
                  </a:lnTo>
                  <a:cubicBezTo>
                    <a:pt x="0" y="231627"/>
                    <a:pt x="12357" y="219292"/>
                    <a:pt x="27460" y="219292"/>
                  </a:cubicBezTo>
                  <a:lnTo>
                    <a:pt x="69061" y="219292"/>
                  </a:lnTo>
                  <a:cubicBezTo>
                    <a:pt x="71944" y="211068"/>
                    <a:pt x="75239" y="202982"/>
                    <a:pt x="79083" y="195170"/>
                  </a:cubicBezTo>
                  <a:lnTo>
                    <a:pt x="49702" y="165839"/>
                  </a:lnTo>
                  <a:cubicBezTo>
                    <a:pt x="38855" y="155149"/>
                    <a:pt x="38855" y="137743"/>
                    <a:pt x="49702" y="127052"/>
                  </a:cubicBezTo>
                  <a:lnTo>
                    <a:pt x="127275" y="49615"/>
                  </a:lnTo>
                  <a:cubicBezTo>
                    <a:pt x="137984" y="38787"/>
                    <a:pt x="155421" y="38787"/>
                    <a:pt x="166130" y="49615"/>
                  </a:cubicBezTo>
                  <a:lnTo>
                    <a:pt x="195512" y="78945"/>
                  </a:lnTo>
                  <a:cubicBezTo>
                    <a:pt x="203338" y="75107"/>
                    <a:pt x="211438" y="71818"/>
                    <a:pt x="219676" y="68940"/>
                  </a:cubicBezTo>
                  <a:lnTo>
                    <a:pt x="219676" y="27411"/>
                  </a:lnTo>
                  <a:cubicBezTo>
                    <a:pt x="219676" y="12335"/>
                    <a:pt x="232033" y="0"/>
                    <a:pt x="2471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cs typeface="+mn-ea"/>
                <a:sym typeface="+mn-lt"/>
              </a:endParaRPr>
            </a:p>
          </p:txBody>
        </p:sp>
      </p:grpSp>
      <p:sp>
        <p:nvSpPr>
          <p:cNvPr id="80" name="文本框 79"/>
          <p:cNvSpPr txBox="1"/>
          <p:nvPr/>
        </p:nvSpPr>
        <p:spPr>
          <a:xfrm>
            <a:off x="528955" y="4531995"/>
            <a:ext cx="4603750" cy="1337945"/>
          </a:xfrm>
          <a:prstGeom prst="rect">
            <a:avLst/>
          </a:prstGeom>
          <a:noFill/>
        </p:spPr>
        <p:txBody>
          <a:bodyPr wrap="square" rtlCol="0" anchor="t">
            <a:spAutoFit/>
          </a:bodyPr>
          <a:lstStyle/>
          <a:p>
            <a:pPr marL="285750" indent="-285750" algn="l" defTabSz="1219200" fontAlgn="auto">
              <a:lnSpc>
                <a:spcPct val="150000"/>
              </a:lnSpc>
              <a:spcBef>
                <a:spcPts val="0"/>
              </a:spcBef>
              <a:buFont typeface="Arial" panose="020B0604020202020204" pitchFamily="34" charset="0"/>
              <a:buChar char="•"/>
            </a:pPr>
            <a:r>
              <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围绕节点统筹国</a:t>
            </a:r>
            <a:r>
              <a:rPr lang="zh-CN" altLang="en-US" dirty="0">
                <a:solidFill>
                  <a:srgbClr val="C00000"/>
                </a:solidFill>
                <a:effectLst/>
                <a:highlight>
                  <a:srgbClr val="FFFF00"/>
                </a:highlight>
                <a:latin typeface="华文新魏" panose="02010800040101010101" charset="-122"/>
                <a:ea typeface="华文新魏" panose="02010800040101010101" charset="-122"/>
                <a:cs typeface="华文新魏" panose="02010800040101010101" charset="-122"/>
                <a:sym typeface="思源宋体 CN" panose="02020400000000000000" charset="-122"/>
              </a:rPr>
              <a:t>旗下讲话、主题团课、班团队会、广播宣传、黑板报评</a:t>
            </a:r>
            <a:r>
              <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rPr>
              <a:t>比等载体，做到每个节点有内容、有声音、有参与</a:t>
            </a:r>
            <a:endParaRPr lang="zh-CN" altLang="en-US" dirty="0">
              <a:solidFill>
                <a:srgbClr val="000000">
                  <a:lumMod val="100000"/>
                </a:srgbClr>
              </a:solidFill>
              <a:effectLst/>
              <a:latin typeface="华文新魏" panose="02010800040101010101" charset="-122"/>
              <a:ea typeface="华文新魏" panose="02010800040101010101" charset="-122"/>
              <a:cs typeface="华文新魏" panose="02010800040101010101" charset="-122"/>
              <a:sym typeface="思源宋体 CN" panose="020204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8"/>
                                        </p:tgtEl>
                                        <p:attrNameLst>
                                          <p:attrName>style.visibility</p:attrName>
                                        </p:attrNameLst>
                                      </p:cBhvr>
                                      <p:to>
                                        <p:strVal val="visible"/>
                                      </p:to>
                                    </p:set>
                                    <p:anim calcmode="lin" valueType="num">
                                      <p:cBhvr>
                                        <p:cTn id="13" dur="500" fill="hold"/>
                                        <p:tgtEl>
                                          <p:spTgt spid="78"/>
                                        </p:tgtEl>
                                        <p:attrNameLst>
                                          <p:attrName>ppt_w</p:attrName>
                                        </p:attrNameLst>
                                      </p:cBhvr>
                                      <p:tavLst>
                                        <p:tav tm="0">
                                          <p:val>
                                            <p:fltVal val="0"/>
                                          </p:val>
                                        </p:tav>
                                        <p:tav tm="100000">
                                          <p:val>
                                            <p:strVal val="#ppt_w"/>
                                          </p:val>
                                        </p:tav>
                                      </p:tavLst>
                                    </p:anim>
                                    <p:anim calcmode="lin" valueType="num">
                                      <p:cBhvr>
                                        <p:cTn id="14" dur="500" fill="hold"/>
                                        <p:tgtEl>
                                          <p:spTgt spid="78"/>
                                        </p:tgtEl>
                                        <p:attrNameLst>
                                          <p:attrName>ppt_h</p:attrName>
                                        </p:attrNameLst>
                                      </p:cBhvr>
                                      <p:tavLst>
                                        <p:tav tm="0">
                                          <p:val>
                                            <p:fltVal val="0"/>
                                          </p:val>
                                        </p:tav>
                                        <p:tav tm="100000">
                                          <p:val>
                                            <p:strVal val="#ppt_h"/>
                                          </p:val>
                                        </p:tav>
                                      </p:tavLst>
                                    </p:anim>
                                    <p:animEffect transition="in" filter="fade">
                                      <p:cBhvr>
                                        <p:cTn id="15" dur="500"/>
                                        <p:tgtEl>
                                          <p:spTgt spid="78"/>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1000"/>
                                        <p:tgtEl>
                                          <p:spTgt spid="61"/>
                                        </p:tgtEl>
                                      </p:cBhvr>
                                    </p:animEffect>
                                    <p:anim calcmode="lin" valueType="num">
                                      <p:cBhvr>
                                        <p:cTn id="26" dur="1000" fill="hold"/>
                                        <p:tgtEl>
                                          <p:spTgt spid="61"/>
                                        </p:tgtEl>
                                        <p:attrNameLst>
                                          <p:attrName>ppt_x</p:attrName>
                                        </p:attrNameLst>
                                      </p:cBhvr>
                                      <p:tavLst>
                                        <p:tav tm="0">
                                          <p:val>
                                            <p:strVal val="#ppt_x"/>
                                          </p:val>
                                        </p:tav>
                                        <p:tav tm="100000">
                                          <p:val>
                                            <p:strVal val="#ppt_x"/>
                                          </p:val>
                                        </p:tav>
                                      </p:tavLst>
                                    </p:anim>
                                    <p:anim calcmode="lin" valueType="num">
                                      <p:cBhvr>
                                        <p:cTn id="27" dur="1000" fill="hold"/>
                                        <p:tgtEl>
                                          <p:spTgt spid="61"/>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1000"/>
                                        <p:tgtEl>
                                          <p:spTgt spid="62"/>
                                        </p:tgtEl>
                                      </p:cBhvr>
                                    </p:animEffect>
                                    <p:anim calcmode="lin" valueType="num">
                                      <p:cBhvr>
                                        <p:cTn id="32" dur="1000" fill="hold"/>
                                        <p:tgtEl>
                                          <p:spTgt spid="62"/>
                                        </p:tgtEl>
                                        <p:attrNameLst>
                                          <p:attrName>ppt_x</p:attrName>
                                        </p:attrNameLst>
                                      </p:cBhvr>
                                      <p:tavLst>
                                        <p:tav tm="0">
                                          <p:val>
                                            <p:strVal val="#ppt_x"/>
                                          </p:val>
                                        </p:tav>
                                        <p:tav tm="100000">
                                          <p:val>
                                            <p:strVal val="#ppt_x"/>
                                          </p:val>
                                        </p:tav>
                                      </p:tavLst>
                                    </p:anim>
                                    <p:anim calcmode="lin" valueType="num">
                                      <p:cBhvr>
                                        <p:cTn id="33" dur="1000" fill="hold"/>
                                        <p:tgtEl>
                                          <p:spTgt spid="62"/>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53" presetClass="entr" presetSubtype="16" fill="hold" grpId="0" nodeType="afterEffect">
                                  <p:stCondLst>
                                    <p:cond delay="0"/>
                                  </p:stCondLst>
                                  <p:childTnLst>
                                    <p:set>
                                      <p:cBhvr>
                                        <p:cTn id="36" dur="1" fill="hold">
                                          <p:stCondLst>
                                            <p:cond delay="0"/>
                                          </p:stCondLst>
                                        </p:cTn>
                                        <p:tgtEl>
                                          <p:spTgt spid="73"/>
                                        </p:tgtEl>
                                        <p:attrNameLst>
                                          <p:attrName>style.visibility</p:attrName>
                                        </p:attrNameLst>
                                      </p:cBhvr>
                                      <p:to>
                                        <p:strVal val="visible"/>
                                      </p:to>
                                    </p:set>
                                    <p:anim calcmode="lin" valueType="num">
                                      <p:cBhvr>
                                        <p:cTn id="37" dur="500" fill="hold"/>
                                        <p:tgtEl>
                                          <p:spTgt spid="73"/>
                                        </p:tgtEl>
                                        <p:attrNameLst>
                                          <p:attrName>ppt_w</p:attrName>
                                        </p:attrNameLst>
                                      </p:cBhvr>
                                      <p:tavLst>
                                        <p:tav tm="0">
                                          <p:val>
                                            <p:fltVal val="0"/>
                                          </p:val>
                                        </p:tav>
                                        <p:tav tm="100000">
                                          <p:val>
                                            <p:strVal val="#ppt_w"/>
                                          </p:val>
                                        </p:tav>
                                      </p:tavLst>
                                    </p:anim>
                                    <p:anim calcmode="lin" valueType="num">
                                      <p:cBhvr>
                                        <p:cTn id="38" dur="500" fill="hold"/>
                                        <p:tgtEl>
                                          <p:spTgt spid="73"/>
                                        </p:tgtEl>
                                        <p:attrNameLst>
                                          <p:attrName>ppt_h</p:attrName>
                                        </p:attrNameLst>
                                      </p:cBhvr>
                                      <p:tavLst>
                                        <p:tav tm="0">
                                          <p:val>
                                            <p:fltVal val="0"/>
                                          </p:val>
                                        </p:tav>
                                        <p:tav tm="100000">
                                          <p:val>
                                            <p:strVal val="#ppt_h"/>
                                          </p:val>
                                        </p:tav>
                                      </p:tavLst>
                                    </p:anim>
                                    <p:animEffect transition="in" filter="fade">
                                      <p:cBhvr>
                                        <p:cTn id="39" dur="500"/>
                                        <p:tgtEl>
                                          <p:spTgt spid="73"/>
                                        </p:tgtEl>
                                      </p:cBhvr>
                                    </p:animEffect>
                                  </p:childTnLst>
                                </p:cTn>
                              </p:par>
                            </p:childTnLst>
                          </p:cTn>
                        </p:par>
                        <p:par>
                          <p:cTn id="40" fill="hold">
                            <p:stCondLst>
                              <p:cond delay="5000"/>
                            </p:stCondLst>
                            <p:childTnLst>
                              <p:par>
                                <p:cTn id="41" presetID="42" presetClass="entr" presetSubtype="0" fill="hold" grpId="0" nodeType="after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fade">
                                      <p:cBhvr>
                                        <p:cTn id="43" dur="1000"/>
                                        <p:tgtEl>
                                          <p:spTgt spid="80"/>
                                        </p:tgtEl>
                                      </p:cBhvr>
                                    </p:animEffect>
                                    <p:anim calcmode="lin" valueType="num">
                                      <p:cBhvr>
                                        <p:cTn id="44" dur="1000" fill="hold"/>
                                        <p:tgtEl>
                                          <p:spTgt spid="80"/>
                                        </p:tgtEl>
                                        <p:attrNameLst>
                                          <p:attrName>ppt_x</p:attrName>
                                        </p:attrNameLst>
                                      </p:cBhvr>
                                      <p:tavLst>
                                        <p:tav tm="0">
                                          <p:val>
                                            <p:strVal val="#ppt_x"/>
                                          </p:val>
                                        </p:tav>
                                        <p:tav tm="100000">
                                          <p:val>
                                            <p:strVal val="#ppt_x"/>
                                          </p:val>
                                        </p:tav>
                                      </p:tavLst>
                                    </p:anim>
                                    <p:anim calcmode="lin" valueType="num">
                                      <p:cBhvr>
                                        <p:cTn id="45"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bldLvl="0" animBg="1"/>
      <p:bldP spid="78" grpId="1" animBg="1"/>
      <p:bldP spid="61" grpId="0"/>
      <p:bldP spid="61" grpId="1"/>
      <p:bldP spid="73" grpId="0" bldLvl="0" animBg="1"/>
      <p:bldP spid="73" grpId="1" animBg="1"/>
      <p:bldP spid="80" grpId="0"/>
      <p:bldP spid="8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一、立于高处定方向，以思想引领把准航向</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（二）榜样为向，让身边榜样标定前行方向</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2" name="组合 1"/>
          <p:cNvGrpSpPr/>
          <p:nvPr>
            <p:custDataLst>
              <p:tags r:id="rId11"/>
            </p:custDataLst>
          </p:nvPr>
        </p:nvGrpSpPr>
        <p:grpSpPr>
          <a:xfrm>
            <a:off x="601345" y="1559560"/>
            <a:ext cx="5377180" cy="5537835"/>
            <a:chOff x="947" y="1751"/>
            <a:chExt cx="8468" cy="8721"/>
          </a:xfrm>
        </p:grpSpPr>
        <p:grpSp>
          <p:nvGrpSpPr>
            <p:cNvPr id="3" name="组合 2"/>
            <p:cNvGrpSpPr/>
            <p:nvPr>
              <p:custDataLst>
                <p:tags r:id="rId12"/>
              </p:custDataLst>
            </p:nvPr>
          </p:nvGrpSpPr>
          <p:grpSpPr>
            <a:xfrm>
              <a:off x="947" y="1751"/>
              <a:ext cx="8468" cy="8721"/>
              <a:chOff x="647" y="4476"/>
              <a:chExt cx="4207" cy="5992"/>
            </a:xfrm>
          </p:grpSpPr>
          <p:sp>
            <p:nvSpPr>
              <p:cNvPr id="19" name="矩形 18"/>
              <p:cNvSpPr/>
              <p:nvPr>
                <p:custDataLst>
                  <p:tags r:id="rId13"/>
                </p:custDataLst>
              </p:nvPr>
            </p:nvSpPr>
            <p:spPr>
              <a:xfrm>
                <a:off x="665" y="4476"/>
                <a:ext cx="4189" cy="5511"/>
              </a:xfrm>
              <a:prstGeom prst="rect">
                <a:avLst/>
              </a:prstGeom>
              <a:gradFill flip="none" rotWithShape="1">
                <a:gsLst>
                  <a:gs pos="0">
                    <a:sysClr val="window" lastClr="FFFFFF">
                      <a:alpha val="0"/>
                    </a:sysClr>
                  </a:gs>
                  <a:gs pos="100000">
                    <a:sysClr val="window" lastClr="FFFFFF"/>
                  </a:gs>
                </a:gsLst>
                <a:lin ang="5400000" scaled="1"/>
              </a:gradFill>
              <a:ln w="12700" cap="flat" cmpd="sng" algn="ctr">
                <a:gradFill flip="none" rotWithShape="1">
                  <a:gsLst>
                    <a:gs pos="0">
                      <a:schemeClr val="accent3">
                        <a:alpha val="0"/>
                      </a:schemeClr>
                    </a:gs>
                    <a:gs pos="100000">
                      <a:schemeClr val="accent3">
                        <a:alpha val="63000"/>
                      </a:schemeClr>
                    </a:gs>
                  </a:gsLst>
                  <a:lin ang="5400000" scaled="1"/>
                </a:gradFill>
                <a:prstDash val="solid"/>
                <a:miter lim="800000"/>
              </a:ln>
              <a:effectLst/>
            </p:spPr>
            <p:txBody>
              <a:bodyPr vertOverflow="overflow" horzOverflow="overflow" vert="horz" wrap="square"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a:buClrTx/>
                  <a:buSzTx/>
                  <a:buFontTx/>
                </a:pPr>
                <a:endParaRPr lang="zh-CN" altLang="en-US">
                  <a:solidFill>
                    <a:sysClr val="window" lastClr="FFFFFF"/>
                  </a:solidFill>
                  <a:latin typeface="思源宋体 CN" panose="02020400000000000000" charset="-122"/>
                  <a:ea typeface="思源宋体 CN" panose="02020400000000000000" charset="-122"/>
                  <a:sym typeface="思源宋体 CN" panose="02020400000000000000" charset="-122"/>
                </a:endParaRPr>
              </a:p>
            </p:txBody>
          </p:sp>
          <p:grpSp>
            <p:nvGrpSpPr>
              <p:cNvPr id="4" name="组合 3"/>
              <p:cNvGrpSpPr/>
              <p:nvPr>
                <p:custDataLst>
                  <p:tags r:id="rId14"/>
                </p:custDataLst>
              </p:nvPr>
            </p:nvGrpSpPr>
            <p:grpSpPr>
              <a:xfrm>
                <a:off x="647" y="9518"/>
                <a:ext cx="4182" cy="950"/>
                <a:chOff x="686" y="9036"/>
                <a:chExt cx="3945" cy="1104"/>
              </a:xfrm>
            </p:grpSpPr>
            <p:sp>
              <p:nvSpPr>
                <p:cNvPr id="5" name="流程图: 决策 4"/>
                <p:cNvSpPr/>
                <p:nvPr>
                  <p:custDataLst>
                    <p:tags r:id="rId15"/>
                  </p:custDataLst>
                </p:nvPr>
              </p:nvSpPr>
              <p:spPr>
                <a:xfrm>
                  <a:off x="686" y="9036"/>
                  <a:ext cx="3945" cy="512"/>
                </a:xfrm>
                <a:prstGeom prst="flowChartDecision">
                  <a:avLst/>
                </a:prstGeom>
                <a:noFill/>
                <a:ln w="9525" cap="flat" cmpd="sng" algn="ctr">
                  <a:gradFill flip="none" rotWithShape="1">
                    <a:gsLst>
                      <a:gs pos="43000">
                        <a:sysClr val="window" lastClr="FFFFFF">
                          <a:alpha val="0"/>
                        </a:sysClr>
                      </a:gs>
                      <a:gs pos="100000">
                        <a:sysClr val="window" lastClr="FFFFFF"/>
                      </a:gs>
                    </a:gsLst>
                    <a:lin ang="5400000" scaled="1"/>
                  </a:gra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zh-CN" altLang="en-US">
                    <a:solidFill>
                      <a:sysClr val="window" lastClr="FFFFFF"/>
                    </a:solidFill>
                    <a:latin typeface="思源宋体 CN" panose="02020400000000000000" charset="-122"/>
                    <a:ea typeface="思源宋体 CN" panose="02020400000000000000" charset="-122"/>
                    <a:sym typeface="思源宋体 CN" panose="02020400000000000000" charset="-122"/>
                  </a:endParaRPr>
                </a:p>
              </p:txBody>
            </p:sp>
            <p:cxnSp>
              <p:nvCxnSpPr>
                <p:cNvPr id="6" name="直接连接符 5"/>
                <p:cNvCxnSpPr/>
                <p:nvPr>
                  <p:custDataLst>
                    <p:tags r:id="rId16"/>
                  </p:custDataLst>
                </p:nvPr>
              </p:nvCxnSpPr>
              <p:spPr>
                <a:xfrm flipH="1">
                  <a:off x="2670" y="9553"/>
                  <a:ext cx="0" cy="587"/>
                </a:xfrm>
                <a:prstGeom prst="line">
                  <a:avLst/>
                </a:prstGeom>
                <a:noFill/>
                <a:ln w="9525" cap="flat" cmpd="sng" algn="ctr">
                  <a:gradFill>
                    <a:gsLst>
                      <a:gs pos="0">
                        <a:sysClr val="window" lastClr="FFFFFF"/>
                      </a:gs>
                      <a:gs pos="100000">
                        <a:sysClr val="window" lastClr="FFFFFF">
                          <a:alpha val="0"/>
                        </a:sysClr>
                      </a:gs>
                    </a:gsLst>
                    <a:lin ang="5400000" scaled="1"/>
                  </a:gradFill>
                  <a:prstDash val="solid"/>
                  <a:miter lim="800000"/>
                </a:ln>
                <a:effectLst/>
              </p:spPr>
            </p:cxnSp>
          </p:grpSp>
          <p:sp>
            <p:nvSpPr>
              <p:cNvPr id="29" name="www.pptcool.com19"/>
              <p:cNvSpPr txBox="1"/>
              <p:nvPr>
                <p:custDataLst>
                  <p:tags r:id="rId17"/>
                </p:custDataLst>
              </p:nvPr>
            </p:nvSpPr>
            <p:spPr>
              <a:xfrm>
                <a:off x="865" y="4563"/>
                <a:ext cx="2163" cy="584"/>
              </a:xfrm>
              <a:prstGeom prst="roundRect">
                <a:avLst>
                  <a:gd name="adj" fmla="val 50000"/>
                </a:avLst>
              </a:prstGeom>
              <a:solidFill>
                <a:schemeClr val="accent1">
                  <a:lumMod val="75000"/>
                </a:schemeClr>
              </a:solidFill>
              <a:ln w="12700" cap="flat" cmpd="sng" algn="ctr">
                <a:noFill/>
                <a:prstDash val="solid"/>
                <a:miter lim="800000"/>
              </a:ln>
              <a:effectLst>
                <a:outerShdw blurRad="317500" dist="63500" dir="2700000" algn="tl" rotWithShape="0">
                  <a:schemeClr val="accent3">
                    <a:alpha val="50000"/>
                  </a:schemeClr>
                </a:outerShdw>
              </a:effectLst>
            </p:spPr>
            <p:txBody>
              <a:bodyPr rtlCol="0" anchor="ctr"/>
              <a:lstStyle>
                <a:defPPr>
                  <a:defRPr lang="zh-CN"/>
                </a:defPPr>
                <a:lvl1pPr algn="ctr">
                  <a:defRPr sz="1600" b="1">
                    <a:solidFill>
                      <a:srgbClr val="FFFFFF"/>
                    </a:solidFill>
                    <a:cs typeface="思源宋体 CN" panose="02020400000000000000" charset="-122"/>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vl6pPr>
                  <a:defRPr>
                    <a:solidFill>
                      <a:srgbClr val="FFFFFF"/>
                    </a:solidFill>
                  </a:defRPr>
                </a:lvl6pPr>
                <a:lvl7pPr>
                  <a:defRPr>
                    <a:solidFill>
                      <a:srgbClr val="FFFFFF"/>
                    </a:solidFill>
                  </a:defRPr>
                </a:lvl7pPr>
                <a:lvl8pPr>
                  <a:defRPr>
                    <a:solidFill>
                      <a:srgbClr val="FFFFFF"/>
                    </a:solidFill>
                  </a:defRPr>
                </a:lvl8pPr>
                <a:lvl9pPr>
                  <a:defRPr>
                    <a:solidFill>
                      <a:srgbClr val="FFFFFF"/>
                    </a:solidFill>
                  </a:defRPr>
                </a:lvl9pPr>
              </a:lstStyle>
              <a:p>
                <a:pPr algn="ctr" defTabSz="684530">
                  <a:buClrTx/>
                  <a:buSzTx/>
                  <a:buFontTx/>
                  <a:defRPr/>
                </a:pPr>
                <a:r>
                  <a:rPr lang="en-US" altLang="zh-CN"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01 </a:t>
                </a:r>
                <a:r>
                  <a:rPr lang="zh-CN" altLang="en-US"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选树身边榜样</a:t>
                </a:r>
                <a:endParaRPr lang="zh-CN" altLang="en-US"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pic>
            <p:nvPicPr>
              <p:cNvPr id="32" name="https://docer-ks3.wpscdn.cn/picture/197599267/8b733fb4f3935e45ab50f837a1a6cf2d_612.jpg" descr="年轻同事讨论业务和价格图表分析商务人士在桌子上伟大的现代联合办公的团队合作理念。为客户计算个税"/>
              <p:cNvPicPr/>
              <p:nvPr>
                <p:custDataLst>
                  <p:tags r:id="rId18"/>
                </p:custDataLst>
              </p:nvPr>
            </p:nvPicPr>
            <p:blipFill>
              <a:blip r:embed="rId19"/>
              <a:srcRect l="27" t="5519" r="-27" b="5519"/>
              <a:stretch>
                <a:fillRect/>
              </a:stretch>
            </p:blipFill>
            <p:spPr>
              <a:xfrm>
                <a:off x="929" y="6584"/>
                <a:ext cx="1821" cy="149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33" name="https://docer-ks3.wpscdn.cn/picture/197599267/8b733fb4f3935e45ab50f837a1a6cf2d_612.jpg" descr="设计师,想法,会议,概念,商务人士,脑风暴,策略,计划书,商务会议,做计划"/>
              <p:cNvPicPr/>
              <p:nvPr>
                <p:custDataLst>
                  <p:tags r:id="rId20"/>
                </p:custDataLst>
              </p:nvPr>
            </p:nvPicPr>
            <p:blipFill>
              <a:blip r:embed="rId21"/>
              <a:srcRect l="27" t="10461" r="-27" b="10461"/>
              <a:stretch>
                <a:fillRect/>
              </a:stretch>
            </p:blipFill>
            <p:spPr>
              <a:xfrm>
                <a:off x="2896" y="8281"/>
                <a:ext cx="1821" cy="149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34" name="https://docer-ks3.wpscdn.cn/picture/197599267/8b733fb4f3935e45ab50f837a1a6cf2d_612.jpg" descr="商业女性用计算器检查公司财务、收益和预算的特写。"/>
              <p:cNvPicPr/>
              <p:nvPr>
                <p:custDataLst>
                  <p:tags r:id="rId22"/>
                </p:custDataLst>
              </p:nvPr>
            </p:nvPicPr>
            <p:blipFill>
              <a:blip r:embed="rId23"/>
              <a:srcRect l="27" t="10461" r="-27" b="10461"/>
              <a:stretch>
                <a:fillRect/>
              </a:stretch>
            </p:blipFill>
            <p:spPr>
              <a:xfrm>
                <a:off x="929" y="8281"/>
                <a:ext cx="1821" cy="149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35" name="https://docer-ks3.wpscdn.cn/picture/197599267/8b733fb4f3935e45ab50f837a1a6cf2d_612.jpg" descr="年轻同事讨论业务和价格图表分析商务人士在桌子上伟大的现代联合办公的团队合作理念。为客户计算个税"/>
              <p:cNvPicPr/>
              <p:nvPr>
                <p:custDataLst>
                  <p:tags r:id="rId24"/>
                </p:custDataLst>
              </p:nvPr>
            </p:nvPicPr>
            <p:blipFill>
              <a:blip r:embed="rId25"/>
              <a:srcRect l="27" t="10461" r="-27" b="10461"/>
              <a:stretch>
                <a:fillRect/>
              </a:stretch>
            </p:blipFill>
            <p:spPr>
              <a:xfrm>
                <a:off x="2896" y="6585"/>
                <a:ext cx="1821" cy="149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grpSp>
        <p:sp>
          <p:nvSpPr>
            <p:cNvPr id="36" name="文本框 35"/>
            <p:cNvSpPr txBox="1"/>
            <p:nvPr>
              <p:custDataLst>
                <p:tags r:id="rId26"/>
              </p:custDataLst>
            </p:nvPr>
          </p:nvSpPr>
          <p:spPr>
            <a:xfrm>
              <a:off x="1475" y="2712"/>
              <a:ext cx="7677" cy="1843"/>
            </a:xfrm>
            <a:prstGeom prst="rect">
              <a:avLst/>
            </a:prstGeom>
            <a:noFill/>
          </p:spPr>
          <p:txBody>
            <a:bodyPr wrap="square" rtlCol="0">
              <a:spAutoFit/>
            </a:bodyPr>
            <a:lstStyle/>
            <a:p>
              <a:pPr marL="171450" indent="-171450" algn="l" fontAlgn="auto">
                <a:lnSpc>
                  <a:spcPct val="130000"/>
                </a:lnSpc>
                <a:buFont typeface="思源宋体 CN" panose="02020400000000000000" charset="-122"/>
                <a:buChar char="•"/>
              </a:pPr>
              <a:r>
                <a:rPr lang="zh-CN" altLang="en-US"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rPr>
                <a:t>组织开展</a:t>
              </a:r>
              <a:r>
                <a:rPr lang="zh-CN" altLang="en-US" u="sng" dirty="0">
                  <a:solidFill>
                    <a:srgbClr val="C00000"/>
                  </a:solidFill>
                  <a:latin typeface="华文新魏" panose="02010800040101010101" charset="-122"/>
                  <a:ea typeface="华文新魏" panose="02010800040101010101" charset="-122"/>
                  <a:cs typeface="思源宋体 CN" panose="02020400000000000000" charset="-122"/>
                  <a:sym typeface="思源宋体 CN" panose="02020400000000000000" charset="-122"/>
                </a:rPr>
                <a:t>优秀团员、优秀学生干部、优秀志愿者</a:t>
              </a:r>
              <a:r>
                <a:rPr lang="zh-CN" altLang="en-US"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rPr>
                <a:t>等评选展示，依托黑板报、文化长廊、广播站宣传先进典型</a:t>
              </a:r>
              <a:endParaRPr lang="zh-CN" altLang="en-US"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grpSp>
        <p:nvGrpSpPr>
          <p:cNvPr id="11" name="组合 10"/>
          <p:cNvGrpSpPr/>
          <p:nvPr>
            <p:custDataLst>
              <p:tags r:id="rId27"/>
            </p:custDataLst>
          </p:nvPr>
        </p:nvGrpSpPr>
        <p:grpSpPr>
          <a:xfrm>
            <a:off x="6265545" y="1559560"/>
            <a:ext cx="5377180" cy="5537835"/>
            <a:chOff x="9867" y="1751"/>
            <a:chExt cx="8468" cy="8721"/>
          </a:xfrm>
        </p:grpSpPr>
        <p:sp>
          <p:nvSpPr>
            <p:cNvPr id="38" name="矩形 37"/>
            <p:cNvSpPr/>
            <p:nvPr>
              <p:custDataLst>
                <p:tags r:id="rId28"/>
              </p:custDataLst>
            </p:nvPr>
          </p:nvSpPr>
          <p:spPr>
            <a:xfrm>
              <a:off x="9903" y="1751"/>
              <a:ext cx="8432" cy="8021"/>
            </a:xfrm>
            <a:prstGeom prst="rect">
              <a:avLst/>
            </a:prstGeom>
            <a:gradFill flip="none" rotWithShape="1">
              <a:gsLst>
                <a:gs pos="0">
                  <a:sysClr val="window" lastClr="FFFFFF">
                    <a:alpha val="0"/>
                  </a:sysClr>
                </a:gs>
                <a:gs pos="100000">
                  <a:sysClr val="window" lastClr="FFFFFF"/>
                </a:gs>
              </a:gsLst>
              <a:lin ang="5400000" scaled="1"/>
            </a:gradFill>
            <a:ln w="12700" cap="flat" cmpd="sng" algn="ctr">
              <a:gradFill flip="none" rotWithShape="1">
                <a:gsLst>
                  <a:gs pos="0">
                    <a:schemeClr val="accent3">
                      <a:alpha val="0"/>
                    </a:schemeClr>
                  </a:gs>
                  <a:gs pos="100000">
                    <a:schemeClr val="accent3">
                      <a:alpha val="63000"/>
                    </a:schemeClr>
                  </a:gs>
                </a:gsLst>
                <a:lin ang="5400000" scaled="1"/>
              </a:gradFill>
              <a:prstDash val="solid"/>
              <a:miter lim="800000"/>
            </a:ln>
            <a:effectLst/>
          </p:spPr>
          <p:txBody>
            <a:bodyPr vertOverflow="overflow" horzOverflow="overflow" vert="horz" wrap="square"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lvl="0" algn="ctr">
                <a:buClrTx/>
                <a:buSzTx/>
                <a:buFontTx/>
              </a:pPr>
              <a:endParaRPr lang="zh-CN" altLang="en-US">
                <a:solidFill>
                  <a:sysClr val="window" lastClr="FFFFFF"/>
                </a:solidFill>
                <a:latin typeface="思源宋体 CN" panose="02020400000000000000" charset="-122"/>
                <a:ea typeface="思源宋体 CN" panose="02020400000000000000" charset="-122"/>
                <a:sym typeface="思源宋体 CN" panose="02020400000000000000" charset="-122"/>
              </a:endParaRPr>
            </a:p>
          </p:txBody>
        </p:sp>
        <p:sp>
          <p:nvSpPr>
            <p:cNvPr id="13" name="文本框 12"/>
            <p:cNvSpPr txBox="1"/>
            <p:nvPr>
              <p:custDataLst>
                <p:tags r:id="rId29"/>
              </p:custDataLst>
            </p:nvPr>
          </p:nvSpPr>
          <p:spPr>
            <a:xfrm>
              <a:off x="10306" y="2728"/>
              <a:ext cx="7677" cy="1626"/>
            </a:xfrm>
            <a:prstGeom prst="rect">
              <a:avLst/>
            </a:prstGeom>
            <a:noFill/>
          </p:spPr>
          <p:txBody>
            <a:bodyPr wrap="square" rtlCol="0">
              <a:spAutoFit/>
            </a:bodyPr>
            <a:lstStyle/>
            <a:p>
              <a:pPr marL="171450" indent="-171450" algn="l" fontAlgn="auto">
                <a:lnSpc>
                  <a:spcPct val="170000"/>
                </a:lnSpc>
                <a:buFont typeface="思源宋体 CN" panose="02020400000000000000" charset="-122"/>
                <a:buChar char="•"/>
              </a:pPr>
              <a:r>
                <a:rPr lang="zh-CN" altLang="en-US" sz="1800"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rPr>
                <a:t>围绕</a:t>
              </a:r>
              <a:r>
                <a:rPr lang="zh-CN" altLang="en-US" sz="1800" dirty="0">
                  <a:solidFill>
                    <a:srgbClr val="C00000"/>
                  </a:solidFill>
                  <a:highlight>
                    <a:srgbClr val="FFFF00"/>
                  </a:highlight>
                  <a:latin typeface="华文新魏" panose="02010800040101010101" charset="-122"/>
                  <a:ea typeface="华文新魏" panose="02010800040101010101" charset="-122"/>
                  <a:cs typeface="思源宋体 CN" panose="02020400000000000000" charset="-122"/>
                  <a:sym typeface="思源宋体 CN" panose="02020400000000000000" charset="-122"/>
                </a:rPr>
                <a:t>理想信念、文明礼仪、责任担当、劳动精神</a:t>
              </a:r>
              <a:r>
                <a:rPr lang="zh-CN" altLang="en-US" sz="1800"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rPr>
                <a:t>等，组织微宣讲与分享展示</a:t>
              </a:r>
              <a:endParaRPr lang="zh-CN" altLang="en-US" sz="1800" dirty="0">
                <a:solidFill>
                  <a:schemeClr val="tx1"/>
                </a:solidFill>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nvGrpSpPr>
            <p:cNvPr id="39" name="组合 38"/>
            <p:cNvGrpSpPr/>
            <p:nvPr>
              <p:custDataLst>
                <p:tags r:id="rId30"/>
              </p:custDataLst>
            </p:nvPr>
          </p:nvGrpSpPr>
          <p:grpSpPr>
            <a:xfrm>
              <a:off x="9867" y="9089"/>
              <a:ext cx="8418" cy="1383"/>
              <a:chOff x="686" y="9036"/>
              <a:chExt cx="3945" cy="1104"/>
            </a:xfrm>
          </p:grpSpPr>
          <p:sp>
            <p:nvSpPr>
              <p:cNvPr id="42" name="流程图: 决策 41"/>
              <p:cNvSpPr/>
              <p:nvPr>
                <p:custDataLst>
                  <p:tags r:id="rId31"/>
                </p:custDataLst>
              </p:nvPr>
            </p:nvSpPr>
            <p:spPr>
              <a:xfrm>
                <a:off x="686" y="9036"/>
                <a:ext cx="3945" cy="512"/>
              </a:xfrm>
              <a:prstGeom prst="flowChartDecision">
                <a:avLst/>
              </a:prstGeom>
              <a:noFill/>
              <a:ln w="9525" cap="flat" cmpd="sng" algn="ctr">
                <a:gradFill flip="none" rotWithShape="1">
                  <a:gsLst>
                    <a:gs pos="43000">
                      <a:sysClr val="window" lastClr="FFFFFF">
                        <a:alpha val="0"/>
                      </a:sysClr>
                    </a:gs>
                    <a:gs pos="100000">
                      <a:sysClr val="window" lastClr="FFFFFF"/>
                    </a:gs>
                  </a:gsLst>
                  <a:lin ang="5400000" scaled="1"/>
                </a:gradFill>
                <a:prstDash val="solid"/>
                <a:miter lim="800000"/>
              </a:ln>
              <a:effectLst/>
            </p:spPr>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ysClr val="window" lastClr="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a:endParaRPr lang="zh-CN" altLang="en-US">
                  <a:solidFill>
                    <a:sysClr val="window" lastClr="FFFFFF"/>
                  </a:solidFill>
                  <a:latin typeface="思源宋体 CN" panose="02020400000000000000" charset="-122"/>
                  <a:ea typeface="思源宋体 CN" panose="02020400000000000000" charset="-122"/>
                  <a:sym typeface="思源宋体 CN" panose="02020400000000000000" charset="-122"/>
                </a:endParaRPr>
              </a:p>
            </p:txBody>
          </p:sp>
          <p:cxnSp>
            <p:nvCxnSpPr>
              <p:cNvPr id="48" name="直接连接符 47"/>
              <p:cNvCxnSpPr/>
              <p:nvPr>
                <p:custDataLst>
                  <p:tags r:id="rId32"/>
                </p:custDataLst>
              </p:nvPr>
            </p:nvCxnSpPr>
            <p:spPr>
              <a:xfrm flipH="1">
                <a:off x="2670" y="9553"/>
                <a:ext cx="0" cy="587"/>
              </a:xfrm>
              <a:prstGeom prst="line">
                <a:avLst/>
              </a:prstGeom>
              <a:noFill/>
              <a:ln w="9525" cap="flat" cmpd="sng" algn="ctr">
                <a:gradFill>
                  <a:gsLst>
                    <a:gs pos="0">
                      <a:sysClr val="window" lastClr="FFFFFF"/>
                    </a:gs>
                    <a:gs pos="100000">
                      <a:sysClr val="window" lastClr="FFFFFF">
                        <a:alpha val="0"/>
                      </a:sysClr>
                    </a:gs>
                  </a:gsLst>
                  <a:lin ang="5400000" scaled="1"/>
                </a:gradFill>
                <a:prstDash val="solid"/>
                <a:miter lim="800000"/>
              </a:ln>
              <a:effectLst/>
            </p:spPr>
          </p:cxnSp>
        </p:grpSp>
        <p:sp>
          <p:nvSpPr>
            <p:cNvPr id="14" name="www.pptcool.com19"/>
            <p:cNvSpPr txBox="1"/>
            <p:nvPr>
              <p:custDataLst>
                <p:tags r:id="rId33"/>
              </p:custDataLst>
            </p:nvPr>
          </p:nvSpPr>
          <p:spPr>
            <a:xfrm>
              <a:off x="10306" y="1878"/>
              <a:ext cx="4354" cy="850"/>
            </a:xfrm>
            <a:prstGeom prst="roundRect">
              <a:avLst>
                <a:gd name="adj" fmla="val 50000"/>
              </a:avLst>
            </a:prstGeom>
            <a:solidFill>
              <a:schemeClr val="accent1">
                <a:lumMod val="75000"/>
              </a:schemeClr>
            </a:solidFill>
            <a:ln w="12700" cap="flat" cmpd="sng" algn="ctr">
              <a:noFill/>
              <a:prstDash val="solid"/>
              <a:miter lim="800000"/>
            </a:ln>
            <a:effectLst>
              <a:outerShdw blurRad="317500" dist="63500" dir="2700000" algn="tl" rotWithShape="0">
                <a:schemeClr val="accent3">
                  <a:alpha val="50000"/>
                </a:schemeClr>
              </a:outerShdw>
            </a:effectLst>
          </p:spPr>
          <p:txBody>
            <a:bodyPr rtlCol="0" anchor="ctr"/>
            <a:lstStyle>
              <a:defPPr>
                <a:defRPr lang="zh-CN"/>
              </a:defPPr>
              <a:lvl1pPr algn="ctr">
                <a:defRPr sz="1600" b="1">
                  <a:solidFill>
                    <a:srgbClr val="FFFFFF"/>
                  </a:solidFill>
                  <a:cs typeface="思源宋体 CN" panose="02020400000000000000" charset="-122"/>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vl6pPr>
                <a:defRPr>
                  <a:solidFill>
                    <a:srgbClr val="FFFFFF"/>
                  </a:solidFill>
                </a:defRPr>
              </a:lvl6pPr>
              <a:lvl7pPr>
                <a:defRPr>
                  <a:solidFill>
                    <a:srgbClr val="FFFFFF"/>
                  </a:solidFill>
                </a:defRPr>
              </a:lvl7pPr>
              <a:lvl8pPr>
                <a:defRPr>
                  <a:solidFill>
                    <a:srgbClr val="FFFFFF"/>
                  </a:solidFill>
                </a:defRPr>
              </a:lvl8pPr>
              <a:lvl9pPr>
                <a:defRPr>
                  <a:solidFill>
                    <a:srgbClr val="FFFFFF"/>
                  </a:solidFill>
                </a:defRPr>
              </a:lvl9pPr>
            </a:lstStyle>
            <a:p>
              <a:pPr algn="ctr" defTabSz="684530">
                <a:buClrTx/>
                <a:buSzTx/>
                <a:buFontTx/>
                <a:defRPr/>
              </a:pPr>
              <a:r>
                <a:rPr lang="en-US" altLang="zh-CN"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02 </a:t>
              </a:r>
              <a:r>
                <a:rPr lang="zh-CN" altLang="en-US"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讲好榜样故事</a:t>
              </a:r>
              <a:endParaRPr lang="zh-CN" altLang="en-US" sz="2000" dirty="0">
                <a:gradFill>
                  <a:gsLst>
                    <a:gs pos="25000">
                      <a:srgbClr val="FFD83A"/>
                    </a:gs>
                    <a:gs pos="75000">
                      <a:srgbClr val="FFFD6D"/>
                    </a:gs>
                    <a:gs pos="0">
                      <a:srgbClr val="F8C334"/>
                    </a:gs>
                    <a:gs pos="100000">
                      <a:srgbClr val="FFFEB8"/>
                    </a:gs>
                  </a:gsLst>
                  <a:lin ang="18900000" scaled="1"/>
                </a:gra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pic>
          <p:nvPicPr>
            <p:cNvPr id="15" name="https://docer-ks3.wpscdn.cn/picture/197599267/8b733fb4f3935e45ab50f837a1a6cf2d_612.jpg" descr="商务咨询会议，集思广益新的项目融资投资理念。"/>
            <p:cNvPicPr/>
            <p:nvPr>
              <p:custDataLst>
                <p:tags r:id="rId34"/>
              </p:custDataLst>
            </p:nvPr>
          </p:nvPicPr>
          <p:blipFill>
            <a:blip r:embed="rId35"/>
            <a:srcRect t="5512" b="5512"/>
            <a:stretch>
              <a:fillRect/>
            </a:stretch>
          </p:blipFill>
          <p:spPr>
            <a:xfrm>
              <a:off x="10435" y="4819"/>
              <a:ext cx="3665" cy="217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16" name="https://docer-ks3.wpscdn.cn/picture/197599267/8b733fb4f3935e45ab50f837a1a6cf2d_612.jpg" descr="金融,商务,策略,做计划,商务人士,沟通,合伙,讨论"/>
            <p:cNvPicPr/>
            <p:nvPr>
              <p:custDataLst>
                <p:tags r:id="rId36"/>
              </p:custDataLst>
            </p:nvPr>
          </p:nvPicPr>
          <p:blipFill>
            <a:blip r:embed="rId37"/>
            <a:srcRect t="5512" b="5512"/>
            <a:stretch>
              <a:fillRect/>
            </a:stretch>
          </p:blipFill>
          <p:spPr>
            <a:xfrm>
              <a:off x="14394" y="7289"/>
              <a:ext cx="3665" cy="217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17" name="https://docer-ks3.wpscdn.cn/picture/197599267/8b733fb4f3935e45ab50f837a1a6cf2d_612.jpg" descr="做计划,会议,策略,笔记本电脑,技术,商务人士,概念,银行对帐单,预算,商务策略"/>
            <p:cNvPicPr/>
            <p:nvPr>
              <p:custDataLst>
                <p:tags r:id="rId38"/>
              </p:custDataLst>
            </p:nvPr>
          </p:nvPicPr>
          <p:blipFill>
            <a:blip r:embed="rId39"/>
            <a:srcRect l="-14" t="10464" r="14" b="10464"/>
            <a:stretch>
              <a:fillRect/>
            </a:stretch>
          </p:blipFill>
          <p:spPr>
            <a:xfrm>
              <a:off x="10435" y="7289"/>
              <a:ext cx="3665" cy="217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pic>
          <p:nvPicPr>
            <p:cNvPr id="53" name="https://docer-ks3.wpscdn.cn/picture/197599267/8b733fb4f3935e45ab50f837a1a6cf2d_612.jpg" descr="图表,商务,金融顾问,显示器,税,财务报告,办公室,商务策略,领导能力,水平画幅"/>
            <p:cNvPicPr/>
            <p:nvPr>
              <p:custDataLst>
                <p:tags r:id="rId40"/>
              </p:custDataLst>
            </p:nvPr>
          </p:nvPicPr>
          <p:blipFill>
            <a:blip r:embed="rId41"/>
            <a:srcRect l="-14" t="10464" r="14" b="10464"/>
            <a:stretch>
              <a:fillRect/>
            </a:stretch>
          </p:blipFill>
          <p:spPr>
            <a:xfrm>
              <a:off x="14394" y="4821"/>
              <a:ext cx="3665" cy="2174"/>
            </a:xfrm>
            <a:prstGeom prst="rect">
              <a:avLst/>
            </a:prstGeom>
            <a:ln w="38100">
              <a:solidFill>
                <a:srgbClr val="FFFFFF"/>
              </a:solidFill>
            </a:ln>
            <a:effectLst>
              <a:outerShdw blurRad="127000" dist="63500" sx="102000" sy="102000" algn="ctr" rotWithShape="0">
                <a:prstClr val="black">
                  <a:alpha val="20000"/>
                </a:prstClr>
              </a:outerShdw>
              <a:reflection blurRad="25400" stA="40000" endPos="30000" dir="5400000" sy="-100000" algn="bl" rotWithShape="0"/>
            </a:effectLst>
          </p:spPr>
        </p:pic>
      </p:grpSp>
      <p:sp>
        <p:nvSpPr>
          <p:cNvPr id="46" name="PA-做什么PPT28"/>
          <p:cNvSpPr txBox="1"/>
          <p:nvPr>
            <p:custDataLst>
              <p:tags r:id="rId42"/>
            </p:custDataLst>
          </p:nvPr>
        </p:nvSpPr>
        <p:spPr>
          <a:xfrm>
            <a:off x="1421458" y="727888"/>
            <a:ext cx="5974080" cy="4603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400" b="0" i="1" u="none" strike="noStrike" kern="1200" cap="none" spc="0" normalizeH="0" baseline="0" noProof="0">
                <a:ln>
                  <a:noFill/>
                </a:ln>
                <a:gradFill>
                  <a:gsLst>
                    <a:gs pos="50000">
                      <a:srgbClr val="1F5FBF"/>
                    </a:gs>
                    <a:gs pos="0">
                      <a:srgbClr val="1486CB"/>
                    </a:gs>
                    <a:gs pos="100000">
                      <a:srgbClr val="2A34B2"/>
                    </a:gs>
                  </a:gsLst>
                  <a:lin ang="5400000" scaled="1"/>
                </a:gradFill>
                <a:effectLst/>
                <a:uLnTx/>
                <a:uFillTx/>
                <a:latin typeface="字魂英雄黑体" panose="00000500000000000000" charset="-122"/>
                <a:ea typeface="字魂英雄黑体" panose="00000500000000000000" charset="-122"/>
                <a:cs typeface="+mn-cs"/>
              </a:rPr>
              <a:t>榜样不在远方，就在身边可触可学的同学里</a:t>
            </a:r>
            <a:endParaRPr kumimoji="0" lang="zh-CN" altLang="en-US" sz="2400" b="0" i="1" u="none" strike="noStrike" kern="1200" cap="none" spc="0" normalizeH="0" baseline="0" noProof="0">
              <a:ln>
                <a:noFill/>
              </a:ln>
              <a:gradFill>
                <a:gsLst>
                  <a:gs pos="50000">
                    <a:srgbClr val="1F5FBF"/>
                  </a:gs>
                  <a:gs pos="0">
                    <a:srgbClr val="1486CB"/>
                  </a:gs>
                  <a:gs pos="100000">
                    <a:srgbClr val="2A34B2"/>
                  </a:gs>
                </a:gsLst>
                <a:lin ang="5400000" scaled="1"/>
              </a:gradFill>
              <a:effectLst/>
              <a:uLnTx/>
              <a:uFillTx/>
              <a:latin typeface="字魂英雄黑体" panose="00000500000000000000" charset="-122"/>
              <a:ea typeface="字魂英雄黑体" panose="00000500000000000000" charset="-122"/>
              <a:cs typeface="+mn-cs"/>
            </a:endParaRPr>
          </a:p>
        </p:txBody>
      </p:sp>
      <p:sp>
        <p:nvSpPr>
          <p:cNvPr id="25" name="PA-做什么PPT29"/>
          <p:cNvSpPr txBox="1"/>
          <p:nvPr>
            <p:custDataLst>
              <p:tags r:id="rId43"/>
            </p:custDataLst>
          </p:nvPr>
        </p:nvSpPr>
        <p:spPr>
          <a:xfrm>
            <a:off x="5335712" y="1122696"/>
            <a:ext cx="5669280" cy="4603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1" u="none" strike="noStrike" kern="1200" cap="none" spc="0" normalizeH="0" baseline="0" noProof="0" dirty="0">
                <a:ln>
                  <a:noFill/>
                </a:ln>
                <a:gradFill>
                  <a:gsLst>
                    <a:gs pos="50000">
                      <a:srgbClr val="1F5FBF"/>
                    </a:gs>
                    <a:gs pos="0">
                      <a:srgbClr val="1486CB"/>
                    </a:gs>
                    <a:gs pos="100000">
                      <a:srgbClr val="2A34B2"/>
                    </a:gs>
                  </a:gsLst>
                  <a:lin ang="5400000" scaled="1"/>
                </a:gradFill>
                <a:effectLst/>
                <a:uLnTx/>
                <a:uFillTx/>
                <a:latin typeface="字魂英雄黑体" panose="00000500000000000000" charset="-122"/>
                <a:ea typeface="字魂英雄黑体" panose="00000500000000000000" charset="-122"/>
                <a:cs typeface="+mn-cs"/>
              </a:rPr>
              <a:t>用</a:t>
            </a:r>
            <a:r>
              <a:rPr kumimoji="0" lang="zh-CN" altLang="en-US" sz="2400" b="0" i="1" u="sng" strike="noStrike" kern="1200" cap="none" spc="0" normalizeH="0" baseline="0" noProof="0" dirty="0">
                <a:ln>
                  <a:noFill/>
                </a:ln>
                <a:solidFill>
                  <a:srgbClr val="C00000"/>
                </a:solidFill>
                <a:effectLst/>
                <a:uLnTx/>
                <a:uFillTx/>
                <a:latin typeface="字魂英雄黑体" panose="00000500000000000000" charset="-122"/>
                <a:ea typeface="字魂英雄黑体" panose="00000500000000000000" charset="-122"/>
                <a:cs typeface="+mn-cs"/>
              </a:rPr>
              <a:t>身边人、身边事育人</a:t>
            </a:r>
            <a:r>
              <a:rPr kumimoji="0" lang="zh-CN" altLang="en-US" sz="2400" b="0" i="1" u="none" strike="noStrike" kern="1200" cap="none" spc="0" normalizeH="0" baseline="0" noProof="0" dirty="0">
                <a:ln>
                  <a:noFill/>
                </a:ln>
                <a:gradFill>
                  <a:gsLst>
                    <a:gs pos="50000">
                      <a:srgbClr val="1F5FBF"/>
                    </a:gs>
                    <a:gs pos="0">
                      <a:srgbClr val="1486CB"/>
                    </a:gs>
                    <a:gs pos="100000">
                      <a:srgbClr val="2A34B2"/>
                    </a:gs>
                  </a:gsLst>
                  <a:lin ang="5400000" scaled="1"/>
                </a:gradFill>
                <a:effectLst/>
                <a:uLnTx/>
                <a:uFillTx/>
                <a:latin typeface="字魂英雄黑体" panose="00000500000000000000" charset="-122"/>
                <a:ea typeface="字魂英雄黑体" panose="00000500000000000000" charset="-122"/>
                <a:cs typeface="+mn-cs"/>
              </a:rPr>
              <a:t>，往往更有说服力</a:t>
            </a:r>
            <a:endParaRPr kumimoji="0" lang="zh-CN" altLang="en-US" sz="2400" b="0" i="1" u="none" strike="noStrike" kern="1200" cap="none" spc="0" normalizeH="0" baseline="0" noProof="0" dirty="0">
              <a:ln>
                <a:noFill/>
              </a:ln>
              <a:gradFill>
                <a:gsLst>
                  <a:gs pos="50000">
                    <a:srgbClr val="1F5FBF"/>
                  </a:gs>
                  <a:gs pos="0">
                    <a:srgbClr val="1486CB"/>
                  </a:gs>
                  <a:gs pos="100000">
                    <a:srgbClr val="2A34B2"/>
                  </a:gs>
                </a:gsLst>
                <a:lin ang="5400000" scaled="1"/>
              </a:gradFill>
              <a:effectLst/>
              <a:uLnTx/>
              <a:uFillTx/>
              <a:latin typeface="字魂英雄黑体" panose="00000500000000000000" charset="-122"/>
              <a:ea typeface="字魂英雄黑体" panose="00000500000000000000" charset="-122"/>
              <a:cs typeface="+mn-cs"/>
            </a:endParaRPr>
          </a:p>
        </p:txBody>
      </p:sp>
      <p:sp>
        <p:nvSpPr>
          <p:cNvPr id="26" name="PA-做什么PPT1"/>
          <p:cNvSpPr/>
          <p:nvPr>
            <p:custDataLst>
              <p:tags r:id="rId44"/>
            </p:custDataLst>
          </p:nvPr>
        </p:nvSpPr>
        <p:spPr>
          <a:xfrm>
            <a:off x="2035205" y="1187881"/>
            <a:ext cx="3386138" cy="100870"/>
          </a:xfrm>
          <a:prstGeom prst="parallelogram">
            <a:avLst>
              <a:gd name="adj" fmla="val 46114"/>
            </a:avLst>
          </a:prstGeom>
          <a:gradFill flip="none" rotWithShape="1">
            <a:gsLst>
              <a:gs pos="0">
                <a:schemeClr val="accent2">
                  <a:lumMod val="20000"/>
                  <a:lumOff val="80000"/>
                  <a:alpha val="0"/>
                </a:schemeClr>
              </a:gs>
              <a:gs pos="56000">
                <a:schemeClr val="accent2">
                  <a:lumMod val="20000"/>
                  <a:lumOff val="80000"/>
                  <a:alpha val="60000"/>
                </a:schemeClr>
              </a:gs>
              <a:gs pos="100000">
                <a:schemeClr val="accent1">
                  <a:lumMod val="60000"/>
                  <a:lumOff val="40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27" name="PA-做什么PPT1"/>
          <p:cNvSpPr/>
          <p:nvPr>
            <p:custDataLst>
              <p:tags r:id="rId45"/>
            </p:custDataLst>
          </p:nvPr>
        </p:nvSpPr>
        <p:spPr>
          <a:xfrm flipH="1">
            <a:off x="7395875" y="1021511"/>
            <a:ext cx="3386138" cy="100870"/>
          </a:xfrm>
          <a:prstGeom prst="parallelogram">
            <a:avLst>
              <a:gd name="adj" fmla="val 46114"/>
            </a:avLst>
          </a:prstGeom>
          <a:gradFill flip="none" rotWithShape="1">
            <a:gsLst>
              <a:gs pos="0">
                <a:schemeClr val="accent2">
                  <a:lumMod val="20000"/>
                  <a:lumOff val="80000"/>
                  <a:alpha val="0"/>
                </a:schemeClr>
              </a:gs>
              <a:gs pos="56000">
                <a:schemeClr val="accent2">
                  <a:lumMod val="20000"/>
                  <a:lumOff val="80000"/>
                  <a:alpha val="60000"/>
                </a:schemeClr>
              </a:gs>
              <a:gs pos="100000">
                <a:schemeClr val="accent1">
                  <a:lumMod val="60000"/>
                  <a:lumOff val="40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a:ln>
                <a:noFill/>
              </a:ln>
              <a:solidFill>
                <a:prstClr val="white"/>
              </a:solidFill>
              <a:effectLst/>
              <a:uLnTx/>
              <a:uFillTx/>
              <a:latin typeface="HarmonyOS Sans SC"/>
              <a:ea typeface="HarmonyOS Sans SC"/>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4" presetClass="entr" presetSubtype="1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randombar(horizontal)">
                                      <p:cBhvr>
                                        <p:cTn id="18" dur="500"/>
                                        <p:tgtEl>
                                          <p:spTgt spid="2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randombar(horizontal)">
                                      <p:cBhvr>
                                        <p:cTn id="21" dur="500"/>
                                        <p:tgtEl>
                                          <p:spTgt spid="46"/>
                                        </p:tgtEl>
                                      </p:cBhvr>
                                    </p:animEffect>
                                  </p:childTnLst>
                                </p:cTn>
                              </p:par>
                              <p:par>
                                <p:cTn id="22" presetID="22" presetClass="entr" presetSubtype="8" fill="hold" grpId="0" nodeType="withEffect">
                                  <p:stCondLst>
                                    <p:cond delay="25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2" presetClass="entr" presetSubtype="8" fill="hold" grpId="0" nodeType="withEffect">
                                  <p:stCondLst>
                                    <p:cond delay="25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25" grpId="0"/>
      <p:bldP spid="26" grpId="0" bldLvl="0" animBg="1"/>
      <p:bldP spid="27"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图片 115"/>
          <p:cNvPicPr/>
          <p:nvPr/>
        </p:nvPicPr>
        <p:blipFill>
          <a:blip r:embed="rId1"/>
          <a:stretch>
            <a:fillRect/>
          </a:stretch>
        </p:blipFill>
        <p:spPr>
          <a:xfrm>
            <a:off x="0" y="5581015"/>
            <a:ext cx="12192000" cy="1276985"/>
          </a:xfrm>
          <a:prstGeom prst="rect">
            <a:avLst/>
          </a:prstGeom>
        </p:spPr>
      </p:pic>
      <p:grpSp>
        <p:nvGrpSpPr>
          <p:cNvPr id="8" name="16"/>
          <p:cNvGrpSpPr/>
          <p:nvPr>
            <p:custDataLst>
              <p:tags r:id="rId2"/>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3"/>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4"/>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5"/>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6"/>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7"/>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8"/>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9"/>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0"/>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一、立于高处定方向，以思想引领把准航向</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1"/>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（三）团课为引，让团课成为想听爱听的课</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62" name="组合 61"/>
          <p:cNvGrpSpPr/>
          <p:nvPr/>
        </p:nvGrpSpPr>
        <p:grpSpPr>
          <a:xfrm>
            <a:off x="3315970" y="974090"/>
            <a:ext cx="5515610" cy="521970"/>
            <a:chOff x="6423" y="1435"/>
            <a:chExt cx="4401" cy="822"/>
          </a:xfrm>
        </p:grpSpPr>
        <p:sp>
          <p:nvSpPr>
            <p:cNvPr id="12" name="对角圆角矩形 4"/>
            <p:cNvSpPr/>
            <p:nvPr/>
          </p:nvSpPr>
          <p:spPr>
            <a:xfrm>
              <a:off x="6423" y="1496"/>
              <a:ext cx="4401" cy="741"/>
            </a:xfrm>
            <a:prstGeom prst="round2DiagRect">
              <a:avLst>
                <a:gd name="adj1" fmla="val 50000"/>
                <a:gd name="adj2" fmla="val 0"/>
              </a:avLst>
            </a:prstGeom>
            <a:solidFill>
              <a:schemeClr val="accent1">
                <a:lumMod val="75000"/>
              </a:schemeClr>
            </a:soli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18" name="文本框 17"/>
            <p:cNvSpPr txBox="1"/>
            <p:nvPr/>
          </p:nvSpPr>
          <p:spPr>
            <a:xfrm>
              <a:off x="6583" y="1435"/>
              <a:ext cx="4034" cy="822"/>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80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ea"/>
                  <a:sym typeface="思源宋体 CN" panose="02020400000000000000" charset="-122"/>
                </a:rPr>
                <a:t>讲到心里，教育才真正发生</a:t>
              </a:r>
              <a:endParaRPr kumimoji="0" lang="zh-CN" altLang="en-US" sz="2800" i="0" u="none" strike="noStrike" kern="1200" cap="none" spc="0" normalizeH="0" baseline="0" noProof="0" dirty="0">
                <a:ln>
                  <a:noFill/>
                </a:ln>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uLnTx/>
                <a:uFillTx/>
                <a:latin typeface="字魂英雄黑体" panose="00000500000000000000" charset="-122"/>
                <a:ea typeface="字魂英雄黑体" panose="00000500000000000000" charset="-122"/>
                <a:cs typeface="+mn-ea"/>
                <a:sym typeface="思源宋体 CN" panose="02020400000000000000" charset="-122"/>
              </a:endParaRPr>
            </a:p>
          </p:txBody>
        </p:sp>
      </p:grpSp>
      <p:grpSp>
        <p:nvGrpSpPr>
          <p:cNvPr id="22" name="组合 21"/>
          <p:cNvGrpSpPr/>
          <p:nvPr/>
        </p:nvGrpSpPr>
        <p:grpSpPr>
          <a:xfrm>
            <a:off x="5569585" y="1630045"/>
            <a:ext cx="6047740" cy="4747895"/>
            <a:chOff x="8771" y="2567"/>
            <a:chExt cx="9524" cy="7477"/>
          </a:xfrm>
        </p:grpSpPr>
        <p:sp>
          <p:nvSpPr>
            <p:cNvPr id="23" name="圆角矩形 50"/>
            <p:cNvSpPr/>
            <p:nvPr/>
          </p:nvSpPr>
          <p:spPr>
            <a:xfrm>
              <a:off x="8771" y="2567"/>
              <a:ext cx="9524" cy="7477"/>
            </a:xfrm>
            <a:prstGeom prst="roundRect">
              <a:avLst>
                <a:gd name="adj" fmla="val 2151"/>
              </a:avLst>
            </a:prstGeom>
            <a:solidFill>
              <a:schemeClr val="bg1">
                <a:lumMod val="100000"/>
              </a:schemeClr>
            </a:solidFill>
            <a:ln>
              <a:noFill/>
            </a:ln>
            <a:effectLst>
              <a:outerShdw blurRad="127000" dist="38100" dir="5400000" rotWithShape="0">
                <a:schemeClr val="accent1">
                  <a:lumMod val="10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54" name="矩形 53"/>
            <p:cNvSpPr/>
            <p:nvPr/>
          </p:nvSpPr>
          <p:spPr>
            <a:xfrm>
              <a:off x="9157" y="2818"/>
              <a:ext cx="7623" cy="7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40" normalizeH="0" baseline="0" noProof="0" dirty="0">
                  <a:ln>
                    <a:noFill/>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把“要我学”悄悄变成“我要学”</a:t>
              </a:r>
              <a:endParaRPr kumimoji="0" lang="zh-CN" altLang="en-US" sz="2400" b="1" i="0" u="none" strike="noStrike" kern="1200" cap="none" spc="40" normalizeH="0" baseline="0" noProof="0" dirty="0">
                <a:ln>
                  <a:noFill/>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cxnSp>
          <p:nvCxnSpPr>
            <p:cNvPr id="55" name="直接连接符 54"/>
            <p:cNvCxnSpPr/>
            <p:nvPr/>
          </p:nvCxnSpPr>
          <p:spPr>
            <a:xfrm>
              <a:off x="9285" y="3527"/>
              <a:ext cx="612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4" name="dollar-coin_74056"/>
            <p:cNvSpPr/>
            <p:nvPr/>
          </p:nvSpPr>
          <p:spPr>
            <a:xfrm>
              <a:off x="16112" y="2815"/>
              <a:ext cx="1943" cy="1763"/>
            </a:xfrm>
            <a:custGeom>
              <a:avLst/>
              <a:gdLst>
                <a:gd name="connsiteX0" fmla="*/ 116112 w 607919"/>
                <a:gd name="connsiteY0" fmla="*/ 473652 h 551610"/>
                <a:gd name="connsiteX1" fmla="*/ 118901 w 607919"/>
                <a:gd name="connsiteY1" fmla="*/ 480423 h 551610"/>
                <a:gd name="connsiteX2" fmla="*/ 118901 w 607919"/>
                <a:gd name="connsiteY2" fmla="*/ 551610 h 551610"/>
                <a:gd name="connsiteX3" fmla="*/ 55604 w 607919"/>
                <a:gd name="connsiteY3" fmla="*/ 551610 h 551610"/>
                <a:gd name="connsiteX4" fmla="*/ 55604 w 607919"/>
                <a:gd name="connsiteY4" fmla="*/ 540851 h 551610"/>
                <a:gd name="connsiteX5" fmla="*/ 65255 w 607919"/>
                <a:gd name="connsiteY5" fmla="*/ 520583 h 551610"/>
                <a:gd name="connsiteX6" fmla="*/ 83555 w 607919"/>
                <a:gd name="connsiteY6" fmla="*/ 502317 h 551610"/>
                <a:gd name="connsiteX7" fmla="*/ 109375 w 607919"/>
                <a:gd name="connsiteY7" fmla="*/ 476545 h 551610"/>
                <a:gd name="connsiteX8" fmla="*/ 116112 w 607919"/>
                <a:gd name="connsiteY8" fmla="*/ 473652 h 551610"/>
                <a:gd name="connsiteX9" fmla="*/ 199155 w 607919"/>
                <a:gd name="connsiteY9" fmla="*/ 390799 h 551610"/>
                <a:gd name="connsiteX10" fmla="*/ 201956 w 607919"/>
                <a:gd name="connsiteY10" fmla="*/ 397632 h 551610"/>
                <a:gd name="connsiteX11" fmla="*/ 201956 w 607919"/>
                <a:gd name="connsiteY11" fmla="*/ 551610 h 551610"/>
                <a:gd name="connsiteX12" fmla="*/ 145363 w 607919"/>
                <a:gd name="connsiteY12" fmla="*/ 551610 h 551610"/>
                <a:gd name="connsiteX13" fmla="*/ 145363 w 607919"/>
                <a:gd name="connsiteY13" fmla="*/ 454170 h 551610"/>
                <a:gd name="connsiteX14" fmla="*/ 154879 w 607919"/>
                <a:gd name="connsiteY14" fmla="*/ 431030 h 551610"/>
                <a:gd name="connsiteX15" fmla="*/ 192315 w 607919"/>
                <a:gd name="connsiteY15" fmla="*/ 393630 h 551610"/>
                <a:gd name="connsiteX16" fmla="*/ 199155 w 607919"/>
                <a:gd name="connsiteY16" fmla="*/ 390799 h 551610"/>
                <a:gd name="connsiteX17" fmla="*/ 231082 w 607919"/>
                <a:gd name="connsiteY17" fmla="*/ 388245 h 551610"/>
                <a:gd name="connsiteX18" fmla="*/ 237930 w 607919"/>
                <a:gd name="connsiteY18" fmla="*/ 391091 h 551610"/>
                <a:gd name="connsiteX19" fmla="*/ 266763 w 607919"/>
                <a:gd name="connsiteY19" fmla="*/ 419867 h 551610"/>
                <a:gd name="connsiteX20" fmla="*/ 275915 w 607919"/>
                <a:gd name="connsiteY20" fmla="*/ 428875 h 551610"/>
                <a:gd name="connsiteX21" fmla="*/ 284941 w 607919"/>
                <a:gd name="connsiteY21" fmla="*/ 451520 h 551610"/>
                <a:gd name="connsiteX22" fmla="*/ 284941 w 607919"/>
                <a:gd name="connsiteY22" fmla="*/ 551610 h 551610"/>
                <a:gd name="connsiteX23" fmla="*/ 228277 w 607919"/>
                <a:gd name="connsiteY23" fmla="*/ 551610 h 551610"/>
                <a:gd name="connsiteX24" fmla="*/ 228277 w 607919"/>
                <a:gd name="connsiteY24" fmla="*/ 394969 h 551610"/>
                <a:gd name="connsiteX25" fmla="*/ 231082 w 607919"/>
                <a:gd name="connsiteY25" fmla="*/ 388245 h 551610"/>
                <a:gd name="connsiteX26" fmla="*/ 365148 w 607919"/>
                <a:gd name="connsiteY26" fmla="*/ 381336 h 551610"/>
                <a:gd name="connsiteX27" fmla="*/ 367997 w 607919"/>
                <a:gd name="connsiteY27" fmla="*/ 388122 h 551610"/>
                <a:gd name="connsiteX28" fmla="*/ 367997 w 607919"/>
                <a:gd name="connsiteY28" fmla="*/ 551610 h 551610"/>
                <a:gd name="connsiteX29" fmla="*/ 311262 w 607919"/>
                <a:gd name="connsiteY29" fmla="*/ 551610 h 551610"/>
                <a:gd name="connsiteX30" fmla="*/ 311262 w 607919"/>
                <a:gd name="connsiteY30" fmla="*/ 444661 h 551610"/>
                <a:gd name="connsiteX31" fmla="*/ 316898 w 607919"/>
                <a:gd name="connsiteY31" fmla="*/ 425523 h 551610"/>
                <a:gd name="connsiteX32" fmla="*/ 322534 w 607919"/>
                <a:gd name="connsiteY32" fmla="*/ 419894 h 551610"/>
                <a:gd name="connsiteX33" fmla="*/ 358353 w 607919"/>
                <a:gd name="connsiteY33" fmla="*/ 384120 h 551610"/>
                <a:gd name="connsiteX34" fmla="*/ 365148 w 607919"/>
                <a:gd name="connsiteY34" fmla="*/ 381336 h 551610"/>
                <a:gd name="connsiteX35" fmla="*/ 448177 w 607919"/>
                <a:gd name="connsiteY35" fmla="*/ 298352 h 551610"/>
                <a:gd name="connsiteX36" fmla="*/ 450982 w 607919"/>
                <a:gd name="connsiteY36" fmla="*/ 305139 h 551610"/>
                <a:gd name="connsiteX37" fmla="*/ 450982 w 607919"/>
                <a:gd name="connsiteY37" fmla="*/ 551610 h 551610"/>
                <a:gd name="connsiteX38" fmla="*/ 394318 w 607919"/>
                <a:gd name="connsiteY38" fmla="*/ 551610 h 551610"/>
                <a:gd name="connsiteX39" fmla="*/ 394318 w 607919"/>
                <a:gd name="connsiteY39" fmla="*/ 361815 h 551610"/>
                <a:gd name="connsiteX40" fmla="*/ 403846 w 607919"/>
                <a:gd name="connsiteY40" fmla="*/ 338669 h 551610"/>
                <a:gd name="connsiteX41" fmla="*/ 441329 w 607919"/>
                <a:gd name="connsiteY41" fmla="*/ 301136 h 551610"/>
                <a:gd name="connsiteX42" fmla="*/ 448177 w 607919"/>
                <a:gd name="connsiteY42" fmla="*/ 298352 h 551610"/>
                <a:gd name="connsiteX43" fmla="*/ 527085 w 607919"/>
                <a:gd name="connsiteY43" fmla="*/ 219452 h 551610"/>
                <a:gd name="connsiteX44" fmla="*/ 529874 w 607919"/>
                <a:gd name="connsiteY44" fmla="*/ 226177 h 551610"/>
                <a:gd name="connsiteX45" fmla="*/ 529874 w 607919"/>
                <a:gd name="connsiteY45" fmla="*/ 551610 h 551610"/>
                <a:gd name="connsiteX46" fmla="*/ 477232 w 607919"/>
                <a:gd name="connsiteY46" fmla="*/ 551610 h 551610"/>
                <a:gd name="connsiteX47" fmla="*/ 477232 w 607919"/>
                <a:gd name="connsiteY47" fmla="*/ 278727 h 551610"/>
                <a:gd name="connsiteX48" fmla="*/ 486883 w 607919"/>
                <a:gd name="connsiteY48" fmla="*/ 255580 h 551610"/>
                <a:gd name="connsiteX49" fmla="*/ 520348 w 607919"/>
                <a:gd name="connsiteY49" fmla="*/ 222298 h 551610"/>
                <a:gd name="connsiteX50" fmla="*/ 527085 w 607919"/>
                <a:gd name="connsiteY50" fmla="*/ 219452 h 551610"/>
                <a:gd name="connsiteX51" fmla="*/ 387769 w 607919"/>
                <a:gd name="connsiteY51" fmla="*/ 0 h 551610"/>
                <a:gd name="connsiteX52" fmla="*/ 580729 w 607919"/>
                <a:gd name="connsiteY52" fmla="*/ 0 h 551610"/>
                <a:gd name="connsiteX53" fmla="*/ 607919 w 607919"/>
                <a:gd name="connsiteY53" fmla="*/ 26022 h 551610"/>
                <a:gd name="connsiteX54" fmla="*/ 607919 w 607919"/>
                <a:gd name="connsiteY54" fmla="*/ 219812 h 551610"/>
                <a:gd name="connsiteX55" fmla="*/ 598271 w 607919"/>
                <a:gd name="connsiteY55" fmla="*/ 223815 h 551610"/>
                <a:gd name="connsiteX56" fmla="*/ 530610 w 607919"/>
                <a:gd name="connsiteY56" fmla="*/ 156258 h 551610"/>
                <a:gd name="connsiteX57" fmla="*/ 304320 w 607919"/>
                <a:gd name="connsiteY57" fmla="*/ 382325 h 551610"/>
                <a:gd name="connsiteX58" fmla="*/ 285024 w 607919"/>
                <a:gd name="connsiteY58" fmla="*/ 382325 h 551610"/>
                <a:gd name="connsiteX59" fmla="*/ 216360 w 607919"/>
                <a:gd name="connsiteY59" fmla="*/ 313767 h 551610"/>
                <a:gd name="connsiteX60" fmla="*/ 94068 w 607919"/>
                <a:gd name="connsiteY60" fmla="*/ 435996 h 551610"/>
                <a:gd name="connsiteX61" fmla="*/ 17260 w 607919"/>
                <a:gd name="connsiteY61" fmla="*/ 435996 h 551610"/>
                <a:gd name="connsiteX62" fmla="*/ 15882 w 607919"/>
                <a:gd name="connsiteY62" fmla="*/ 434745 h 551610"/>
                <a:gd name="connsiteX63" fmla="*/ 15882 w 607919"/>
                <a:gd name="connsiteY63" fmla="*/ 358055 h 551610"/>
                <a:gd name="connsiteX64" fmla="*/ 206837 w 607919"/>
                <a:gd name="connsiteY64" fmla="*/ 167267 h 551610"/>
                <a:gd name="connsiteX65" fmla="*/ 226008 w 607919"/>
                <a:gd name="connsiteY65" fmla="*/ 167267 h 551610"/>
                <a:gd name="connsiteX66" fmla="*/ 294672 w 607919"/>
                <a:gd name="connsiteY66" fmla="*/ 235701 h 551610"/>
                <a:gd name="connsiteX67" fmla="*/ 424481 w 607919"/>
                <a:gd name="connsiteY67" fmla="*/ 105965 h 551610"/>
                <a:gd name="connsiteX68" fmla="*/ 452423 w 607919"/>
                <a:gd name="connsiteY68" fmla="*/ 78192 h 551610"/>
                <a:gd name="connsiteX69" fmla="*/ 383885 w 607919"/>
                <a:gd name="connsiteY69" fmla="*/ 9633 h 551610"/>
                <a:gd name="connsiteX70" fmla="*/ 387769 w 607919"/>
                <a:gd name="connsiteY70" fmla="*/ 0 h 55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07919" h="551610">
                  <a:moveTo>
                    <a:pt x="116112" y="473652"/>
                  </a:moveTo>
                  <a:cubicBezTo>
                    <a:pt x="117836" y="474356"/>
                    <a:pt x="118901" y="476670"/>
                    <a:pt x="118901" y="480423"/>
                  </a:cubicBezTo>
                  <a:lnTo>
                    <a:pt x="118901" y="551610"/>
                  </a:lnTo>
                  <a:lnTo>
                    <a:pt x="55604" y="551610"/>
                  </a:lnTo>
                  <a:lnTo>
                    <a:pt x="55604" y="540851"/>
                  </a:lnTo>
                  <a:cubicBezTo>
                    <a:pt x="55604" y="534971"/>
                    <a:pt x="59991" y="525838"/>
                    <a:pt x="65255" y="520583"/>
                  </a:cubicBezTo>
                  <a:lnTo>
                    <a:pt x="83555" y="502317"/>
                  </a:lnTo>
                  <a:lnTo>
                    <a:pt x="109375" y="476545"/>
                  </a:lnTo>
                  <a:cubicBezTo>
                    <a:pt x="112007" y="473855"/>
                    <a:pt x="114389" y="472948"/>
                    <a:pt x="116112" y="473652"/>
                  </a:cubicBezTo>
                  <a:close/>
                  <a:moveTo>
                    <a:pt x="199155" y="390799"/>
                  </a:moveTo>
                  <a:cubicBezTo>
                    <a:pt x="200892" y="391534"/>
                    <a:pt x="201956" y="393880"/>
                    <a:pt x="201956" y="397632"/>
                  </a:cubicBezTo>
                  <a:lnTo>
                    <a:pt x="201956" y="551610"/>
                  </a:lnTo>
                  <a:lnTo>
                    <a:pt x="145363" y="551610"/>
                  </a:lnTo>
                  <a:lnTo>
                    <a:pt x="145363" y="454170"/>
                  </a:lnTo>
                  <a:cubicBezTo>
                    <a:pt x="145363" y="446665"/>
                    <a:pt x="149620" y="436283"/>
                    <a:pt x="154879" y="431030"/>
                  </a:cubicBezTo>
                  <a:lnTo>
                    <a:pt x="192315" y="393630"/>
                  </a:lnTo>
                  <a:cubicBezTo>
                    <a:pt x="195007" y="390941"/>
                    <a:pt x="197417" y="390065"/>
                    <a:pt x="199155" y="390799"/>
                  </a:cubicBezTo>
                  <a:close/>
                  <a:moveTo>
                    <a:pt x="231082" y="388245"/>
                  </a:moveTo>
                  <a:cubicBezTo>
                    <a:pt x="232822" y="387525"/>
                    <a:pt x="235235" y="388401"/>
                    <a:pt x="237930" y="391091"/>
                  </a:cubicBezTo>
                  <a:lnTo>
                    <a:pt x="266763" y="419867"/>
                  </a:lnTo>
                  <a:lnTo>
                    <a:pt x="275915" y="428875"/>
                  </a:lnTo>
                  <a:cubicBezTo>
                    <a:pt x="280929" y="433879"/>
                    <a:pt x="284941" y="444013"/>
                    <a:pt x="284941" y="451520"/>
                  </a:cubicBezTo>
                  <a:lnTo>
                    <a:pt x="284941" y="551610"/>
                  </a:lnTo>
                  <a:lnTo>
                    <a:pt x="228277" y="551610"/>
                  </a:lnTo>
                  <a:lnTo>
                    <a:pt x="228277" y="394969"/>
                  </a:lnTo>
                  <a:cubicBezTo>
                    <a:pt x="228277" y="391278"/>
                    <a:pt x="229343" y="388964"/>
                    <a:pt x="231082" y="388245"/>
                  </a:cubicBezTo>
                  <a:close/>
                  <a:moveTo>
                    <a:pt x="365148" y="381336"/>
                  </a:moveTo>
                  <a:cubicBezTo>
                    <a:pt x="366901" y="382055"/>
                    <a:pt x="367997" y="384370"/>
                    <a:pt x="367997" y="388122"/>
                  </a:cubicBezTo>
                  <a:lnTo>
                    <a:pt x="367997" y="551610"/>
                  </a:lnTo>
                  <a:lnTo>
                    <a:pt x="311262" y="551610"/>
                  </a:lnTo>
                  <a:lnTo>
                    <a:pt x="311262" y="444661"/>
                  </a:lnTo>
                  <a:cubicBezTo>
                    <a:pt x="311262" y="437156"/>
                    <a:pt x="313767" y="428650"/>
                    <a:pt x="316898" y="425523"/>
                  </a:cubicBezTo>
                  <a:cubicBezTo>
                    <a:pt x="320029" y="422396"/>
                    <a:pt x="322534" y="419894"/>
                    <a:pt x="322534" y="419894"/>
                  </a:cubicBezTo>
                  <a:lnTo>
                    <a:pt x="358353" y="384120"/>
                  </a:lnTo>
                  <a:cubicBezTo>
                    <a:pt x="360983" y="381493"/>
                    <a:pt x="363394" y="380617"/>
                    <a:pt x="365148" y="381336"/>
                  </a:cubicBezTo>
                  <a:close/>
                  <a:moveTo>
                    <a:pt x="448177" y="298352"/>
                  </a:moveTo>
                  <a:cubicBezTo>
                    <a:pt x="449916" y="299071"/>
                    <a:pt x="450982" y="301386"/>
                    <a:pt x="450982" y="305139"/>
                  </a:cubicBezTo>
                  <a:lnTo>
                    <a:pt x="450982" y="551610"/>
                  </a:lnTo>
                  <a:lnTo>
                    <a:pt x="394318" y="551610"/>
                  </a:lnTo>
                  <a:lnTo>
                    <a:pt x="394318" y="361815"/>
                  </a:lnTo>
                  <a:cubicBezTo>
                    <a:pt x="394318" y="354308"/>
                    <a:pt x="398580" y="343924"/>
                    <a:pt x="403846" y="338669"/>
                  </a:cubicBezTo>
                  <a:lnTo>
                    <a:pt x="441329" y="301136"/>
                  </a:lnTo>
                  <a:cubicBezTo>
                    <a:pt x="444024" y="298508"/>
                    <a:pt x="446438" y="297633"/>
                    <a:pt x="448177" y="298352"/>
                  </a:cubicBezTo>
                  <a:close/>
                  <a:moveTo>
                    <a:pt x="527085" y="219452"/>
                  </a:moveTo>
                  <a:cubicBezTo>
                    <a:pt x="528809" y="220171"/>
                    <a:pt x="529874" y="222486"/>
                    <a:pt x="529874" y="226177"/>
                  </a:cubicBezTo>
                  <a:lnTo>
                    <a:pt x="529874" y="551610"/>
                  </a:lnTo>
                  <a:lnTo>
                    <a:pt x="477232" y="551610"/>
                  </a:lnTo>
                  <a:lnTo>
                    <a:pt x="477232" y="278727"/>
                  </a:lnTo>
                  <a:cubicBezTo>
                    <a:pt x="477232" y="271345"/>
                    <a:pt x="481494" y="260960"/>
                    <a:pt x="486883" y="255580"/>
                  </a:cubicBezTo>
                  <a:lnTo>
                    <a:pt x="520348" y="222298"/>
                  </a:lnTo>
                  <a:cubicBezTo>
                    <a:pt x="522980" y="219608"/>
                    <a:pt x="525362" y="218732"/>
                    <a:pt x="527085" y="219452"/>
                  </a:cubicBezTo>
                  <a:close/>
                  <a:moveTo>
                    <a:pt x="387769" y="0"/>
                  </a:moveTo>
                  <a:lnTo>
                    <a:pt x="580729" y="0"/>
                  </a:lnTo>
                  <a:cubicBezTo>
                    <a:pt x="594512" y="0"/>
                    <a:pt x="607919" y="12135"/>
                    <a:pt x="607919" y="26022"/>
                  </a:cubicBezTo>
                  <a:lnTo>
                    <a:pt x="607919" y="219812"/>
                  </a:lnTo>
                  <a:cubicBezTo>
                    <a:pt x="607919" y="227318"/>
                    <a:pt x="603534" y="229070"/>
                    <a:pt x="598271" y="223815"/>
                  </a:cubicBezTo>
                  <a:lnTo>
                    <a:pt x="530610" y="156258"/>
                  </a:lnTo>
                  <a:lnTo>
                    <a:pt x="304320" y="382325"/>
                  </a:lnTo>
                  <a:cubicBezTo>
                    <a:pt x="298932" y="387580"/>
                    <a:pt x="290412" y="387580"/>
                    <a:pt x="285024" y="382325"/>
                  </a:cubicBezTo>
                  <a:lnTo>
                    <a:pt x="216360" y="313767"/>
                  </a:lnTo>
                  <a:lnTo>
                    <a:pt x="94068" y="435996"/>
                  </a:lnTo>
                  <a:cubicBezTo>
                    <a:pt x="72767" y="457264"/>
                    <a:pt x="38435" y="457264"/>
                    <a:pt x="17260" y="435996"/>
                  </a:cubicBezTo>
                  <a:lnTo>
                    <a:pt x="15882" y="434745"/>
                  </a:lnTo>
                  <a:cubicBezTo>
                    <a:pt x="-5294" y="413477"/>
                    <a:pt x="-5294" y="379198"/>
                    <a:pt x="15882" y="358055"/>
                  </a:cubicBezTo>
                  <a:lnTo>
                    <a:pt x="206837" y="167267"/>
                  </a:lnTo>
                  <a:cubicBezTo>
                    <a:pt x="212100" y="161888"/>
                    <a:pt x="220745" y="161888"/>
                    <a:pt x="226008" y="167267"/>
                  </a:cubicBezTo>
                  <a:lnTo>
                    <a:pt x="294672" y="235701"/>
                  </a:lnTo>
                  <a:lnTo>
                    <a:pt x="424481" y="105965"/>
                  </a:lnTo>
                  <a:lnTo>
                    <a:pt x="452423" y="78192"/>
                  </a:lnTo>
                  <a:lnTo>
                    <a:pt x="383885" y="9633"/>
                  </a:lnTo>
                  <a:cubicBezTo>
                    <a:pt x="378497" y="4379"/>
                    <a:pt x="380376" y="0"/>
                    <a:pt x="387769" y="0"/>
                  </a:cubicBezTo>
                  <a:close/>
                </a:path>
              </a:pathLst>
            </a:custGeom>
            <a:gradFill flip="none" rotWithShape="1">
              <a:gsLst>
                <a:gs pos="15000">
                  <a:schemeClr val="accent1">
                    <a:lumMod val="30000"/>
                    <a:lumOff val="70000"/>
                  </a:schemeClr>
                </a:gs>
                <a:gs pos="85000">
                  <a:schemeClr val="accent1">
                    <a:lumMod val="20000"/>
                    <a:lumOff val="80000"/>
                    <a:alpha val="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HarmonyOS Sans SC" panose="00000500000000000000" charset="-122"/>
                <a:ea typeface="HarmonyOS Sans SC" panose="00000500000000000000" charset="-122"/>
                <a:cs typeface="思源宋体 CN" panose="02020400000000000000" charset="-122"/>
              </a:endParaRPr>
            </a:p>
          </p:txBody>
        </p:sp>
      </p:grpSp>
      <p:grpSp>
        <p:nvGrpSpPr>
          <p:cNvPr id="50" name="组合 49"/>
          <p:cNvGrpSpPr/>
          <p:nvPr/>
        </p:nvGrpSpPr>
        <p:grpSpPr>
          <a:xfrm>
            <a:off x="958850" y="1619885"/>
            <a:ext cx="4377690" cy="2630170"/>
            <a:chOff x="1510" y="2551"/>
            <a:chExt cx="6894" cy="4142"/>
          </a:xfrm>
        </p:grpSpPr>
        <p:sp>
          <p:nvSpPr>
            <p:cNvPr id="51" name="圆角矩形 32"/>
            <p:cNvSpPr/>
            <p:nvPr/>
          </p:nvSpPr>
          <p:spPr>
            <a:xfrm>
              <a:off x="1510" y="2551"/>
              <a:ext cx="6880" cy="4142"/>
            </a:xfrm>
            <a:prstGeom prst="roundRect">
              <a:avLst>
                <a:gd name="adj" fmla="val 3348"/>
              </a:avLst>
            </a:prstGeom>
            <a:solidFill>
              <a:schemeClr val="bg1">
                <a:lumMod val="100000"/>
              </a:schemeClr>
            </a:solidFill>
            <a:ln>
              <a:noFill/>
            </a:ln>
            <a:effectLst>
              <a:outerShdw blurRad="127000" dist="38100" dir="5400000" rotWithShape="0">
                <a:schemeClr val="accent1">
                  <a:lumMod val="10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52" name="矩形 51"/>
            <p:cNvSpPr/>
            <p:nvPr/>
          </p:nvSpPr>
          <p:spPr>
            <a:xfrm>
              <a:off x="2443" y="2813"/>
              <a:ext cx="2333" cy="6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40" normalizeH="0" baseline="0" noProof="0" dirty="0">
                  <a:ln w="7135" cap="flat" cmpd="sng" algn="ctr">
                    <a:noFill/>
                    <a:prstDash val="solid"/>
                    <a:round/>
                    <a:headEnd type="none" w="med" len="med"/>
                    <a:tailEnd type="none" w="med" len="med"/>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创新微团课</a:t>
              </a:r>
              <a:endParaRPr kumimoji="0" lang="zh-CN" altLang="en-US" sz="2000" b="1" i="0" u="none" strike="noStrike" kern="1200" cap="none" spc="40" normalizeH="0" baseline="0" noProof="0" dirty="0">
                <a:ln w="7135" cap="flat" cmpd="sng" algn="ctr">
                  <a:noFill/>
                  <a:prstDash val="solid"/>
                  <a:round/>
                  <a:headEnd type="none" w="med" len="med"/>
                  <a:tailEnd type="none" w="med" len="med"/>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cxnSp>
          <p:nvCxnSpPr>
            <p:cNvPr id="56" name="直接连接符 55"/>
            <p:cNvCxnSpPr/>
            <p:nvPr/>
          </p:nvCxnSpPr>
          <p:spPr>
            <a:xfrm>
              <a:off x="1908" y="3516"/>
              <a:ext cx="612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6" name="文本框 65"/>
            <p:cNvSpPr txBox="1"/>
            <p:nvPr/>
          </p:nvSpPr>
          <p:spPr>
            <a:xfrm>
              <a:off x="1627" y="3534"/>
              <a:ext cx="4368" cy="1261"/>
            </a:xfrm>
            <a:prstGeom prst="rect">
              <a:avLst/>
            </a:prstGeom>
            <a:noFill/>
          </p:spPr>
          <p:txBody>
            <a:bodyPr wrap="square">
              <a:no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100000"/>
                    </a:prstClr>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针对</a:t>
              </a:r>
              <a:r>
                <a:rPr kumimoji="0" lang="zh-CN" altLang="en-US" sz="2000" b="0" i="0" u="none" strike="noStrike" kern="1200" cap="none" spc="0" normalizeH="0" baseline="0" noProof="0" dirty="0">
                  <a:ln>
                    <a:noFill/>
                  </a:ln>
                  <a:solidFill>
                    <a:srgbClr val="FFFF00"/>
                  </a:solidFill>
                  <a:effectLst>
                    <a:outerShdw blurRad="38100" dist="38100" dir="2700000" algn="tl">
                      <a:srgbClr val="000000">
                        <a:alpha val="43137"/>
                      </a:srgbClr>
                    </a:outerShdw>
                  </a:effectLst>
                  <a:highlight>
                    <a:srgbClr val="FF0000"/>
                  </a:highligh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传统团课形式单一</a:t>
              </a:r>
              <a:r>
                <a:rPr kumimoji="0" lang="zh-CN" altLang="en-US" sz="2000" b="0" i="0" u="none" strike="noStrike" kern="1200" cap="none" spc="0" normalizeH="0" baseline="0" noProof="0" dirty="0">
                  <a:ln>
                    <a:noFill/>
                  </a:ln>
                  <a:solidFill>
                    <a:prstClr val="black">
                      <a:lumMod val="100000"/>
                    </a:prstClr>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、参与度不高的问题</a:t>
              </a:r>
              <a:endParaRPr kumimoji="0" lang="zh-CN" altLang="en-US" sz="2000" b="0" i="0" u="none" strike="noStrike" kern="1200" cap="none" spc="0" normalizeH="0" baseline="0" noProof="0" dirty="0">
                <a:ln>
                  <a:noFill/>
                </a:ln>
                <a:solidFill>
                  <a:prstClr val="black">
                    <a:lumMod val="100000"/>
                  </a:prstClr>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sp>
          <p:nvSpPr>
            <p:cNvPr id="97" name="文本框 96"/>
            <p:cNvSpPr txBox="1"/>
            <p:nvPr/>
          </p:nvSpPr>
          <p:spPr>
            <a:xfrm>
              <a:off x="3211" y="5197"/>
              <a:ext cx="5180" cy="130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鼓励</a:t>
              </a:r>
              <a:r>
                <a:rPr kumimoji="0" lang="zh-CN" altLang="en-US" sz="2000" b="1" i="0" u="sng" strike="noStrike" kern="120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团干部、青年教师、优秀学生代表</a:t>
              </a:r>
              <a:r>
                <a:rPr kumimoji="0" lang="zh-CN" altLang="en-US" sz="2000" b="1" i="0" u="none" strike="noStrike" kern="1200" cap="none" spc="0" normalizeH="0" baseline="0" noProof="0" dirty="0">
                  <a:ln>
                    <a:noFill/>
                  </a:ln>
                  <a:solidFill>
                    <a:prstClr val="black"/>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走上讲台</a:t>
              </a:r>
              <a:endParaRPr kumimoji="0" lang="zh-CN" altLang="en-US" sz="2000" b="1" i="0" u="none" strike="noStrike" kern="1200" cap="none" spc="0" normalizeH="0" baseline="0" noProof="0" dirty="0">
                <a:ln>
                  <a:noFill/>
                </a:ln>
                <a:solidFill>
                  <a:prstClr val="black"/>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cxnSp>
          <p:nvCxnSpPr>
            <p:cNvPr id="109" name="直接连接符 108"/>
            <p:cNvCxnSpPr/>
            <p:nvPr/>
          </p:nvCxnSpPr>
          <p:spPr>
            <a:xfrm>
              <a:off x="1528" y="5030"/>
              <a:ext cx="6876"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64" name="图形 56"/>
            <p:cNvSpPr/>
            <p:nvPr/>
          </p:nvSpPr>
          <p:spPr>
            <a:xfrm>
              <a:off x="1940" y="2936"/>
              <a:ext cx="409" cy="409"/>
            </a:xfrm>
            <a:custGeom>
              <a:avLst/>
              <a:gdLst>
                <a:gd name="connsiteX0" fmla="*/ 63335 w 126670"/>
                <a:gd name="connsiteY0" fmla="*/ 0 h 126670"/>
                <a:gd name="connsiteX1" fmla="*/ 126671 w 126670"/>
                <a:gd name="connsiteY1" fmla="*/ 63335 h 126670"/>
                <a:gd name="connsiteX2" fmla="*/ 63335 w 126670"/>
                <a:gd name="connsiteY2" fmla="*/ 126671 h 126670"/>
                <a:gd name="connsiteX3" fmla="*/ 0 w 126670"/>
                <a:gd name="connsiteY3" fmla="*/ 63335 h 126670"/>
                <a:gd name="connsiteX4" fmla="*/ 63335 w 126670"/>
                <a:gd name="connsiteY4" fmla="*/ 0 h 126670"/>
                <a:gd name="connsiteX5" fmla="*/ 92857 w 126670"/>
                <a:gd name="connsiteY5" fmla="*/ 33363 h 126670"/>
                <a:gd name="connsiteX6" fmla="*/ 53436 w 126670"/>
                <a:gd name="connsiteY6" fmla="*/ 73927 h 126670"/>
                <a:gd name="connsiteX7" fmla="*/ 37554 w 126670"/>
                <a:gd name="connsiteY7" fmla="*/ 57453 h 126670"/>
                <a:gd name="connsiteX8" fmla="*/ 29507 w 126670"/>
                <a:gd name="connsiteY8" fmla="*/ 65209 h 126670"/>
                <a:gd name="connsiteX9" fmla="*/ 53403 w 126670"/>
                <a:gd name="connsiteY9" fmla="*/ 90000 h 126670"/>
                <a:gd name="connsiteX10" fmla="*/ 100875 w 126670"/>
                <a:gd name="connsiteY10" fmla="*/ 41149 h 126670"/>
                <a:gd name="connsiteX11" fmla="*/ 92857 w 126670"/>
                <a:gd name="connsiteY11" fmla="*/ 33363 h 12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670" h="126670">
                  <a:moveTo>
                    <a:pt x="63335" y="0"/>
                  </a:moveTo>
                  <a:cubicBezTo>
                    <a:pt x="98315" y="0"/>
                    <a:pt x="126671" y="28356"/>
                    <a:pt x="126671" y="63335"/>
                  </a:cubicBezTo>
                  <a:cubicBezTo>
                    <a:pt x="126671" y="98315"/>
                    <a:pt x="98315" y="126671"/>
                    <a:pt x="63335" y="126671"/>
                  </a:cubicBezTo>
                  <a:cubicBezTo>
                    <a:pt x="28356" y="126671"/>
                    <a:pt x="0" y="98315"/>
                    <a:pt x="0" y="63335"/>
                  </a:cubicBezTo>
                  <a:cubicBezTo>
                    <a:pt x="0" y="28356"/>
                    <a:pt x="28356" y="0"/>
                    <a:pt x="63335" y="0"/>
                  </a:cubicBezTo>
                  <a:close/>
                  <a:moveTo>
                    <a:pt x="92857" y="33363"/>
                  </a:moveTo>
                  <a:lnTo>
                    <a:pt x="53436" y="73927"/>
                  </a:lnTo>
                  <a:lnTo>
                    <a:pt x="37554" y="57453"/>
                  </a:lnTo>
                  <a:lnTo>
                    <a:pt x="29507" y="65209"/>
                  </a:lnTo>
                  <a:lnTo>
                    <a:pt x="53403" y="90000"/>
                  </a:lnTo>
                  <a:lnTo>
                    <a:pt x="100875" y="41149"/>
                  </a:lnTo>
                  <a:lnTo>
                    <a:pt x="92857" y="33363"/>
                  </a:lnTo>
                  <a:close/>
                </a:path>
              </a:pathLst>
            </a:custGeom>
            <a:solidFill>
              <a:schemeClr val="accent2"/>
            </a:solidFill>
            <a:ln w="1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宋体 CN" panose="02020400000000000000" charset="-122"/>
                <a:ea typeface="思源宋体 CN" panose="02020400000000000000" charset="-122"/>
                <a:cs typeface="思源宋体 CN" panose="02020400000000000000" charset="-122"/>
              </a:endParaRPr>
            </a:p>
          </p:txBody>
        </p:sp>
        <p:pic>
          <p:nvPicPr>
            <p:cNvPr id="65" name="图片 64" descr="业绩"/>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39" y="5197"/>
              <a:ext cx="1375" cy="1375"/>
            </a:xfrm>
            <a:prstGeom prst="rect">
              <a:avLst/>
            </a:prstGeom>
          </p:spPr>
        </p:pic>
      </p:grpSp>
      <p:sp>
        <p:nvSpPr>
          <p:cNvPr id="117" name="文本框 116"/>
          <p:cNvSpPr txBox="1"/>
          <p:nvPr/>
        </p:nvSpPr>
        <p:spPr>
          <a:xfrm>
            <a:off x="3622040" y="2571750"/>
            <a:ext cx="1714500" cy="460375"/>
          </a:xfrm>
          <a:prstGeom prst="rect">
            <a:avLst/>
          </a:prstGeom>
          <a:noFill/>
        </p:spPr>
        <p:txBody>
          <a:bodyPr wrap="square" rtlCol="0" anchor="t">
            <a:spAutoFit/>
          </a:bodyPr>
          <a:p>
            <a:pPr algn="ctr"/>
            <a:r>
              <a:rPr lang="zh-CN" altLang="en-US" sz="2400">
                <a:solidFill>
                  <a:srgbClr val="C00000"/>
                </a:solidFill>
                <a:latin typeface="字魂英雄黑体" panose="00000500000000000000" charset="-122"/>
                <a:ea typeface="字魂英雄黑体" panose="00000500000000000000" charset="-122"/>
              </a:rPr>
              <a:t>短、实、活</a:t>
            </a:r>
            <a:endParaRPr lang="zh-CN" altLang="en-US" sz="2400">
              <a:solidFill>
                <a:srgbClr val="C00000"/>
              </a:solidFill>
              <a:latin typeface="字魂英雄黑体" panose="00000500000000000000" charset="-122"/>
              <a:ea typeface="字魂英雄黑体" panose="00000500000000000000" charset="-122"/>
            </a:endParaRPr>
          </a:p>
        </p:txBody>
      </p:sp>
      <p:grpSp>
        <p:nvGrpSpPr>
          <p:cNvPr id="118" name="组合 117"/>
          <p:cNvGrpSpPr/>
          <p:nvPr/>
        </p:nvGrpSpPr>
        <p:grpSpPr>
          <a:xfrm>
            <a:off x="958850" y="4417060"/>
            <a:ext cx="4377690" cy="1878330"/>
            <a:chOff x="1510" y="2551"/>
            <a:chExt cx="6894" cy="2958"/>
          </a:xfrm>
        </p:grpSpPr>
        <p:sp>
          <p:nvSpPr>
            <p:cNvPr id="119" name="圆角矩形 32"/>
            <p:cNvSpPr/>
            <p:nvPr/>
          </p:nvSpPr>
          <p:spPr>
            <a:xfrm>
              <a:off x="1510" y="2551"/>
              <a:ext cx="6880" cy="2958"/>
            </a:xfrm>
            <a:prstGeom prst="roundRect">
              <a:avLst>
                <a:gd name="adj" fmla="val 3348"/>
              </a:avLst>
            </a:prstGeom>
            <a:solidFill>
              <a:schemeClr val="bg1">
                <a:lumMod val="100000"/>
              </a:schemeClr>
            </a:solidFill>
            <a:ln>
              <a:noFill/>
            </a:ln>
            <a:effectLst>
              <a:outerShdw blurRad="127000" dist="38100" dir="5400000" rotWithShape="0">
                <a:schemeClr val="accent1">
                  <a:lumMod val="10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125" name="矩形 124"/>
            <p:cNvSpPr/>
            <p:nvPr/>
          </p:nvSpPr>
          <p:spPr>
            <a:xfrm>
              <a:off x="2443" y="2813"/>
              <a:ext cx="2742" cy="6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40" normalizeH="0" baseline="0" noProof="0" dirty="0">
                  <a:ln w="7135" cap="flat" cmpd="sng" algn="ctr">
                    <a:noFill/>
                    <a:prstDash val="solid"/>
                    <a:round/>
                    <a:headEnd type="none" w="med" len="med"/>
                    <a:tailEnd type="none" w="med" len="med"/>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推动人人参与</a:t>
              </a:r>
              <a:endParaRPr kumimoji="0" lang="zh-CN" altLang="en-US" sz="2000" b="1" i="0" u="none" strike="noStrike" kern="1200" cap="none" spc="40" normalizeH="0" baseline="0" noProof="0" dirty="0">
                <a:ln w="7135" cap="flat" cmpd="sng" algn="ctr">
                  <a:noFill/>
                  <a:prstDash val="solid"/>
                  <a:round/>
                  <a:headEnd type="none" w="med" len="med"/>
                  <a:tailEnd type="none" w="med" len="med"/>
                </a:ln>
                <a:solidFill>
                  <a:schemeClr val="accent3"/>
                </a:solidFill>
                <a:effectLst/>
                <a:uLnTx/>
                <a:uFillTx/>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cxnSp>
          <p:nvCxnSpPr>
            <p:cNvPr id="126" name="直接连接符 125"/>
            <p:cNvCxnSpPr/>
            <p:nvPr/>
          </p:nvCxnSpPr>
          <p:spPr>
            <a:xfrm>
              <a:off x="1908" y="3516"/>
              <a:ext cx="6123"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7" name="文本框 126"/>
            <p:cNvSpPr txBox="1"/>
            <p:nvPr/>
          </p:nvSpPr>
          <p:spPr>
            <a:xfrm>
              <a:off x="1627" y="3751"/>
              <a:ext cx="6513" cy="1261"/>
            </a:xfrm>
            <a:prstGeom prst="rect">
              <a:avLst/>
            </a:prstGeom>
            <a:noFill/>
          </p:spPr>
          <p:txBody>
            <a:bodyPr wrap="square">
              <a:no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100000"/>
                    </a:prstClr>
                  </a:solidFill>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引导团课从</a:t>
              </a:r>
              <a:r>
                <a:rPr kumimoji="0" lang="zh-CN" altLang="en-US" sz="20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rPr>
                <a:t>“单向灌输”走向“共同参与、共同思考”</a:t>
              </a:r>
              <a:endParaRPr kumimoji="0" lang="zh-CN" altLang="en-US" sz="2000" b="0"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cxnSp>
          <p:nvCxnSpPr>
            <p:cNvPr id="153" name="直接连接符 152"/>
            <p:cNvCxnSpPr/>
            <p:nvPr/>
          </p:nvCxnSpPr>
          <p:spPr>
            <a:xfrm>
              <a:off x="1528" y="5255"/>
              <a:ext cx="6876"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54" name="图形 56"/>
            <p:cNvSpPr/>
            <p:nvPr/>
          </p:nvSpPr>
          <p:spPr>
            <a:xfrm>
              <a:off x="1940" y="2936"/>
              <a:ext cx="409" cy="409"/>
            </a:xfrm>
            <a:custGeom>
              <a:avLst/>
              <a:gdLst>
                <a:gd name="connsiteX0" fmla="*/ 63335 w 126670"/>
                <a:gd name="connsiteY0" fmla="*/ 0 h 126670"/>
                <a:gd name="connsiteX1" fmla="*/ 126671 w 126670"/>
                <a:gd name="connsiteY1" fmla="*/ 63335 h 126670"/>
                <a:gd name="connsiteX2" fmla="*/ 63335 w 126670"/>
                <a:gd name="connsiteY2" fmla="*/ 126671 h 126670"/>
                <a:gd name="connsiteX3" fmla="*/ 0 w 126670"/>
                <a:gd name="connsiteY3" fmla="*/ 63335 h 126670"/>
                <a:gd name="connsiteX4" fmla="*/ 63335 w 126670"/>
                <a:gd name="connsiteY4" fmla="*/ 0 h 126670"/>
                <a:gd name="connsiteX5" fmla="*/ 92857 w 126670"/>
                <a:gd name="connsiteY5" fmla="*/ 33363 h 126670"/>
                <a:gd name="connsiteX6" fmla="*/ 53436 w 126670"/>
                <a:gd name="connsiteY6" fmla="*/ 73927 h 126670"/>
                <a:gd name="connsiteX7" fmla="*/ 37554 w 126670"/>
                <a:gd name="connsiteY7" fmla="*/ 57453 h 126670"/>
                <a:gd name="connsiteX8" fmla="*/ 29507 w 126670"/>
                <a:gd name="connsiteY8" fmla="*/ 65209 h 126670"/>
                <a:gd name="connsiteX9" fmla="*/ 53403 w 126670"/>
                <a:gd name="connsiteY9" fmla="*/ 90000 h 126670"/>
                <a:gd name="connsiteX10" fmla="*/ 100875 w 126670"/>
                <a:gd name="connsiteY10" fmla="*/ 41149 h 126670"/>
                <a:gd name="connsiteX11" fmla="*/ 92857 w 126670"/>
                <a:gd name="connsiteY11" fmla="*/ 33363 h 12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670" h="126670">
                  <a:moveTo>
                    <a:pt x="63335" y="0"/>
                  </a:moveTo>
                  <a:cubicBezTo>
                    <a:pt x="98315" y="0"/>
                    <a:pt x="126671" y="28356"/>
                    <a:pt x="126671" y="63335"/>
                  </a:cubicBezTo>
                  <a:cubicBezTo>
                    <a:pt x="126671" y="98315"/>
                    <a:pt x="98315" y="126671"/>
                    <a:pt x="63335" y="126671"/>
                  </a:cubicBezTo>
                  <a:cubicBezTo>
                    <a:pt x="28356" y="126671"/>
                    <a:pt x="0" y="98315"/>
                    <a:pt x="0" y="63335"/>
                  </a:cubicBezTo>
                  <a:cubicBezTo>
                    <a:pt x="0" y="28356"/>
                    <a:pt x="28356" y="0"/>
                    <a:pt x="63335" y="0"/>
                  </a:cubicBezTo>
                  <a:close/>
                  <a:moveTo>
                    <a:pt x="92857" y="33363"/>
                  </a:moveTo>
                  <a:lnTo>
                    <a:pt x="53436" y="73927"/>
                  </a:lnTo>
                  <a:lnTo>
                    <a:pt x="37554" y="57453"/>
                  </a:lnTo>
                  <a:lnTo>
                    <a:pt x="29507" y="65209"/>
                  </a:lnTo>
                  <a:lnTo>
                    <a:pt x="53403" y="90000"/>
                  </a:lnTo>
                  <a:lnTo>
                    <a:pt x="100875" y="41149"/>
                  </a:lnTo>
                  <a:lnTo>
                    <a:pt x="92857" y="33363"/>
                  </a:lnTo>
                  <a:close/>
                </a:path>
              </a:pathLst>
            </a:custGeom>
            <a:solidFill>
              <a:schemeClr val="accent2"/>
            </a:solidFill>
            <a:ln w="1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宋体 CN" panose="02020400000000000000" charset="-122"/>
                <a:ea typeface="思源宋体 CN" panose="02020400000000000000" charset="-122"/>
                <a:cs typeface="思源宋体 CN" panose="02020400000000000000" charset="-122"/>
              </a:endParaRPr>
            </a:p>
          </p:txBody>
        </p:sp>
      </p:grpSp>
      <p:sp>
        <p:nvSpPr>
          <p:cNvPr id="162" name="PA-做什么PPT3"/>
          <p:cNvSpPr/>
          <p:nvPr>
            <p:custDataLst>
              <p:tags r:id="rId14"/>
            </p:custDataLst>
          </p:nvPr>
        </p:nvSpPr>
        <p:spPr>
          <a:xfrm>
            <a:off x="5895975" y="2376805"/>
            <a:ext cx="3394075" cy="1796415"/>
          </a:xfrm>
          <a:prstGeom prst="rect">
            <a:avLst/>
          </a:prstGeom>
          <a:blipFill dpi="0" rotWithShape="1">
            <a:blip r:embed="rId15"/>
            <a:srcRect/>
            <a:stretch>
              <a:fillRect/>
            </a:stretch>
          </a:blipFill>
          <a:ln w="76200">
            <a:gradFill flip="none" rotWithShape="1">
              <a:gsLst>
                <a:gs pos="0">
                  <a:schemeClr val="accent1"/>
                </a:gs>
                <a:gs pos="55000">
                  <a:schemeClr val="bg1"/>
                </a:gs>
                <a:gs pos="100000">
                  <a:schemeClr val="accent1"/>
                </a:gs>
              </a:gsLst>
              <a:lin ang="2700000" scaled="1"/>
              <a:tileRect/>
            </a:gradFill>
          </a:ln>
          <a:effectLst>
            <a:outerShdw blurRad="76200" dir="13500000" sy="23000" kx="1200000" algn="br" rotWithShape="0">
              <a:prstClr val="black">
                <a:alpha val="20000"/>
              </a:prstClr>
            </a:outerShdw>
          </a:effectLst>
          <a:scene3d>
            <a:camera prst="perspectiveContrastingRightFacing" fov="4200000">
              <a:rot lat="0" lon="19800000" rev="3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sp>
        <p:nvSpPr>
          <p:cNvPr id="163" name="PA-做什么PPT4"/>
          <p:cNvSpPr/>
          <p:nvPr>
            <p:custDataLst>
              <p:tags r:id="rId16"/>
            </p:custDataLst>
          </p:nvPr>
        </p:nvSpPr>
        <p:spPr>
          <a:xfrm>
            <a:off x="7232650" y="3429635"/>
            <a:ext cx="3972560" cy="2550160"/>
          </a:xfrm>
          <a:prstGeom prst="rect">
            <a:avLst/>
          </a:prstGeom>
          <a:blipFill dpi="0" rotWithShape="1">
            <a:blip r:embed="rId17"/>
            <a:srcRect/>
            <a:stretch>
              <a:fillRect/>
            </a:stretch>
          </a:blipFill>
          <a:ln w="76200">
            <a:gradFill flip="none" rotWithShape="1">
              <a:gsLst>
                <a:gs pos="0">
                  <a:schemeClr val="accent1"/>
                </a:gs>
                <a:gs pos="55000">
                  <a:schemeClr val="bg1"/>
                </a:gs>
                <a:gs pos="100000">
                  <a:schemeClr val="accent1"/>
                </a:gs>
              </a:gsLst>
              <a:lin ang="8100000" scaled="1"/>
              <a:tileRect/>
            </a:gradFill>
          </a:ln>
          <a:effectLst>
            <a:outerShdw blurRad="152400" dir="18900000" sy="23000" kx="-1200000" algn="bl" rotWithShape="0">
              <a:prstClr val="black">
                <a:alpha val="20000"/>
              </a:prstClr>
            </a:outerShdw>
          </a:effectLst>
          <a:scene3d>
            <a:camera prst="perspectiveContrastingRightFacing" fov="4200000">
              <a:rot lat="0" lon="1800000" rev="213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grpSp>
        <p:nvGrpSpPr>
          <p:cNvPr id="164" name="PA-做什么PPT24"/>
          <p:cNvGrpSpPr/>
          <p:nvPr>
            <p:custDataLst>
              <p:tags r:id="rId18"/>
            </p:custDataLst>
          </p:nvPr>
        </p:nvGrpSpPr>
        <p:grpSpPr>
          <a:xfrm>
            <a:off x="6038850" y="4451350"/>
            <a:ext cx="1288415" cy="1711960"/>
            <a:chOff x="11764308" y="1086865"/>
            <a:chExt cx="1533988" cy="2037816"/>
          </a:xfrm>
        </p:grpSpPr>
        <p:grpSp>
          <p:nvGrpSpPr>
            <p:cNvPr id="235" name="组合 234"/>
            <p:cNvGrpSpPr/>
            <p:nvPr/>
          </p:nvGrpSpPr>
          <p:grpSpPr>
            <a:xfrm>
              <a:off x="11844682" y="1951221"/>
              <a:ext cx="1373239" cy="1173460"/>
              <a:chOff x="5389778" y="5448216"/>
              <a:chExt cx="1373239" cy="1173460"/>
            </a:xfrm>
          </p:grpSpPr>
          <p:grpSp>
            <p:nvGrpSpPr>
              <p:cNvPr id="232" name="组合 231"/>
              <p:cNvGrpSpPr/>
              <p:nvPr/>
            </p:nvGrpSpPr>
            <p:grpSpPr>
              <a:xfrm rot="21377169" flipH="1">
                <a:off x="5843179" y="5448217"/>
                <a:ext cx="919838" cy="1173459"/>
                <a:chOff x="5027499" y="6500264"/>
                <a:chExt cx="919838" cy="1173459"/>
              </a:xfrm>
            </p:grpSpPr>
            <p:sp>
              <p:nvSpPr>
                <p:cNvPr id="233" name="PA-任意多边形 232"/>
                <p:cNvSpPr/>
                <p:nvPr>
                  <p:custDataLst>
                    <p:tags r:id="rId19"/>
                  </p:custDataLst>
                </p:nvPr>
              </p:nvSpPr>
              <p:spPr>
                <a:xfrm>
                  <a:off x="5027499" y="6500264"/>
                  <a:ext cx="919838" cy="1173459"/>
                </a:xfrm>
                <a:custGeom>
                  <a:avLst/>
                  <a:gdLst>
                    <a:gd name="connsiteX0" fmla="*/ -704 w 919838"/>
                    <a:gd name="connsiteY0" fmla="*/ 1040266 h 1173459"/>
                    <a:gd name="connsiteX1" fmla="*/ 377309 w 919838"/>
                    <a:gd name="connsiteY1" fmla="*/ -154 h 1173459"/>
                    <a:gd name="connsiteX2" fmla="*/ 919135 w 919838"/>
                    <a:gd name="connsiteY2" fmla="*/ 122751 h 1173459"/>
                    <a:gd name="connsiteX3" fmla="*/ 531359 w 919838"/>
                    <a:gd name="connsiteY3" fmla="*/ 1173306 h 1173459"/>
                    <a:gd name="connsiteX4" fmla="*/ 323944 w 919838"/>
                    <a:gd name="connsiteY4" fmla="*/ 974723 h 1173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38" h="1173459">
                      <a:moveTo>
                        <a:pt x="-704" y="1040266"/>
                      </a:moveTo>
                      <a:cubicBezTo>
                        <a:pt x="7291" y="1019813"/>
                        <a:pt x="377309" y="-154"/>
                        <a:pt x="377309" y="-154"/>
                      </a:cubicBezTo>
                      <a:lnTo>
                        <a:pt x="919135" y="122751"/>
                      </a:lnTo>
                      <a:lnTo>
                        <a:pt x="531359" y="1173306"/>
                      </a:lnTo>
                      <a:lnTo>
                        <a:pt x="323944" y="974723"/>
                      </a:lnTo>
                      <a:close/>
                    </a:path>
                  </a:pathLst>
                </a:custGeom>
                <a:gradFill>
                  <a:gsLst>
                    <a:gs pos="0">
                      <a:srgbClr val="5A0E0A"/>
                    </a:gs>
                    <a:gs pos="17000">
                      <a:srgbClr val="8B171A"/>
                    </a:gs>
                    <a:gs pos="32000">
                      <a:srgbClr val="ED1C24"/>
                    </a:gs>
                    <a:gs pos="50000">
                      <a:srgbClr val="F2737A"/>
                    </a:gs>
                    <a:gs pos="71000">
                      <a:srgbClr val="ED1C24"/>
                    </a:gs>
                    <a:gs pos="82000">
                      <a:srgbClr val="ED1C24"/>
                    </a:gs>
                    <a:gs pos="100000">
                      <a:srgbClr val="371010"/>
                    </a:gs>
                  </a:gsLst>
                  <a:lin ang="17040033" scaled="1"/>
                </a:gradFill>
                <a:ln w="9285" cap="flat">
                  <a:noFill/>
                  <a:prstDash val="solid"/>
                  <a:miter/>
                </a:ln>
              </p:spPr>
              <p:txBody>
                <a:bodyPr rtlCol="0" anchor="ctr"/>
                <a:lstStyle/>
                <a:p>
                  <a:pPr>
                    <a:defRPr/>
                  </a:pPr>
                  <a:endParaRPr lang="zh-CN" altLang="en-US">
                    <a:solidFill>
                      <a:prstClr val="black"/>
                    </a:solidFill>
                    <a:latin typeface="HarmonyOS Sans SC"/>
                    <a:ea typeface="HarmonyOS Sans SC"/>
                  </a:endParaRPr>
                </a:p>
              </p:txBody>
            </p:sp>
            <p:sp>
              <p:nvSpPr>
                <p:cNvPr id="234" name="PA-任意多边形 233"/>
                <p:cNvSpPr/>
                <p:nvPr>
                  <p:custDataLst>
                    <p:tags r:id="rId20"/>
                  </p:custDataLst>
                </p:nvPr>
              </p:nvSpPr>
              <p:spPr>
                <a:xfrm flipH="1" flipV="1">
                  <a:off x="5082813" y="6511841"/>
                  <a:ext cx="821626" cy="1129776"/>
                </a:xfrm>
                <a:custGeom>
                  <a:avLst/>
                  <a:gdLst>
                    <a:gd name="connsiteX0" fmla="*/ 0 w 821626"/>
                    <a:gd name="connsiteY0" fmla="*/ 1019502 h 1129776"/>
                    <a:gd name="connsiteX1" fmla="*/ 374480 w 821626"/>
                    <a:gd name="connsiteY1" fmla="*/ 0 h 1129776"/>
                    <a:gd name="connsiteX2" fmla="*/ 380359 w 821626"/>
                    <a:gd name="connsiteY2" fmla="*/ 1344 h 1129776"/>
                    <a:gd name="connsiteX3" fmla="*/ 410537 w 821626"/>
                    <a:gd name="connsiteY3" fmla="*/ 30238 h 1129776"/>
                    <a:gd name="connsiteX4" fmla="*/ 50947 w 821626"/>
                    <a:gd name="connsiteY4" fmla="*/ 1009183 h 1129776"/>
                    <a:gd name="connsiteX5" fmla="*/ 447916 w 821626"/>
                    <a:gd name="connsiteY5" fmla="*/ 1129776 h 1129776"/>
                    <a:gd name="connsiteX6" fmla="*/ 446562 w 821626"/>
                    <a:gd name="connsiteY6" fmla="*/ 1129469 h 1129776"/>
                    <a:gd name="connsiteX7" fmla="*/ 412783 w 821626"/>
                    <a:gd name="connsiteY7" fmla="*/ 1097132 h 1129776"/>
                    <a:gd name="connsiteX8" fmla="*/ 770722 w 821626"/>
                    <a:gd name="connsiteY8" fmla="*/ 122674 h 1129776"/>
                    <a:gd name="connsiteX9" fmla="*/ 821626 w 821626"/>
                    <a:gd name="connsiteY9" fmla="*/ 112397 h 112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1626" h="1129776">
                      <a:moveTo>
                        <a:pt x="0" y="1019502"/>
                      </a:moveTo>
                      <a:lnTo>
                        <a:pt x="374480" y="0"/>
                      </a:lnTo>
                      <a:lnTo>
                        <a:pt x="380359" y="1344"/>
                      </a:lnTo>
                      <a:lnTo>
                        <a:pt x="410537" y="30238"/>
                      </a:lnTo>
                      <a:lnTo>
                        <a:pt x="50947" y="1009183"/>
                      </a:lnTo>
                      <a:close/>
                      <a:moveTo>
                        <a:pt x="447916" y="1129776"/>
                      </a:moveTo>
                      <a:lnTo>
                        <a:pt x="446562" y="1129469"/>
                      </a:lnTo>
                      <a:lnTo>
                        <a:pt x="412783" y="1097132"/>
                      </a:lnTo>
                      <a:lnTo>
                        <a:pt x="770722" y="122674"/>
                      </a:lnTo>
                      <a:lnTo>
                        <a:pt x="821626" y="112397"/>
                      </a:lnTo>
                      <a:close/>
                    </a:path>
                  </a:pathLst>
                </a:custGeom>
                <a:gradFill>
                  <a:gsLst>
                    <a:gs pos="0">
                      <a:srgbClr val="F4C761"/>
                    </a:gs>
                    <a:gs pos="28000">
                      <a:srgbClr val="A97F2C"/>
                    </a:gs>
                    <a:gs pos="36000">
                      <a:srgbClr val="230B0A"/>
                    </a:gs>
                    <a:gs pos="46000">
                      <a:srgbClr val="6D4C1E"/>
                    </a:gs>
                    <a:gs pos="51000">
                      <a:srgbClr val="1A0B05"/>
                    </a:gs>
                    <a:gs pos="53000">
                      <a:srgbClr val="F8F1DE"/>
                    </a:gs>
                    <a:gs pos="86000">
                      <a:srgbClr val="F3E3C2"/>
                    </a:gs>
                    <a:gs pos="100000">
                      <a:srgbClr val="D0AB5B"/>
                    </a:gs>
                  </a:gsLst>
                  <a:lin ang="17280190" scaled="1"/>
                </a:gradFill>
                <a:ln w="9285" cap="flat">
                  <a:noFill/>
                  <a:prstDash val="solid"/>
                  <a:miter/>
                </a:ln>
              </p:spPr>
              <p:txBody>
                <a:bodyPr rtlCol="0" anchor="ctr"/>
                <a:lstStyle/>
                <a:p>
                  <a:pPr>
                    <a:defRPr/>
                  </a:pPr>
                  <a:endParaRPr lang="zh-CN" altLang="en-US">
                    <a:solidFill>
                      <a:prstClr val="black"/>
                    </a:solidFill>
                    <a:latin typeface="HarmonyOS Sans SC"/>
                    <a:ea typeface="HarmonyOS Sans SC"/>
                  </a:endParaRPr>
                </a:p>
              </p:txBody>
            </p:sp>
          </p:grpSp>
          <p:grpSp>
            <p:nvGrpSpPr>
              <p:cNvPr id="227" name="组合 226"/>
              <p:cNvGrpSpPr/>
              <p:nvPr/>
            </p:nvGrpSpPr>
            <p:grpSpPr>
              <a:xfrm rot="222831">
                <a:off x="5389778" y="5448216"/>
                <a:ext cx="919838" cy="1173459"/>
                <a:chOff x="5027499" y="6500264"/>
                <a:chExt cx="919838" cy="1173459"/>
              </a:xfrm>
            </p:grpSpPr>
            <p:sp>
              <p:nvSpPr>
                <p:cNvPr id="221" name="PA-任意多边形 220"/>
                <p:cNvSpPr/>
                <p:nvPr>
                  <p:custDataLst>
                    <p:tags r:id="rId21"/>
                  </p:custDataLst>
                </p:nvPr>
              </p:nvSpPr>
              <p:spPr>
                <a:xfrm>
                  <a:off x="5027499" y="6500264"/>
                  <a:ext cx="919838" cy="1173459"/>
                </a:xfrm>
                <a:custGeom>
                  <a:avLst/>
                  <a:gdLst>
                    <a:gd name="connsiteX0" fmla="*/ -704 w 919838"/>
                    <a:gd name="connsiteY0" fmla="*/ 1040266 h 1173459"/>
                    <a:gd name="connsiteX1" fmla="*/ 377309 w 919838"/>
                    <a:gd name="connsiteY1" fmla="*/ -154 h 1173459"/>
                    <a:gd name="connsiteX2" fmla="*/ 919135 w 919838"/>
                    <a:gd name="connsiteY2" fmla="*/ 122751 h 1173459"/>
                    <a:gd name="connsiteX3" fmla="*/ 531359 w 919838"/>
                    <a:gd name="connsiteY3" fmla="*/ 1173306 h 1173459"/>
                    <a:gd name="connsiteX4" fmla="*/ 323944 w 919838"/>
                    <a:gd name="connsiteY4" fmla="*/ 974723 h 1173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38" h="1173459">
                      <a:moveTo>
                        <a:pt x="-704" y="1040266"/>
                      </a:moveTo>
                      <a:cubicBezTo>
                        <a:pt x="7291" y="1019813"/>
                        <a:pt x="377309" y="-154"/>
                        <a:pt x="377309" y="-154"/>
                      </a:cubicBezTo>
                      <a:lnTo>
                        <a:pt x="919135" y="122751"/>
                      </a:lnTo>
                      <a:lnTo>
                        <a:pt x="531359" y="1173306"/>
                      </a:lnTo>
                      <a:lnTo>
                        <a:pt x="323944" y="974723"/>
                      </a:lnTo>
                      <a:close/>
                    </a:path>
                  </a:pathLst>
                </a:custGeom>
                <a:gradFill>
                  <a:gsLst>
                    <a:gs pos="0">
                      <a:srgbClr val="5A0E0A"/>
                    </a:gs>
                    <a:gs pos="17000">
                      <a:srgbClr val="8B171A"/>
                    </a:gs>
                    <a:gs pos="32000">
                      <a:srgbClr val="ED1C24"/>
                    </a:gs>
                    <a:gs pos="50000">
                      <a:srgbClr val="F2737A"/>
                    </a:gs>
                    <a:gs pos="71000">
                      <a:srgbClr val="ED1C24"/>
                    </a:gs>
                    <a:gs pos="82000">
                      <a:srgbClr val="ED1C24"/>
                    </a:gs>
                    <a:gs pos="100000">
                      <a:srgbClr val="371010"/>
                    </a:gs>
                  </a:gsLst>
                  <a:lin ang="17040033" scaled="1"/>
                </a:gradFill>
                <a:ln w="9285" cap="flat">
                  <a:noFill/>
                  <a:prstDash val="solid"/>
                  <a:miter/>
                </a:ln>
              </p:spPr>
              <p:txBody>
                <a:bodyPr rtlCol="0" anchor="ctr"/>
                <a:lstStyle/>
                <a:p>
                  <a:pPr>
                    <a:defRPr/>
                  </a:pPr>
                  <a:endParaRPr lang="zh-CN" altLang="en-US">
                    <a:solidFill>
                      <a:prstClr val="black"/>
                    </a:solidFill>
                    <a:latin typeface="HarmonyOS Sans SC"/>
                    <a:ea typeface="HarmonyOS Sans SC"/>
                  </a:endParaRPr>
                </a:p>
              </p:txBody>
            </p:sp>
            <p:sp>
              <p:nvSpPr>
                <p:cNvPr id="226" name="PA-任意多边形 225"/>
                <p:cNvSpPr/>
                <p:nvPr>
                  <p:custDataLst>
                    <p:tags r:id="rId22"/>
                  </p:custDataLst>
                </p:nvPr>
              </p:nvSpPr>
              <p:spPr>
                <a:xfrm flipH="1" flipV="1">
                  <a:off x="5082813" y="6511841"/>
                  <a:ext cx="821626" cy="1129776"/>
                </a:xfrm>
                <a:custGeom>
                  <a:avLst/>
                  <a:gdLst>
                    <a:gd name="connsiteX0" fmla="*/ 0 w 821626"/>
                    <a:gd name="connsiteY0" fmla="*/ 1019502 h 1129776"/>
                    <a:gd name="connsiteX1" fmla="*/ 374480 w 821626"/>
                    <a:gd name="connsiteY1" fmla="*/ 0 h 1129776"/>
                    <a:gd name="connsiteX2" fmla="*/ 380359 w 821626"/>
                    <a:gd name="connsiteY2" fmla="*/ 1344 h 1129776"/>
                    <a:gd name="connsiteX3" fmla="*/ 410537 w 821626"/>
                    <a:gd name="connsiteY3" fmla="*/ 30238 h 1129776"/>
                    <a:gd name="connsiteX4" fmla="*/ 50947 w 821626"/>
                    <a:gd name="connsiteY4" fmla="*/ 1009183 h 1129776"/>
                    <a:gd name="connsiteX5" fmla="*/ 447916 w 821626"/>
                    <a:gd name="connsiteY5" fmla="*/ 1129776 h 1129776"/>
                    <a:gd name="connsiteX6" fmla="*/ 446562 w 821626"/>
                    <a:gd name="connsiteY6" fmla="*/ 1129469 h 1129776"/>
                    <a:gd name="connsiteX7" fmla="*/ 412783 w 821626"/>
                    <a:gd name="connsiteY7" fmla="*/ 1097132 h 1129776"/>
                    <a:gd name="connsiteX8" fmla="*/ 770722 w 821626"/>
                    <a:gd name="connsiteY8" fmla="*/ 122674 h 1129776"/>
                    <a:gd name="connsiteX9" fmla="*/ 821626 w 821626"/>
                    <a:gd name="connsiteY9" fmla="*/ 112397 h 112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1626" h="1129776">
                      <a:moveTo>
                        <a:pt x="0" y="1019502"/>
                      </a:moveTo>
                      <a:lnTo>
                        <a:pt x="374480" y="0"/>
                      </a:lnTo>
                      <a:lnTo>
                        <a:pt x="380359" y="1344"/>
                      </a:lnTo>
                      <a:lnTo>
                        <a:pt x="410537" y="30238"/>
                      </a:lnTo>
                      <a:lnTo>
                        <a:pt x="50947" y="1009183"/>
                      </a:lnTo>
                      <a:close/>
                      <a:moveTo>
                        <a:pt x="447916" y="1129776"/>
                      </a:moveTo>
                      <a:lnTo>
                        <a:pt x="446562" y="1129469"/>
                      </a:lnTo>
                      <a:lnTo>
                        <a:pt x="412783" y="1097132"/>
                      </a:lnTo>
                      <a:lnTo>
                        <a:pt x="770722" y="122674"/>
                      </a:lnTo>
                      <a:lnTo>
                        <a:pt x="821626" y="112397"/>
                      </a:lnTo>
                      <a:close/>
                    </a:path>
                  </a:pathLst>
                </a:custGeom>
                <a:gradFill>
                  <a:gsLst>
                    <a:gs pos="0">
                      <a:srgbClr val="F4C761"/>
                    </a:gs>
                    <a:gs pos="28000">
                      <a:srgbClr val="A97F2C"/>
                    </a:gs>
                    <a:gs pos="36000">
                      <a:srgbClr val="230B0A"/>
                    </a:gs>
                    <a:gs pos="46000">
                      <a:srgbClr val="6D4C1E"/>
                    </a:gs>
                    <a:gs pos="51000">
                      <a:srgbClr val="1A0B05"/>
                    </a:gs>
                    <a:gs pos="53000">
                      <a:srgbClr val="F8F1DE"/>
                    </a:gs>
                    <a:gs pos="86000">
                      <a:srgbClr val="F3E3C2"/>
                    </a:gs>
                    <a:gs pos="100000">
                      <a:srgbClr val="D0AB5B"/>
                    </a:gs>
                  </a:gsLst>
                  <a:lin ang="17280190" scaled="1"/>
                </a:gradFill>
                <a:ln w="9285" cap="flat">
                  <a:noFill/>
                  <a:prstDash val="solid"/>
                  <a:miter/>
                </a:ln>
              </p:spPr>
              <p:txBody>
                <a:bodyPr rtlCol="0" anchor="ctr"/>
                <a:lstStyle/>
                <a:p>
                  <a:pPr>
                    <a:defRPr/>
                  </a:pPr>
                  <a:endParaRPr lang="zh-CN" altLang="en-US">
                    <a:solidFill>
                      <a:prstClr val="black"/>
                    </a:solidFill>
                    <a:latin typeface="HarmonyOS Sans SC"/>
                    <a:ea typeface="HarmonyOS Sans SC"/>
                  </a:endParaRPr>
                </a:p>
              </p:txBody>
            </p:sp>
          </p:grpSp>
        </p:grpSp>
        <p:grpSp>
          <p:nvGrpSpPr>
            <p:cNvPr id="165" name="组合 164"/>
            <p:cNvGrpSpPr/>
            <p:nvPr/>
          </p:nvGrpSpPr>
          <p:grpSpPr>
            <a:xfrm>
              <a:off x="11764308" y="1086865"/>
              <a:ext cx="1533988" cy="1533988"/>
              <a:chOff x="11764308" y="1086865"/>
              <a:chExt cx="1533988" cy="1533988"/>
            </a:xfrm>
          </p:grpSpPr>
          <p:grpSp>
            <p:nvGrpSpPr>
              <p:cNvPr id="166" name="组合 165"/>
              <p:cNvGrpSpPr/>
              <p:nvPr/>
            </p:nvGrpSpPr>
            <p:grpSpPr>
              <a:xfrm>
                <a:off x="11764308" y="1086865"/>
                <a:ext cx="1533988" cy="1533988"/>
                <a:chOff x="5143500" y="2476500"/>
                <a:chExt cx="1905000" cy="1905000"/>
              </a:xfrm>
            </p:grpSpPr>
            <p:pic>
              <p:nvPicPr>
                <p:cNvPr id="167" name="PA-Graphic 3"/>
                <p:cNvPicPr>
                  <a:picLocks noChangeAspect="1"/>
                </p:cNvPicPr>
                <p:nvPr>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a:off x="5143500" y="2476500"/>
                  <a:ext cx="1905000" cy="1905000"/>
                </a:xfrm>
                <a:prstGeom prst="rect">
                  <a:avLst/>
                </a:prstGeom>
              </p:spPr>
            </p:pic>
            <p:sp>
              <p:nvSpPr>
                <p:cNvPr id="168" name="PA-任意多边形 7"/>
                <p:cNvSpPr/>
                <p:nvPr>
                  <p:custDataLst>
                    <p:tags r:id="rId26"/>
                  </p:custDataLst>
                </p:nvPr>
              </p:nvSpPr>
              <p:spPr>
                <a:xfrm>
                  <a:off x="5852862" y="2711774"/>
                  <a:ext cx="486276" cy="1434453"/>
                </a:xfrm>
                <a:custGeom>
                  <a:avLst/>
                  <a:gdLst>
                    <a:gd name="connsiteX0" fmla="*/ 15585 w 454152"/>
                    <a:gd name="connsiteY0" fmla="*/ 1282987 h 1339691"/>
                    <a:gd name="connsiteX1" fmla="*/ 33397 w 454152"/>
                    <a:gd name="connsiteY1" fmla="*/ 1271652 h 1339691"/>
                    <a:gd name="connsiteX2" fmla="*/ 53876 w 454152"/>
                    <a:gd name="connsiteY2" fmla="*/ 1278986 h 1339691"/>
                    <a:gd name="connsiteX3" fmla="*/ 48541 w 454152"/>
                    <a:gd name="connsiteY3" fmla="*/ 1258507 h 1339691"/>
                    <a:gd name="connsiteX4" fmla="*/ 61876 w 454152"/>
                    <a:gd name="connsiteY4" fmla="*/ 1241363 h 1339691"/>
                    <a:gd name="connsiteX5" fmla="*/ 40826 w 454152"/>
                    <a:gd name="connsiteY5" fmla="*/ 1240124 h 1339691"/>
                    <a:gd name="connsiteX6" fmla="*/ 28539 w 454152"/>
                    <a:gd name="connsiteY6" fmla="*/ 1222122 h 1339691"/>
                    <a:gd name="connsiteX7" fmla="*/ 20824 w 454152"/>
                    <a:gd name="connsiteY7" fmla="*/ 1241743 h 1339691"/>
                    <a:gd name="connsiteX8" fmla="*/ -36 w 454152"/>
                    <a:gd name="connsiteY8" fmla="*/ 1247839 h 1339691"/>
                    <a:gd name="connsiteX9" fmla="*/ 16252 w 454152"/>
                    <a:gd name="connsiteY9" fmla="*/ 1261270 h 1339691"/>
                    <a:gd name="connsiteX10" fmla="*/ 15585 w 454152"/>
                    <a:gd name="connsiteY10" fmla="*/ 1282987 h 1339691"/>
                    <a:gd name="connsiteX11" fmla="*/ 15585 w 454152"/>
                    <a:gd name="connsiteY11" fmla="*/ 56643 h 1339691"/>
                    <a:gd name="connsiteX12" fmla="*/ 15585 w 454152"/>
                    <a:gd name="connsiteY12" fmla="*/ 56643 h 1339691"/>
                    <a:gd name="connsiteX13" fmla="*/ 33397 w 454152"/>
                    <a:gd name="connsiteY13" fmla="*/ 67978 h 1339691"/>
                    <a:gd name="connsiteX14" fmla="*/ 53876 w 454152"/>
                    <a:gd name="connsiteY14" fmla="*/ 60643 h 1339691"/>
                    <a:gd name="connsiteX15" fmla="*/ 48541 w 454152"/>
                    <a:gd name="connsiteY15" fmla="*/ 81122 h 1339691"/>
                    <a:gd name="connsiteX16" fmla="*/ 61876 w 454152"/>
                    <a:gd name="connsiteY16" fmla="*/ 98362 h 1339691"/>
                    <a:gd name="connsiteX17" fmla="*/ 40826 w 454152"/>
                    <a:gd name="connsiteY17" fmla="*/ 99601 h 1339691"/>
                    <a:gd name="connsiteX18" fmla="*/ 28539 w 454152"/>
                    <a:gd name="connsiteY18" fmla="*/ 117603 h 1339691"/>
                    <a:gd name="connsiteX19" fmla="*/ 20824 w 454152"/>
                    <a:gd name="connsiteY19" fmla="*/ 97886 h 1339691"/>
                    <a:gd name="connsiteX20" fmla="*/ -36 w 454152"/>
                    <a:gd name="connsiteY20" fmla="*/ 91790 h 1339691"/>
                    <a:gd name="connsiteX21" fmla="*/ 16252 w 454152"/>
                    <a:gd name="connsiteY21" fmla="*/ 78455 h 1339691"/>
                    <a:gd name="connsiteX22" fmla="*/ 15585 w 454152"/>
                    <a:gd name="connsiteY22" fmla="*/ 56643 h 1339691"/>
                    <a:gd name="connsiteX23" fmla="*/ 438495 w 454152"/>
                    <a:gd name="connsiteY23" fmla="*/ 56643 h 1339691"/>
                    <a:gd name="connsiteX24" fmla="*/ 438495 w 454152"/>
                    <a:gd name="connsiteY24" fmla="*/ 56643 h 1339691"/>
                    <a:gd name="connsiteX25" fmla="*/ 437543 w 454152"/>
                    <a:gd name="connsiteY25" fmla="*/ 77788 h 1339691"/>
                    <a:gd name="connsiteX26" fmla="*/ 454116 w 454152"/>
                    <a:gd name="connsiteY26" fmla="*/ 91790 h 1339691"/>
                    <a:gd name="connsiteX27" fmla="*/ 433733 w 454152"/>
                    <a:gd name="connsiteY27" fmla="*/ 97410 h 1339691"/>
                    <a:gd name="connsiteX28" fmla="*/ 425541 w 454152"/>
                    <a:gd name="connsiteY28" fmla="*/ 117603 h 1339691"/>
                    <a:gd name="connsiteX29" fmla="*/ 413921 w 454152"/>
                    <a:gd name="connsiteY29" fmla="*/ 99982 h 1339691"/>
                    <a:gd name="connsiteX30" fmla="*/ 392204 w 454152"/>
                    <a:gd name="connsiteY30" fmla="*/ 98362 h 1339691"/>
                    <a:gd name="connsiteX31" fmla="*/ 405348 w 454152"/>
                    <a:gd name="connsiteY31" fmla="*/ 81884 h 1339691"/>
                    <a:gd name="connsiteX32" fmla="*/ 400205 w 454152"/>
                    <a:gd name="connsiteY32" fmla="*/ 60643 h 1339691"/>
                    <a:gd name="connsiteX33" fmla="*/ 419921 w 454152"/>
                    <a:gd name="connsiteY33" fmla="*/ 68073 h 1339691"/>
                    <a:gd name="connsiteX34" fmla="*/ 438971 w 454152"/>
                    <a:gd name="connsiteY34" fmla="*/ 56643 h 1339691"/>
                    <a:gd name="connsiteX35" fmla="*/ 336482 w 454152"/>
                    <a:gd name="connsiteY35" fmla="*/ 14447 h 1339691"/>
                    <a:gd name="connsiteX36" fmla="*/ 336482 w 454152"/>
                    <a:gd name="connsiteY36" fmla="*/ 14447 h 1339691"/>
                    <a:gd name="connsiteX37" fmla="*/ 340959 w 454152"/>
                    <a:gd name="connsiteY37" fmla="*/ 35021 h 1339691"/>
                    <a:gd name="connsiteX38" fmla="*/ 360676 w 454152"/>
                    <a:gd name="connsiteY38" fmla="*/ 44546 h 1339691"/>
                    <a:gd name="connsiteX39" fmla="*/ 342483 w 454152"/>
                    <a:gd name="connsiteY39" fmla="*/ 55214 h 1339691"/>
                    <a:gd name="connsiteX40" fmla="*/ 339721 w 454152"/>
                    <a:gd name="connsiteY40" fmla="*/ 76741 h 1339691"/>
                    <a:gd name="connsiteX41" fmla="*/ 324005 w 454152"/>
                    <a:gd name="connsiteY41" fmla="*/ 62739 h 1339691"/>
                    <a:gd name="connsiteX42" fmla="*/ 302573 w 454152"/>
                    <a:gd name="connsiteY42" fmla="*/ 66835 h 1339691"/>
                    <a:gd name="connsiteX43" fmla="*/ 311051 w 454152"/>
                    <a:gd name="connsiteY43" fmla="*/ 47785 h 1339691"/>
                    <a:gd name="connsiteX44" fmla="*/ 300573 w 454152"/>
                    <a:gd name="connsiteY44" fmla="*/ 28735 h 1339691"/>
                    <a:gd name="connsiteX45" fmla="*/ 321528 w 454152"/>
                    <a:gd name="connsiteY45" fmla="*/ 30735 h 1339691"/>
                    <a:gd name="connsiteX46" fmla="*/ 336482 w 454152"/>
                    <a:gd name="connsiteY46" fmla="*/ 14447 h 1339691"/>
                    <a:gd name="connsiteX47" fmla="*/ 227040 w 454152"/>
                    <a:gd name="connsiteY47" fmla="*/ -31 h 1339691"/>
                    <a:gd name="connsiteX48" fmla="*/ 227040 w 454152"/>
                    <a:gd name="connsiteY48" fmla="*/ -31 h 1339691"/>
                    <a:gd name="connsiteX49" fmla="*/ 236565 w 454152"/>
                    <a:gd name="connsiteY49" fmla="*/ 19019 h 1339691"/>
                    <a:gd name="connsiteX50" fmla="*/ 257996 w 454152"/>
                    <a:gd name="connsiteY50" fmla="*/ 22924 h 1339691"/>
                    <a:gd name="connsiteX51" fmla="*/ 243328 w 454152"/>
                    <a:gd name="connsiteY51" fmla="*/ 37593 h 1339691"/>
                    <a:gd name="connsiteX52" fmla="*/ 246280 w 454152"/>
                    <a:gd name="connsiteY52" fmla="*/ 59119 h 1339691"/>
                    <a:gd name="connsiteX53" fmla="*/ 227230 w 454152"/>
                    <a:gd name="connsiteY53" fmla="*/ 49594 h 1339691"/>
                    <a:gd name="connsiteX54" fmla="*/ 207609 w 454152"/>
                    <a:gd name="connsiteY54" fmla="*/ 59119 h 1339691"/>
                    <a:gd name="connsiteX55" fmla="*/ 210752 w 454152"/>
                    <a:gd name="connsiteY55" fmla="*/ 38260 h 1339691"/>
                    <a:gd name="connsiteX56" fmla="*/ 195703 w 454152"/>
                    <a:gd name="connsiteY56" fmla="*/ 22543 h 1339691"/>
                    <a:gd name="connsiteX57" fmla="*/ 216563 w 454152"/>
                    <a:gd name="connsiteY57" fmla="*/ 19114 h 1339691"/>
                    <a:gd name="connsiteX58" fmla="*/ 226850 w 454152"/>
                    <a:gd name="connsiteY58" fmla="*/ 64 h 1339691"/>
                    <a:gd name="connsiteX59" fmla="*/ 117407 w 454152"/>
                    <a:gd name="connsiteY59" fmla="*/ 14447 h 1339691"/>
                    <a:gd name="connsiteX60" fmla="*/ 117407 w 454152"/>
                    <a:gd name="connsiteY60" fmla="*/ 14447 h 1339691"/>
                    <a:gd name="connsiteX61" fmla="*/ 131599 w 454152"/>
                    <a:gd name="connsiteY61" fmla="*/ 29973 h 1339691"/>
                    <a:gd name="connsiteX62" fmla="*/ 153317 w 454152"/>
                    <a:gd name="connsiteY62" fmla="*/ 28258 h 1339691"/>
                    <a:gd name="connsiteX63" fmla="*/ 142934 w 454152"/>
                    <a:gd name="connsiteY63" fmla="*/ 46546 h 1339691"/>
                    <a:gd name="connsiteX64" fmla="*/ 151316 w 454152"/>
                    <a:gd name="connsiteY64" fmla="*/ 66644 h 1339691"/>
                    <a:gd name="connsiteX65" fmla="*/ 130647 w 454152"/>
                    <a:gd name="connsiteY65" fmla="*/ 62358 h 1339691"/>
                    <a:gd name="connsiteX66" fmla="*/ 114169 w 454152"/>
                    <a:gd name="connsiteY66" fmla="*/ 76550 h 1339691"/>
                    <a:gd name="connsiteX67" fmla="*/ 111788 w 454152"/>
                    <a:gd name="connsiteY67" fmla="*/ 55595 h 1339691"/>
                    <a:gd name="connsiteX68" fmla="*/ 92738 w 454152"/>
                    <a:gd name="connsiteY68" fmla="*/ 44356 h 1339691"/>
                    <a:gd name="connsiteX69" fmla="*/ 111788 w 454152"/>
                    <a:gd name="connsiteY69" fmla="*/ 35593 h 1339691"/>
                    <a:gd name="connsiteX70" fmla="*/ 116836 w 454152"/>
                    <a:gd name="connsiteY70" fmla="*/ 14447 h 1339691"/>
                    <a:gd name="connsiteX71" fmla="*/ 438305 w 454152"/>
                    <a:gd name="connsiteY71" fmla="*/ 1282987 h 1339691"/>
                    <a:gd name="connsiteX72" fmla="*/ 438305 w 454152"/>
                    <a:gd name="connsiteY72" fmla="*/ 1282987 h 1339691"/>
                    <a:gd name="connsiteX73" fmla="*/ 437352 w 454152"/>
                    <a:gd name="connsiteY73" fmla="*/ 1261936 h 1339691"/>
                    <a:gd name="connsiteX74" fmla="*/ 453926 w 454152"/>
                    <a:gd name="connsiteY74" fmla="*/ 1247839 h 1339691"/>
                    <a:gd name="connsiteX75" fmla="*/ 433542 w 454152"/>
                    <a:gd name="connsiteY75" fmla="*/ 1242220 h 1339691"/>
                    <a:gd name="connsiteX76" fmla="*/ 425351 w 454152"/>
                    <a:gd name="connsiteY76" fmla="*/ 1222122 h 1339691"/>
                    <a:gd name="connsiteX77" fmla="*/ 413730 w 454152"/>
                    <a:gd name="connsiteY77" fmla="*/ 1239743 h 1339691"/>
                    <a:gd name="connsiteX78" fmla="*/ 392013 w 454152"/>
                    <a:gd name="connsiteY78" fmla="*/ 1241363 h 1339691"/>
                    <a:gd name="connsiteX79" fmla="*/ 405158 w 454152"/>
                    <a:gd name="connsiteY79" fmla="*/ 1257841 h 1339691"/>
                    <a:gd name="connsiteX80" fmla="*/ 400014 w 454152"/>
                    <a:gd name="connsiteY80" fmla="*/ 1278986 h 1339691"/>
                    <a:gd name="connsiteX81" fmla="*/ 419731 w 454152"/>
                    <a:gd name="connsiteY81" fmla="*/ 1271557 h 1339691"/>
                    <a:gd name="connsiteX82" fmla="*/ 438781 w 454152"/>
                    <a:gd name="connsiteY82" fmla="*/ 1282987 h 1339691"/>
                    <a:gd name="connsiteX83" fmla="*/ 336482 w 454152"/>
                    <a:gd name="connsiteY83" fmla="*/ 1325278 h 1339691"/>
                    <a:gd name="connsiteX84" fmla="*/ 336482 w 454152"/>
                    <a:gd name="connsiteY84" fmla="*/ 1325278 h 1339691"/>
                    <a:gd name="connsiteX85" fmla="*/ 340959 w 454152"/>
                    <a:gd name="connsiteY85" fmla="*/ 1304609 h 1339691"/>
                    <a:gd name="connsiteX86" fmla="*/ 360676 w 454152"/>
                    <a:gd name="connsiteY86" fmla="*/ 1295084 h 1339691"/>
                    <a:gd name="connsiteX87" fmla="*/ 342483 w 454152"/>
                    <a:gd name="connsiteY87" fmla="*/ 1284415 h 1339691"/>
                    <a:gd name="connsiteX88" fmla="*/ 339721 w 454152"/>
                    <a:gd name="connsiteY88" fmla="*/ 1262794 h 1339691"/>
                    <a:gd name="connsiteX89" fmla="*/ 324005 w 454152"/>
                    <a:gd name="connsiteY89" fmla="*/ 1276796 h 1339691"/>
                    <a:gd name="connsiteX90" fmla="*/ 302573 w 454152"/>
                    <a:gd name="connsiteY90" fmla="*/ 1272700 h 1339691"/>
                    <a:gd name="connsiteX91" fmla="*/ 311051 w 454152"/>
                    <a:gd name="connsiteY91" fmla="*/ 1291750 h 1339691"/>
                    <a:gd name="connsiteX92" fmla="*/ 300573 w 454152"/>
                    <a:gd name="connsiteY92" fmla="*/ 1310800 h 1339691"/>
                    <a:gd name="connsiteX93" fmla="*/ 321528 w 454152"/>
                    <a:gd name="connsiteY93" fmla="*/ 1308704 h 1339691"/>
                    <a:gd name="connsiteX94" fmla="*/ 336482 w 454152"/>
                    <a:gd name="connsiteY94" fmla="*/ 1324611 h 1339691"/>
                    <a:gd name="connsiteX95" fmla="*/ 227040 w 454152"/>
                    <a:gd name="connsiteY95" fmla="*/ 1339660 h 1339691"/>
                    <a:gd name="connsiteX96" fmla="*/ 227040 w 454152"/>
                    <a:gd name="connsiteY96" fmla="*/ 1339660 h 1339691"/>
                    <a:gd name="connsiteX97" fmla="*/ 236565 w 454152"/>
                    <a:gd name="connsiteY97" fmla="*/ 1320610 h 1339691"/>
                    <a:gd name="connsiteX98" fmla="*/ 257996 w 454152"/>
                    <a:gd name="connsiteY98" fmla="*/ 1316801 h 1339691"/>
                    <a:gd name="connsiteX99" fmla="*/ 243137 w 454152"/>
                    <a:gd name="connsiteY99" fmla="*/ 1301751 h 1339691"/>
                    <a:gd name="connsiteX100" fmla="*/ 246090 w 454152"/>
                    <a:gd name="connsiteY100" fmla="*/ 1280129 h 1339691"/>
                    <a:gd name="connsiteX101" fmla="*/ 227040 w 454152"/>
                    <a:gd name="connsiteY101" fmla="*/ 1289654 h 1339691"/>
                    <a:gd name="connsiteX102" fmla="*/ 207418 w 454152"/>
                    <a:gd name="connsiteY102" fmla="*/ 1280129 h 1339691"/>
                    <a:gd name="connsiteX103" fmla="*/ 210562 w 454152"/>
                    <a:gd name="connsiteY103" fmla="*/ 1300989 h 1339691"/>
                    <a:gd name="connsiteX104" fmla="*/ 195512 w 454152"/>
                    <a:gd name="connsiteY104" fmla="*/ 1316801 h 1339691"/>
                    <a:gd name="connsiteX105" fmla="*/ 216372 w 454152"/>
                    <a:gd name="connsiteY105" fmla="*/ 1320230 h 1339691"/>
                    <a:gd name="connsiteX106" fmla="*/ 226659 w 454152"/>
                    <a:gd name="connsiteY106" fmla="*/ 1339280 h 1339691"/>
                    <a:gd name="connsiteX107" fmla="*/ 117407 w 454152"/>
                    <a:gd name="connsiteY107" fmla="*/ 1325278 h 1339691"/>
                    <a:gd name="connsiteX108" fmla="*/ 117407 w 454152"/>
                    <a:gd name="connsiteY108" fmla="*/ 1325278 h 1339691"/>
                    <a:gd name="connsiteX109" fmla="*/ 131599 w 454152"/>
                    <a:gd name="connsiteY109" fmla="*/ 1309657 h 1339691"/>
                    <a:gd name="connsiteX110" fmla="*/ 153317 w 454152"/>
                    <a:gd name="connsiteY110" fmla="*/ 1311467 h 1339691"/>
                    <a:gd name="connsiteX111" fmla="*/ 142934 w 454152"/>
                    <a:gd name="connsiteY111" fmla="*/ 1293083 h 1339691"/>
                    <a:gd name="connsiteX112" fmla="*/ 151316 w 454152"/>
                    <a:gd name="connsiteY112" fmla="*/ 1272985 h 1339691"/>
                    <a:gd name="connsiteX113" fmla="*/ 130647 w 454152"/>
                    <a:gd name="connsiteY113" fmla="*/ 1277272 h 1339691"/>
                    <a:gd name="connsiteX114" fmla="*/ 114169 w 454152"/>
                    <a:gd name="connsiteY114" fmla="*/ 1263080 h 1339691"/>
                    <a:gd name="connsiteX115" fmla="*/ 111788 w 454152"/>
                    <a:gd name="connsiteY115" fmla="*/ 1284034 h 1339691"/>
                    <a:gd name="connsiteX116" fmla="*/ 92738 w 454152"/>
                    <a:gd name="connsiteY116" fmla="*/ 1295369 h 1339691"/>
                    <a:gd name="connsiteX117" fmla="*/ 111788 w 454152"/>
                    <a:gd name="connsiteY117" fmla="*/ 1304037 h 1339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54152" h="1339691">
                      <a:moveTo>
                        <a:pt x="15585" y="1282987"/>
                      </a:moveTo>
                      <a:lnTo>
                        <a:pt x="33397" y="1271652"/>
                      </a:lnTo>
                      <a:lnTo>
                        <a:pt x="53876" y="1278986"/>
                      </a:lnTo>
                      <a:lnTo>
                        <a:pt x="48541" y="1258507"/>
                      </a:lnTo>
                      <a:lnTo>
                        <a:pt x="61876" y="1241363"/>
                      </a:lnTo>
                      <a:lnTo>
                        <a:pt x="40826" y="1240124"/>
                      </a:lnTo>
                      <a:lnTo>
                        <a:pt x="28539" y="1222122"/>
                      </a:lnTo>
                      <a:lnTo>
                        <a:pt x="20824" y="1241743"/>
                      </a:lnTo>
                      <a:lnTo>
                        <a:pt x="-36" y="1247839"/>
                      </a:lnTo>
                      <a:lnTo>
                        <a:pt x="16252" y="1261270"/>
                      </a:lnTo>
                      <a:lnTo>
                        <a:pt x="15585" y="1282987"/>
                      </a:lnTo>
                      <a:close/>
                      <a:moveTo>
                        <a:pt x="15585" y="56643"/>
                      </a:moveTo>
                      <a:lnTo>
                        <a:pt x="15585" y="56643"/>
                      </a:lnTo>
                      <a:lnTo>
                        <a:pt x="33397" y="67978"/>
                      </a:lnTo>
                      <a:lnTo>
                        <a:pt x="53876" y="60643"/>
                      </a:lnTo>
                      <a:lnTo>
                        <a:pt x="48541" y="81122"/>
                      </a:lnTo>
                      <a:lnTo>
                        <a:pt x="61876" y="98362"/>
                      </a:lnTo>
                      <a:lnTo>
                        <a:pt x="40826" y="99601"/>
                      </a:lnTo>
                      <a:lnTo>
                        <a:pt x="28539" y="117603"/>
                      </a:lnTo>
                      <a:lnTo>
                        <a:pt x="20824" y="97886"/>
                      </a:lnTo>
                      <a:lnTo>
                        <a:pt x="-36" y="91790"/>
                      </a:lnTo>
                      <a:lnTo>
                        <a:pt x="16252" y="78455"/>
                      </a:lnTo>
                      <a:lnTo>
                        <a:pt x="15585" y="56643"/>
                      </a:lnTo>
                      <a:close/>
                      <a:moveTo>
                        <a:pt x="438495" y="56643"/>
                      </a:moveTo>
                      <a:lnTo>
                        <a:pt x="438495" y="56643"/>
                      </a:lnTo>
                      <a:lnTo>
                        <a:pt x="437543" y="77788"/>
                      </a:lnTo>
                      <a:lnTo>
                        <a:pt x="454116" y="91790"/>
                      </a:lnTo>
                      <a:lnTo>
                        <a:pt x="433733" y="97410"/>
                      </a:lnTo>
                      <a:lnTo>
                        <a:pt x="425541" y="117603"/>
                      </a:lnTo>
                      <a:lnTo>
                        <a:pt x="413921" y="99982"/>
                      </a:lnTo>
                      <a:lnTo>
                        <a:pt x="392204" y="98362"/>
                      </a:lnTo>
                      <a:lnTo>
                        <a:pt x="405348" y="81884"/>
                      </a:lnTo>
                      <a:lnTo>
                        <a:pt x="400205" y="60643"/>
                      </a:lnTo>
                      <a:lnTo>
                        <a:pt x="419921" y="68073"/>
                      </a:lnTo>
                      <a:lnTo>
                        <a:pt x="438971" y="56643"/>
                      </a:lnTo>
                      <a:close/>
                      <a:moveTo>
                        <a:pt x="336482" y="14447"/>
                      </a:moveTo>
                      <a:lnTo>
                        <a:pt x="336482" y="14447"/>
                      </a:lnTo>
                      <a:lnTo>
                        <a:pt x="340959" y="35021"/>
                      </a:lnTo>
                      <a:lnTo>
                        <a:pt x="360676" y="44546"/>
                      </a:lnTo>
                      <a:lnTo>
                        <a:pt x="342483" y="55214"/>
                      </a:lnTo>
                      <a:lnTo>
                        <a:pt x="339721" y="76741"/>
                      </a:lnTo>
                      <a:lnTo>
                        <a:pt x="324005" y="62739"/>
                      </a:lnTo>
                      <a:lnTo>
                        <a:pt x="302573" y="66835"/>
                      </a:lnTo>
                      <a:lnTo>
                        <a:pt x="311051" y="47785"/>
                      </a:lnTo>
                      <a:lnTo>
                        <a:pt x="300573" y="28735"/>
                      </a:lnTo>
                      <a:lnTo>
                        <a:pt x="321528" y="30735"/>
                      </a:lnTo>
                      <a:lnTo>
                        <a:pt x="336482" y="14447"/>
                      </a:lnTo>
                      <a:close/>
                      <a:moveTo>
                        <a:pt x="227040" y="-31"/>
                      </a:moveTo>
                      <a:lnTo>
                        <a:pt x="227040" y="-31"/>
                      </a:lnTo>
                      <a:lnTo>
                        <a:pt x="236565" y="19019"/>
                      </a:lnTo>
                      <a:lnTo>
                        <a:pt x="257996" y="22924"/>
                      </a:lnTo>
                      <a:lnTo>
                        <a:pt x="243328" y="37593"/>
                      </a:lnTo>
                      <a:lnTo>
                        <a:pt x="246280" y="59119"/>
                      </a:lnTo>
                      <a:lnTo>
                        <a:pt x="227230" y="49594"/>
                      </a:lnTo>
                      <a:lnTo>
                        <a:pt x="207609" y="59119"/>
                      </a:lnTo>
                      <a:lnTo>
                        <a:pt x="210752" y="38260"/>
                      </a:lnTo>
                      <a:lnTo>
                        <a:pt x="195703" y="22543"/>
                      </a:lnTo>
                      <a:lnTo>
                        <a:pt x="216563" y="19114"/>
                      </a:lnTo>
                      <a:lnTo>
                        <a:pt x="226850" y="64"/>
                      </a:lnTo>
                      <a:close/>
                      <a:moveTo>
                        <a:pt x="117407" y="14447"/>
                      </a:moveTo>
                      <a:lnTo>
                        <a:pt x="117407" y="14447"/>
                      </a:lnTo>
                      <a:lnTo>
                        <a:pt x="131599" y="29973"/>
                      </a:lnTo>
                      <a:lnTo>
                        <a:pt x="153317" y="28258"/>
                      </a:lnTo>
                      <a:lnTo>
                        <a:pt x="142934" y="46546"/>
                      </a:lnTo>
                      <a:lnTo>
                        <a:pt x="151316" y="66644"/>
                      </a:lnTo>
                      <a:lnTo>
                        <a:pt x="130647" y="62358"/>
                      </a:lnTo>
                      <a:lnTo>
                        <a:pt x="114169" y="76550"/>
                      </a:lnTo>
                      <a:lnTo>
                        <a:pt x="111788" y="55595"/>
                      </a:lnTo>
                      <a:lnTo>
                        <a:pt x="92738" y="44356"/>
                      </a:lnTo>
                      <a:lnTo>
                        <a:pt x="111788" y="35593"/>
                      </a:lnTo>
                      <a:lnTo>
                        <a:pt x="116836" y="14447"/>
                      </a:lnTo>
                      <a:close/>
                      <a:moveTo>
                        <a:pt x="438305" y="1282987"/>
                      </a:moveTo>
                      <a:lnTo>
                        <a:pt x="438305" y="1282987"/>
                      </a:lnTo>
                      <a:lnTo>
                        <a:pt x="437352" y="1261936"/>
                      </a:lnTo>
                      <a:lnTo>
                        <a:pt x="453926" y="1247839"/>
                      </a:lnTo>
                      <a:lnTo>
                        <a:pt x="433542" y="1242220"/>
                      </a:lnTo>
                      <a:lnTo>
                        <a:pt x="425351" y="1222122"/>
                      </a:lnTo>
                      <a:lnTo>
                        <a:pt x="413730" y="1239743"/>
                      </a:lnTo>
                      <a:lnTo>
                        <a:pt x="392013" y="1241363"/>
                      </a:lnTo>
                      <a:lnTo>
                        <a:pt x="405158" y="1257841"/>
                      </a:lnTo>
                      <a:lnTo>
                        <a:pt x="400014" y="1278986"/>
                      </a:lnTo>
                      <a:lnTo>
                        <a:pt x="419731" y="1271557"/>
                      </a:lnTo>
                      <a:lnTo>
                        <a:pt x="438781" y="1282987"/>
                      </a:lnTo>
                      <a:close/>
                      <a:moveTo>
                        <a:pt x="336482" y="1325278"/>
                      </a:moveTo>
                      <a:lnTo>
                        <a:pt x="336482" y="1325278"/>
                      </a:lnTo>
                      <a:lnTo>
                        <a:pt x="340959" y="1304609"/>
                      </a:lnTo>
                      <a:lnTo>
                        <a:pt x="360676" y="1295084"/>
                      </a:lnTo>
                      <a:lnTo>
                        <a:pt x="342483" y="1284415"/>
                      </a:lnTo>
                      <a:lnTo>
                        <a:pt x="339721" y="1262794"/>
                      </a:lnTo>
                      <a:lnTo>
                        <a:pt x="324005" y="1276796"/>
                      </a:lnTo>
                      <a:lnTo>
                        <a:pt x="302573" y="1272700"/>
                      </a:lnTo>
                      <a:lnTo>
                        <a:pt x="311051" y="1291750"/>
                      </a:lnTo>
                      <a:lnTo>
                        <a:pt x="300573" y="1310800"/>
                      </a:lnTo>
                      <a:lnTo>
                        <a:pt x="321528" y="1308704"/>
                      </a:lnTo>
                      <a:lnTo>
                        <a:pt x="336482" y="1324611"/>
                      </a:lnTo>
                      <a:close/>
                      <a:moveTo>
                        <a:pt x="227040" y="1339660"/>
                      </a:moveTo>
                      <a:lnTo>
                        <a:pt x="227040" y="1339660"/>
                      </a:lnTo>
                      <a:lnTo>
                        <a:pt x="236565" y="1320610"/>
                      </a:lnTo>
                      <a:lnTo>
                        <a:pt x="257996" y="1316801"/>
                      </a:lnTo>
                      <a:lnTo>
                        <a:pt x="243137" y="1301751"/>
                      </a:lnTo>
                      <a:lnTo>
                        <a:pt x="246090" y="1280129"/>
                      </a:lnTo>
                      <a:lnTo>
                        <a:pt x="227040" y="1289654"/>
                      </a:lnTo>
                      <a:lnTo>
                        <a:pt x="207418" y="1280129"/>
                      </a:lnTo>
                      <a:lnTo>
                        <a:pt x="210562" y="1300989"/>
                      </a:lnTo>
                      <a:lnTo>
                        <a:pt x="195512" y="1316801"/>
                      </a:lnTo>
                      <a:lnTo>
                        <a:pt x="216372" y="1320230"/>
                      </a:lnTo>
                      <a:lnTo>
                        <a:pt x="226659" y="1339280"/>
                      </a:lnTo>
                      <a:close/>
                      <a:moveTo>
                        <a:pt x="117407" y="1325278"/>
                      </a:moveTo>
                      <a:lnTo>
                        <a:pt x="117407" y="1325278"/>
                      </a:lnTo>
                      <a:lnTo>
                        <a:pt x="131599" y="1309657"/>
                      </a:lnTo>
                      <a:lnTo>
                        <a:pt x="153317" y="1311467"/>
                      </a:lnTo>
                      <a:lnTo>
                        <a:pt x="142934" y="1293083"/>
                      </a:lnTo>
                      <a:lnTo>
                        <a:pt x="151316" y="1272985"/>
                      </a:lnTo>
                      <a:lnTo>
                        <a:pt x="130647" y="1277272"/>
                      </a:lnTo>
                      <a:lnTo>
                        <a:pt x="114169" y="1263080"/>
                      </a:lnTo>
                      <a:lnTo>
                        <a:pt x="111788" y="1284034"/>
                      </a:lnTo>
                      <a:lnTo>
                        <a:pt x="92738" y="1295369"/>
                      </a:lnTo>
                      <a:lnTo>
                        <a:pt x="111788" y="1304037"/>
                      </a:lnTo>
                      <a:close/>
                    </a:path>
                  </a:pathLst>
                </a:custGeom>
                <a:gradFill>
                  <a:gsLst>
                    <a:gs pos="0">
                      <a:srgbClr val="865B37"/>
                    </a:gs>
                    <a:gs pos="5000">
                      <a:srgbClr val="30180B"/>
                    </a:gs>
                    <a:gs pos="13000">
                      <a:srgbClr val="6F411A"/>
                    </a:gs>
                    <a:gs pos="19000">
                      <a:srgbClr val="46250E"/>
                    </a:gs>
                    <a:gs pos="49000">
                      <a:srgbClr val="30180B"/>
                    </a:gs>
                    <a:gs pos="72000">
                      <a:srgbClr val="46250E"/>
                    </a:gs>
                    <a:gs pos="83000">
                      <a:srgbClr val="865B37"/>
                    </a:gs>
                    <a:gs pos="93000">
                      <a:srgbClr val="30180B"/>
                    </a:gs>
                    <a:gs pos="100000">
                      <a:srgbClr val="865B37"/>
                    </a:gs>
                  </a:gsLst>
                  <a:lin ang="0" scaled="1"/>
                </a:gradFill>
                <a:ln w="9525" cap="flat">
                  <a:noFill/>
                  <a:prstDash val="solid"/>
                  <a:miter/>
                </a:ln>
              </p:spPr>
              <p:txBody>
                <a:bodyPr rtlCol="0" anchor="ctr"/>
                <a:lstStyle/>
                <a:p>
                  <a:pPr>
                    <a:defRPr/>
                  </a:pPr>
                  <a:endParaRPr lang="zh-CN" altLang="en-US" sz="2000">
                    <a:solidFill>
                      <a:prstClr val="black"/>
                    </a:solidFill>
                    <a:latin typeface="HarmonyOS Sans SC"/>
                    <a:ea typeface="HarmonyOS Sans SC"/>
                  </a:endParaRPr>
                </a:p>
              </p:txBody>
            </p:sp>
          </p:grpSp>
          <p:sp>
            <p:nvSpPr>
              <p:cNvPr id="170" name="PA-文本框 14"/>
              <p:cNvSpPr txBox="1"/>
              <p:nvPr>
                <p:custDataLst>
                  <p:tags r:id="rId27"/>
                </p:custDataLst>
              </p:nvPr>
            </p:nvSpPr>
            <p:spPr>
              <a:xfrm>
                <a:off x="11824549" y="1646409"/>
                <a:ext cx="1430138" cy="474684"/>
              </a:xfrm>
              <a:prstGeom prst="rect">
                <a:avLst/>
              </a:prstGeom>
              <a:noFill/>
            </p:spPr>
            <p:txBody>
              <a:bodyPr wrap="square" rtlCol="0">
                <a:spAutoFit/>
              </a:bodyPr>
              <a:lstStyle>
                <a:defPPr>
                  <a:defRPr lang="zh-CN"/>
                </a:defPPr>
                <a:lvl1pPr algn="ctr">
                  <a:defRPr sz="2800">
                    <a:gradFill flip="none" rotWithShape="1">
                      <a:gsLst>
                        <a:gs pos="80000">
                          <a:schemeClr val="accent1"/>
                        </a:gs>
                        <a:gs pos="20000">
                          <a:schemeClr val="accent2"/>
                        </a:gs>
                      </a:gsLst>
                      <a:lin ang="2700000" scaled="1"/>
                      <a:tileRect/>
                    </a:gradFill>
                    <a:effectLst>
                      <a:reflection blurRad="25400" stA="25000" endPos="30000" dir="5400000" sy="-100000" algn="bl" rotWithShape="0"/>
                    </a:effectLst>
                    <a:latin typeface="演示古风宋 Heavy" panose="02000600000000000000" pitchFamily="2" charset="-122"/>
                    <a:ea typeface="演示古风宋 Heavy" panose="02000600000000000000" pitchFamily="2" charset="-122"/>
                    <a:cs typeface="演示古风宋 Heavy" panose="020006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a:ln>
                      <a:noFill/>
                    </a:ln>
                    <a:solidFill>
                      <a:schemeClr val="tx1"/>
                    </a:solidFill>
                    <a:effectLst/>
                    <a:uLnTx/>
                    <a:uFillTx/>
                    <a:latin typeface="方正大黑简体" panose="02000000000000000000" charset="-122"/>
                    <a:ea typeface="方正大黑简体" panose="02000000000000000000" charset="-122"/>
                    <a:cs typeface="演示古风宋温润版 Bold" panose="02000600000000000000" pitchFamily="2" charset="-122"/>
                  </a:rPr>
                  <a:t>我要学</a:t>
                </a:r>
                <a:endParaRPr kumimoji="0" lang="zh-CN" altLang="en-US" sz="2000" b="0" i="0" u="none" strike="noStrike" kern="1200" cap="none" spc="0" normalizeH="0" baseline="0" noProof="0">
                  <a:ln>
                    <a:noFill/>
                  </a:ln>
                  <a:solidFill>
                    <a:schemeClr val="tx1"/>
                  </a:solidFill>
                  <a:effectLst/>
                  <a:uLnTx/>
                  <a:uFillTx/>
                  <a:latin typeface="方正大黑简体" panose="02000000000000000000" charset="-122"/>
                  <a:ea typeface="方正大黑简体" panose="02000000000000000000" charset="-122"/>
                  <a:cs typeface="演示古风宋温润版 Bold" panose="02000600000000000000" pitchFamily="2"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animEffect transition="in" filter="fade">
                                      <p:cBhvr>
                                        <p:cTn id="9" dur="500"/>
                                        <p:tgtEl>
                                          <p:spTgt spid="6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1000"/>
                                        <p:tgtEl>
                                          <p:spTgt spid="50"/>
                                        </p:tgtEl>
                                      </p:cBhvr>
                                    </p:animEffect>
                                    <p:anim calcmode="lin" valueType="num">
                                      <p:cBhvr>
                                        <p:cTn id="14" dur="1000" fill="hold"/>
                                        <p:tgtEl>
                                          <p:spTgt spid="50"/>
                                        </p:tgtEl>
                                        <p:attrNameLst>
                                          <p:attrName>ppt_x</p:attrName>
                                        </p:attrNameLst>
                                      </p:cBhvr>
                                      <p:tavLst>
                                        <p:tav tm="0">
                                          <p:val>
                                            <p:strVal val="#ppt_x"/>
                                          </p:val>
                                        </p:tav>
                                        <p:tav tm="100000">
                                          <p:val>
                                            <p:strVal val="#ppt_x"/>
                                          </p:val>
                                        </p:tav>
                                      </p:tavLst>
                                    </p:anim>
                                    <p:anim calcmode="lin" valueType="num">
                                      <p:cBhvr>
                                        <p:cTn id="15" dur="1000" fill="hold"/>
                                        <p:tgtEl>
                                          <p:spTgt spid="50"/>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118"/>
                                        </p:tgtEl>
                                        <p:attrNameLst>
                                          <p:attrName>style.visibility</p:attrName>
                                        </p:attrNameLst>
                                      </p:cBhvr>
                                      <p:to>
                                        <p:strVal val="visible"/>
                                      </p:to>
                                    </p:set>
                                    <p:animEffect transition="in" filter="fade">
                                      <p:cBhvr>
                                        <p:cTn id="25" dur="1000"/>
                                        <p:tgtEl>
                                          <p:spTgt spid="118"/>
                                        </p:tgtEl>
                                      </p:cBhvr>
                                    </p:animEffect>
                                    <p:anim calcmode="lin" valueType="num">
                                      <p:cBhvr>
                                        <p:cTn id="26" dur="1000" fill="hold"/>
                                        <p:tgtEl>
                                          <p:spTgt spid="118"/>
                                        </p:tgtEl>
                                        <p:attrNameLst>
                                          <p:attrName>ppt_x</p:attrName>
                                        </p:attrNameLst>
                                      </p:cBhvr>
                                      <p:tavLst>
                                        <p:tav tm="0">
                                          <p:val>
                                            <p:strVal val="#ppt_x"/>
                                          </p:val>
                                        </p:tav>
                                        <p:tav tm="100000">
                                          <p:val>
                                            <p:strVal val="#ppt_x"/>
                                          </p:val>
                                        </p:tav>
                                      </p:tavLst>
                                    </p:anim>
                                    <p:anim calcmode="lin" valueType="num">
                                      <p:cBhvr>
                                        <p:cTn id="27" dur="1000" fill="hold"/>
                                        <p:tgtEl>
                                          <p:spTgt spid="118"/>
                                        </p:tgtEl>
                                        <p:attrNameLst>
                                          <p:attrName>ppt_y</p:attrName>
                                        </p:attrNameLst>
                                      </p:cBhvr>
                                      <p:tavLst>
                                        <p:tav tm="0">
                                          <p:val>
                                            <p:strVal val="#ppt_y+.1"/>
                                          </p:val>
                                        </p:tav>
                                        <p:tav tm="100000">
                                          <p:val>
                                            <p:strVal val="#ppt_y"/>
                                          </p:val>
                                        </p:tav>
                                      </p:tavLst>
                                    </p:anim>
                                  </p:childTnLst>
                                </p:cTn>
                              </p:par>
                              <p:par>
                                <p:cTn id="28" presetID="22" presetClass="entr" presetSubtype="4" fill="hold" grpId="0" nodeType="withEffect">
                                  <p:stCondLst>
                                    <p:cond delay="0"/>
                                  </p:stCondLst>
                                  <p:childTnLst>
                                    <p:set>
                                      <p:cBhvr>
                                        <p:cTn id="29" dur="1" fill="hold">
                                          <p:stCondLst>
                                            <p:cond delay="0"/>
                                          </p:stCondLst>
                                        </p:cTn>
                                        <p:tgtEl>
                                          <p:spTgt spid="162"/>
                                        </p:tgtEl>
                                        <p:attrNameLst>
                                          <p:attrName>style.visibility</p:attrName>
                                        </p:attrNameLst>
                                      </p:cBhvr>
                                      <p:to>
                                        <p:strVal val="visible"/>
                                      </p:to>
                                    </p:set>
                                    <p:animEffect transition="in" filter="wipe(down)">
                                      <p:cBhvr>
                                        <p:cTn id="30" dur="500"/>
                                        <p:tgtEl>
                                          <p:spTgt spid="162"/>
                                        </p:tgtEl>
                                      </p:cBhvr>
                                    </p:animEffect>
                                  </p:childTnLst>
                                </p:cTn>
                              </p:par>
                            </p:childTnLst>
                          </p:cTn>
                        </p:par>
                        <p:par>
                          <p:cTn id="31" fill="hold">
                            <p:stCondLst>
                              <p:cond delay="3500"/>
                            </p:stCondLst>
                            <p:childTnLst>
                              <p:par>
                                <p:cTn id="32" presetID="22" presetClass="entr" presetSubtype="4" fill="hold" grpId="0" nodeType="afterEffect">
                                  <p:stCondLst>
                                    <p:cond delay="0"/>
                                  </p:stCondLst>
                                  <p:childTnLst>
                                    <p:set>
                                      <p:cBhvr>
                                        <p:cTn id="33" dur="1" fill="hold">
                                          <p:stCondLst>
                                            <p:cond delay="0"/>
                                          </p:stCondLst>
                                        </p:cTn>
                                        <p:tgtEl>
                                          <p:spTgt spid="163"/>
                                        </p:tgtEl>
                                        <p:attrNameLst>
                                          <p:attrName>style.visibility</p:attrName>
                                        </p:attrNameLst>
                                      </p:cBhvr>
                                      <p:to>
                                        <p:strVal val="visible"/>
                                      </p:to>
                                    </p:set>
                                    <p:animEffect transition="in" filter="wipe(down)">
                                      <p:cBhvr>
                                        <p:cTn id="34" dur="500"/>
                                        <p:tgtEl>
                                          <p:spTgt spid="163"/>
                                        </p:tgtEl>
                                      </p:cBhvr>
                                    </p:animEffect>
                                  </p:childTnLst>
                                </p:cTn>
                              </p:par>
                            </p:childTnLst>
                          </p:cTn>
                        </p:par>
                        <p:par>
                          <p:cTn id="35" fill="hold">
                            <p:stCondLst>
                              <p:cond delay="4000"/>
                            </p:stCondLst>
                            <p:childTnLst>
                              <p:par>
                                <p:cTn id="36" presetID="23" presetClass="entr" presetSubtype="288" fill="hold" nodeType="afterEffect">
                                  <p:stCondLst>
                                    <p:cond delay="0"/>
                                  </p:stCondLst>
                                  <p:childTnLst>
                                    <p:set>
                                      <p:cBhvr>
                                        <p:cTn id="37" dur="1" fill="hold">
                                          <p:stCondLst>
                                            <p:cond delay="0"/>
                                          </p:stCondLst>
                                        </p:cTn>
                                        <p:tgtEl>
                                          <p:spTgt spid="164"/>
                                        </p:tgtEl>
                                        <p:attrNameLst>
                                          <p:attrName>style.visibility</p:attrName>
                                        </p:attrNameLst>
                                      </p:cBhvr>
                                      <p:to>
                                        <p:strVal val="visible"/>
                                      </p:to>
                                    </p:set>
                                    <p:anim calcmode="lin" valueType="num">
                                      <p:cBhvr>
                                        <p:cTn id="38" dur="500" fill="hold"/>
                                        <p:tgtEl>
                                          <p:spTgt spid="164"/>
                                        </p:tgtEl>
                                        <p:attrNameLst>
                                          <p:attrName>ppt_w</p:attrName>
                                        </p:attrNameLst>
                                      </p:cBhvr>
                                      <p:tavLst>
                                        <p:tav tm="0">
                                          <p:val>
                                            <p:strVal val="4/3*#ppt_w"/>
                                          </p:val>
                                        </p:tav>
                                        <p:tav tm="100000">
                                          <p:val>
                                            <p:strVal val="#ppt_w"/>
                                          </p:val>
                                        </p:tav>
                                      </p:tavLst>
                                    </p:anim>
                                    <p:anim calcmode="lin" valueType="num">
                                      <p:cBhvr>
                                        <p:cTn id="39" dur="500" fill="hold"/>
                                        <p:tgtEl>
                                          <p:spTgt spid="16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bldLvl="0" animBg="1"/>
      <p:bldP spid="16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040" y="2931795"/>
            <a:ext cx="12292330" cy="1419225"/>
            <a:chOff x="-104" y="4617"/>
            <a:chExt cx="19358" cy="2235"/>
          </a:xfrm>
        </p:grpSpPr>
        <p:sp>
          <p:nvSpPr>
            <p:cNvPr id="36" name="15"/>
            <p:cNvSpPr/>
            <p:nvPr/>
          </p:nvSpPr>
          <p:spPr>
            <a:xfrm rot="487742">
              <a:off x="-104" y="4617"/>
              <a:ext cx="19330" cy="1776"/>
            </a:xfrm>
            <a:custGeom>
              <a:avLst/>
              <a:gdLst>
                <a:gd name="connsiteX0" fmla="*/ 682375 w 12274624"/>
                <a:gd name="connsiteY0" fmla="*/ 341951 h 1127444"/>
                <a:gd name="connsiteX1" fmla="*/ 2773219 w 12274624"/>
                <a:gd name="connsiteY1" fmla="*/ 264210 h 1127444"/>
                <a:gd name="connsiteX2" fmla="*/ 9061400 w 12274624"/>
                <a:gd name="connsiteY2" fmla="*/ 877191 h 1127444"/>
                <a:gd name="connsiteX3" fmla="*/ 12152091 w 12274624"/>
                <a:gd name="connsiteY3" fmla="*/ 35610 h 1127444"/>
                <a:gd name="connsiteX4" fmla="*/ 12239368 w 12274624"/>
                <a:gd name="connsiteY4" fmla="*/ 0 h 1127444"/>
                <a:gd name="connsiteX5" fmla="*/ 12274624 w 12274624"/>
                <a:gd name="connsiteY5" fmla="*/ 246824 h 1127444"/>
                <a:gd name="connsiteX6" fmla="*/ 12152091 w 12274624"/>
                <a:gd name="connsiteY6" fmla="*/ 296819 h 1127444"/>
                <a:gd name="connsiteX7" fmla="*/ 9378872 w 12274624"/>
                <a:gd name="connsiteY7" fmla="*/ 1115969 h 1127444"/>
                <a:gd name="connsiteX8" fmla="*/ 2773219 w 12274624"/>
                <a:gd name="connsiteY8" fmla="*/ 525419 h 1127444"/>
                <a:gd name="connsiteX9" fmla="*/ 34757 w 12274624"/>
                <a:gd name="connsiteY9" fmla="*/ 763842 h 1127444"/>
                <a:gd name="connsiteX10" fmla="*/ 32829 w 12274624"/>
                <a:gd name="connsiteY10" fmla="*/ 764555 h 1127444"/>
                <a:gd name="connsiteX11" fmla="*/ 0 w 12274624"/>
                <a:gd name="connsiteY11" fmla="*/ 534725 h 1127444"/>
                <a:gd name="connsiteX12" fmla="*/ 0 w 12274624"/>
                <a:gd name="connsiteY12" fmla="*/ 515486 h 1127444"/>
                <a:gd name="connsiteX13" fmla="*/ 682375 w 12274624"/>
                <a:gd name="connsiteY13" fmla="*/ 341951 h 112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74624" h="1127444">
                  <a:moveTo>
                    <a:pt x="682375" y="341951"/>
                  </a:moveTo>
                  <a:cubicBezTo>
                    <a:pt x="1162557" y="264654"/>
                    <a:pt x="1829323" y="226533"/>
                    <a:pt x="2773219" y="264210"/>
                  </a:cubicBezTo>
                  <a:cubicBezTo>
                    <a:pt x="4283453" y="324494"/>
                    <a:pt x="8067840" y="907414"/>
                    <a:pt x="9061400" y="877191"/>
                  </a:cubicBezTo>
                  <a:cubicBezTo>
                    <a:pt x="10054962" y="846968"/>
                    <a:pt x="11304718" y="384860"/>
                    <a:pt x="12152091" y="35610"/>
                  </a:cubicBezTo>
                  <a:lnTo>
                    <a:pt x="12239368" y="0"/>
                  </a:lnTo>
                  <a:lnTo>
                    <a:pt x="12274624" y="246824"/>
                  </a:lnTo>
                  <a:lnTo>
                    <a:pt x="12152091" y="296819"/>
                  </a:lnTo>
                  <a:cubicBezTo>
                    <a:pt x="11304718" y="646069"/>
                    <a:pt x="10325746" y="1061994"/>
                    <a:pt x="9378872" y="1115969"/>
                  </a:cubicBezTo>
                  <a:cubicBezTo>
                    <a:pt x="7485123" y="1223919"/>
                    <a:pt x="4432657" y="534944"/>
                    <a:pt x="2773219" y="525419"/>
                  </a:cubicBezTo>
                  <a:cubicBezTo>
                    <a:pt x="1528641" y="518275"/>
                    <a:pt x="695713" y="541493"/>
                    <a:pt x="34757" y="763842"/>
                  </a:cubicBezTo>
                  <a:lnTo>
                    <a:pt x="32829" y="764555"/>
                  </a:lnTo>
                  <a:lnTo>
                    <a:pt x="0" y="534725"/>
                  </a:lnTo>
                  <a:lnTo>
                    <a:pt x="0" y="515486"/>
                  </a:lnTo>
                  <a:cubicBezTo>
                    <a:pt x="173327" y="448811"/>
                    <a:pt x="394265" y="388329"/>
                    <a:pt x="682375" y="341951"/>
                  </a:cubicBezTo>
                  <a:close/>
                </a:path>
              </a:pathLst>
            </a:custGeom>
            <a:gradFill>
              <a:gsLst>
                <a:gs pos="9000">
                  <a:schemeClr val="accent1">
                    <a:alpha val="24000"/>
                  </a:schemeClr>
                </a:gs>
                <a:gs pos="91000">
                  <a:schemeClr val="accent4">
                    <a:alpha val="9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sp>
          <p:nvSpPr>
            <p:cNvPr id="42" name="16"/>
            <p:cNvSpPr/>
            <p:nvPr/>
          </p:nvSpPr>
          <p:spPr>
            <a:xfrm rot="16200000">
              <a:off x="8835" y="-3567"/>
              <a:ext cx="1584" cy="19255"/>
            </a:xfrm>
            <a:custGeom>
              <a:avLst/>
              <a:gdLst>
                <a:gd name="connsiteX0" fmla="*/ 1006152 w 1006152"/>
                <a:gd name="connsiteY0" fmla="*/ 3485984 h 10541327"/>
                <a:gd name="connsiteX1" fmla="*/ 959279 w 1006152"/>
                <a:gd name="connsiteY1" fmla="*/ 5485131 h 10541327"/>
                <a:gd name="connsiteX2" fmla="*/ 938569 w 1006152"/>
                <a:gd name="connsiteY2" fmla="*/ 5798877 h 10541327"/>
                <a:gd name="connsiteX3" fmla="*/ 878277 w 1006152"/>
                <a:gd name="connsiteY3" fmla="*/ 6712224 h 10541327"/>
                <a:gd name="connsiteX4" fmla="*/ 205915 w 1006152"/>
                <a:gd name="connsiteY4" fmla="*/ 10479712 h 10541327"/>
                <a:gd name="connsiteX5" fmla="*/ 198538 w 1006152"/>
                <a:gd name="connsiteY5" fmla="*/ 10499784 h 10541327"/>
                <a:gd name="connsiteX6" fmla="*/ 0 w 1006152"/>
                <a:gd name="connsiteY6" fmla="*/ 10541327 h 10541327"/>
                <a:gd name="connsiteX7" fmla="*/ 3284 w 1006152"/>
                <a:gd name="connsiteY7" fmla="*/ 10531238 h 10541327"/>
                <a:gd name="connsiteX8" fmla="*/ 410010 w 1006152"/>
                <a:gd name="connsiteY8" fmla="*/ 1367327 h 10541327"/>
                <a:gd name="connsiteX9" fmla="*/ 310847 w 1006152"/>
                <a:gd name="connsiteY9" fmla="*/ 313946 h 10541327"/>
                <a:gd name="connsiteX10" fmla="*/ 274323 w 1006152"/>
                <a:gd name="connsiteY10" fmla="*/ 0 h 10541327"/>
                <a:gd name="connsiteX11" fmla="*/ 875027 w 1006152"/>
                <a:gd name="connsiteY11" fmla="*/ 0 h 10541327"/>
                <a:gd name="connsiteX12" fmla="*/ 897074 w 1006152"/>
                <a:gd name="connsiteY12" fmla="*/ 281188 h 10541327"/>
                <a:gd name="connsiteX13" fmla="*/ 945408 w 1006152"/>
                <a:gd name="connsiteY13" fmla="*/ 1139013 h 10541327"/>
                <a:gd name="connsiteX14" fmla="*/ 956596 w 1006152"/>
                <a:gd name="connsiteY14" fmla="*/ 1337548 h 10541327"/>
                <a:gd name="connsiteX15" fmla="*/ 1006152 w 1006152"/>
                <a:gd name="connsiteY15" fmla="*/ 3485984 h 1054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6152" h="10541327">
                  <a:moveTo>
                    <a:pt x="1006152" y="3485984"/>
                  </a:moveTo>
                  <a:cubicBezTo>
                    <a:pt x="1006170" y="4179805"/>
                    <a:pt x="990116" y="4848745"/>
                    <a:pt x="959279" y="5485131"/>
                  </a:cubicBezTo>
                  <a:lnTo>
                    <a:pt x="938569" y="5798877"/>
                  </a:lnTo>
                  <a:lnTo>
                    <a:pt x="878277" y="6712224"/>
                  </a:lnTo>
                  <a:cubicBezTo>
                    <a:pt x="745015" y="8284412"/>
                    <a:pt x="512745" y="9588738"/>
                    <a:pt x="205915" y="10479712"/>
                  </a:cubicBezTo>
                  <a:lnTo>
                    <a:pt x="198538" y="10499784"/>
                  </a:lnTo>
                  <a:lnTo>
                    <a:pt x="0" y="10541327"/>
                  </a:lnTo>
                  <a:lnTo>
                    <a:pt x="3284" y="10531238"/>
                  </a:lnTo>
                  <a:cubicBezTo>
                    <a:pt x="549573" y="8727495"/>
                    <a:pt x="735722" y="5282720"/>
                    <a:pt x="410010" y="1367327"/>
                  </a:cubicBezTo>
                  <a:cubicBezTo>
                    <a:pt x="380399" y="1011383"/>
                    <a:pt x="347259" y="659972"/>
                    <a:pt x="310847" y="313946"/>
                  </a:cubicBezTo>
                  <a:lnTo>
                    <a:pt x="274323" y="0"/>
                  </a:lnTo>
                  <a:lnTo>
                    <a:pt x="875027" y="0"/>
                  </a:lnTo>
                  <a:lnTo>
                    <a:pt x="897074" y="281188"/>
                  </a:lnTo>
                  <a:lnTo>
                    <a:pt x="945408" y="1139013"/>
                  </a:lnTo>
                  <a:lnTo>
                    <a:pt x="956596" y="1337548"/>
                  </a:lnTo>
                  <a:cubicBezTo>
                    <a:pt x="990045" y="2073460"/>
                    <a:pt x="1006135" y="2792163"/>
                    <a:pt x="1006152" y="3485984"/>
                  </a:cubicBezTo>
                  <a:close/>
                </a:path>
              </a:pathLst>
            </a:custGeom>
            <a:gradFill>
              <a:gsLst>
                <a:gs pos="61000">
                  <a:schemeClr val="accent3">
                    <a:alpha val="23000"/>
                  </a:schemeClr>
                </a:gs>
                <a:gs pos="3000">
                  <a:schemeClr val="accent1">
                    <a:alpha val="30000"/>
                  </a:schemeClr>
                </a:gs>
                <a:gs pos="95000">
                  <a:schemeClr val="accent4">
                    <a:alpha val="25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solidFill>
                  <a:prstClr val="white"/>
                </a:solidFill>
                <a:latin typeface="思源宋体 CN" panose="02020400000000000000" charset="-122"/>
                <a:ea typeface="思源宋体 CN" panose="02020400000000000000" charset="-122"/>
                <a:cs typeface="思源宋体 CN" panose="02020400000000000000" charset="-122"/>
              </a:endParaRPr>
            </a:p>
          </p:txBody>
        </p:sp>
      </p:grpSp>
      <p:sp>
        <p:nvSpPr>
          <p:cNvPr id="58" name="18"/>
          <p:cNvSpPr txBox="1"/>
          <p:nvPr/>
        </p:nvSpPr>
        <p:spPr>
          <a:xfrm>
            <a:off x="4080179" y="744077"/>
            <a:ext cx="3978442" cy="22764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200" b="0" i="0" u="none" strike="noStrike" kern="1200" cap="none" spc="0" normalizeH="0" baseline="0" noProof="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rPr>
              <a:t>02</a:t>
            </a:r>
            <a:endParaRPr kumimoji="0" lang="en-US" altLang="zh-CN" sz="14200" b="0" i="0" u="none" strike="noStrike" kern="1200" cap="none" spc="0" normalizeH="0" baseline="0" noProof="0" dirty="0">
              <a:ln w="28575">
                <a:gradFill>
                  <a:gsLst>
                    <a:gs pos="5000">
                      <a:schemeClr val="accent3"/>
                    </a:gs>
                    <a:gs pos="68000">
                      <a:schemeClr val="accent1">
                        <a:lumMod val="75000"/>
                        <a:alpha val="0"/>
                      </a:schemeClr>
                    </a:gs>
                  </a:gsLst>
                  <a:lin ang="5400000" scaled="1"/>
                </a:gradFill>
              </a:ln>
              <a:gradFill>
                <a:gsLst>
                  <a:gs pos="11000">
                    <a:prstClr val="white"/>
                  </a:gs>
                  <a:gs pos="97000">
                    <a:prstClr val="white">
                      <a:alpha val="12000"/>
                    </a:prstClr>
                  </a:gs>
                  <a:gs pos="100000">
                    <a:srgbClr val="FFFFFF">
                      <a:alpha val="0"/>
                    </a:srgbClr>
                  </a:gs>
                </a:gsLst>
                <a:lin ang="5400000" scaled="1"/>
              </a:gradFill>
              <a:effectLst/>
              <a:uLnTx/>
              <a:uFillTx/>
              <a:latin typeface="Arial Black" panose="020B0A04020102020204"/>
              <a:ea typeface="HarmonyOS Sans SC" panose="00000500000000000000" charset="-122"/>
              <a:cs typeface="思源宋体 CN" panose="02020400000000000000" charset="-122"/>
            </a:endParaRPr>
          </a:p>
        </p:txBody>
      </p:sp>
      <p:sp>
        <p:nvSpPr>
          <p:cNvPr id="18" name="矩形 17"/>
          <p:cNvSpPr/>
          <p:nvPr/>
        </p:nvSpPr>
        <p:spPr>
          <a:xfrm>
            <a:off x="2276709" y="2444623"/>
            <a:ext cx="7738110" cy="2122805"/>
          </a:xfrm>
          <a:prstGeom prst="rect">
            <a:avLst/>
          </a:prstGeom>
        </p:spPr>
        <p:txBody>
          <a:bodyPr wrap="none">
            <a:spAutoFit/>
          </a:bodyPr>
          <a:lstStyle/>
          <a:p>
            <a:pPr algn="ctr"/>
            <a:r>
              <a:rPr kumimoji="0" lang="zh-CN" altLang="en-US" sz="6600" b="1" i="0" u="none" strike="noStrike" kern="0" cap="none" spc="0" normalizeH="0" baseline="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稳扎营盘固根本</a:t>
            </a:r>
            <a:endParaRPr kumimoji="0" lang="zh-CN" altLang="en-US" sz="6600" b="1" i="0" u="none" strike="noStrike" kern="0" cap="none" spc="0" normalizeH="0" baseline="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a:p>
            <a:pPr algn="ctr"/>
            <a:r>
              <a:rPr kumimoji="0" lang="zh-CN" altLang="en-US" sz="6600" b="1" i="0" u="none" strike="noStrike" kern="0" cap="none" spc="0" normalizeH="0" baseline="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rPr>
              <a:t>以组织建设夯实根基</a:t>
            </a:r>
            <a:endParaRPr kumimoji="0" lang="zh-CN" altLang="en-US" sz="6600" b="1" i="0" u="none" strike="noStrike" kern="0" cap="none" spc="0" normalizeH="0" baseline="0" noProof="0" dirty="0">
              <a:ln w="0">
                <a:noFill/>
              </a:ln>
              <a:solidFill>
                <a:schemeClr val="tx2">
                  <a:lumMod val="75000"/>
                  <a:lumOff val="25000"/>
                </a:schemeClr>
              </a:solidFill>
              <a:effectLst/>
              <a:uLnTx/>
              <a:uFillTx/>
              <a:latin typeface="汉仪程行简" panose="00020600040101010101" charset="-122"/>
              <a:ea typeface="汉仪程行简" panose="00020600040101010101" charset="-122"/>
              <a:cs typeface="阿里巴巴普惠体" panose="00020600040101010101" pitchFamily="18" charset="-122"/>
              <a:sym typeface="阿里巴巴普惠体" panose="00020600040101010101" pitchFamily="18" charset="-122"/>
            </a:endParaRPr>
          </a:p>
        </p:txBody>
      </p:sp>
      <p:pic>
        <p:nvPicPr>
          <p:cNvPr id="1160" name="110-23" descr="白色的鸟&#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l="40809" b="32566"/>
          <a:stretch>
            <a:fillRect/>
          </a:stretch>
        </p:blipFill>
        <p:spPr>
          <a:xfrm>
            <a:off x="1143382" y="4153926"/>
            <a:ext cx="791605" cy="1056097"/>
          </a:xfrm>
          <a:prstGeom prst="rect">
            <a:avLst/>
          </a:prstGeom>
          <a:effectLst>
            <a:outerShdw blurRad="241300" dist="38100" dir="2700000" algn="tl" rotWithShape="0">
              <a:prstClr val="black">
                <a:alpha val="20000"/>
              </a:prstClr>
            </a:outerShdw>
          </a:effectLst>
        </p:spPr>
      </p:pic>
      <p:grpSp>
        <p:nvGrpSpPr>
          <p:cNvPr id="22" name="组合 21"/>
          <p:cNvGrpSpPr/>
          <p:nvPr/>
        </p:nvGrpSpPr>
        <p:grpSpPr>
          <a:xfrm>
            <a:off x="4161790" y="4629785"/>
            <a:ext cx="3749675" cy="580390"/>
            <a:chOff x="6425" y="7049"/>
            <a:chExt cx="5905" cy="914"/>
          </a:xfrm>
        </p:grpSpPr>
        <p:sp>
          <p:nvSpPr>
            <p:cNvPr id="59" name="矩形 58"/>
            <p:cNvSpPr/>
            <p:nvPr/>
          </p:nvSpPr>
          <p:spPr>
            <a:xfrm>
              <a:off x="6425" y="7083"/>
              <a:ext cx="5905" cy="880"/>
            </a:xfrm>
            <a:prstGeom prst="rect">
              <a:avLst/>
            </a:prstGeom>
            <a:gradFill>
              <a:gsLst>
                <a:gs pos="31000">
                  <a:schemeClr val="accent4">
                    <a:alpha val="80000"/>
                  </a:schemeClr>
                </a:gs>
                <a:gs pos="56000">
                  <a:schemeClr val="accent3">
                    <a:alpha val="91000"/>
                  </a:schemeClr>
                </a:gs>
                <a:gs pos="99000">
                  <a:schemeClr val="accent6">
                    <a:alpha val="0"/>
                  </a:schemeClr>
                </a:gs>
                <a:gs pos="1000">
                  <a:schemeClr val="accent5">
                    <a:alpha val="0"/>
                  </a:schemeClr>
                </a:gs>
                <a:gs pos="80000">
                  <a:schemeClr val="accent4">
                    <a:alpha val="63000"/>
                  </a:schemeClr>
                </a:gs>
              </a:gsLst>
              <a:lin ang="0" scaled="0"/>
            </a:gradFill>
            <a:ln w="15875" cap="flat" cmpd="sng" algn="ctr">
              <a:gradFill>
                <a:gsLst>
                  <a:gs pos="51000">
                    <a:schemeClr val="accent4"/>
                  </a:gs>
                  <a:gs pos="99000">
                    <a:schemeClr val="accent6">
                      <a:alpha val="0"/>
                    </a:schemeClr>
                  </a:gs>
                  <a:gs pos="0">
                    <a:schemeClr val="accent6">
                      <a:alpha val="0"/>
                    </a:schemeClr>
                  </a:gs>
                </a:gsLst>
                <a:lin ang="10800000" scaled="1"/>
              </a:gradFill>
              <a:prstDash val="solid"/>
              <a:miter lim="800000"/>
            </a:ln>
            <a:effectLst/>
          </p:spPr>
          <p:txBody>
            <a:bodyPr rtlCol="0" anchor="ctr"/>
            <a:lstStyle/>
            <a:p>
              <a:pPr algn="ctr"/>
              <a:endParaRPr lang="zh-CN" altLang="en-US">
                <a:gradFill>
                  <a:gsLst>
                    <a:gs pos="0">
                      <a:srgbClr val="FFB643"/>
                    </a:gs>
                    <a:gs pos="100000">
                      <a:srgbClr val="FED385"/>
                    </a:gs>
                  </a:gsLst>
                  <a:lin ang="5400000" scaled="0"/>
                </a:gradFill>
                <a:latin typeface="思源宋体 CN" panose="02020400000000000000" charset="-122"/>
                <a:ea typeface="思源宋体 CN" panose="02020400000000000000" charset="-122"/>
                <a:cs typeface="思源宋体 CN" panose="02020400000000000000" charset="-122"/>
              </a:endParaRPr>
            </a:p>
          </p:txBody>
        </p:sp>
        <p:sp>
          <p:nvSpPr>
            <p:cNvPr id="20" name="矩形 19"/>
            <p:cNvSpPr/>
            <p:nvPr/>
          </p:nvSpPr>
          <p:spPr>
            <a:xfrm>
              <a:off x="8415" y="7049"/>
              <a:ext cx="2288" cy="871"/>
            </a:xfrm>
            <a:prstGeom prst="rect">
              <a:avLst/>
            </a:prstGeom>
          </p:spPr>
          <p:txBody>
            <a:bodyPr wrap="none">
              <a:spAutoFit/>
            </a:body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第</a:t>
              </a:r>
              <a:r>
                <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二部分</a:t>
              </a:r>
              <a:endParaRPr kumimoji="0" lang="zh-CN" sz="2500" b="0" i="0" u="none" strike="noStrike" kern="0" cap="none" spc="0" normalizeH="0" baseline="0" noProof="0" dirty="0">
                <a:ln w="0">
                  <a:noFill/>
                </a:ln>
                <a:solidFill>
                  <a:schemeClr val="bg2"/>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1000"/>
                                        <p:tgtEl>
                                          <p:spTgt spid="58"/>
                                        </p:tgtEl>
                                      </p:cBhvr>
                                    </p:animEffect>
                                    <p:anim calcmode="lin" valueType="num">
                                      <p:cBhvr>
                                        <p:cTn id="12" dur="1000" fill="hold"/>
                                        <p:tgtEl>
                                          <p:spTgt spid="58"/>
                                        </p:tgtEl>
                                        <p:attrNameLst>
                                          <p:attrName>ppt_x</p:attrName>
                                        </p:attrNameLst>
                                      </p:cBhvr>
                                      <p:tavLst>
                                        <p:tav tm="0">
                                          <p:val>
                                            <p:strVal val="#ppt_x"/>
                                          </p:val>
                                        </p:tav>
                                        <p:tav tm="100000">
                                          <p:val>
                                            <p:strVal val="#ppt_x"/>
                                          </p:val>
                                        </p:tav>
                                      </p:tavLst>
                                    </p:anim>
                                    <p:anim calcmode="lin" valueType="num">
                                      <p:cBhvr>
                                        <p:cTn id="13" dur="1000" fill="hold"/>
                                        <p:tgtEl>
                                          <p:spTgt spid="58"/>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000"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Effect transition="in" filter="fade">
                                      <p:cBhvr>
                                        <p:cTn id="19" dur="1000"/>
                                        <p:tgtEl>
                                          <p:spTgt spid="18"/>
                                        </p:tgtEl>
                                      </p:cBhvr>
                                    </p:animEffect>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anim calcmode="lin" valueType="num">
                                      <p:cBhvr>
                                        <p:cTn id="24" dur="1000" fill="hold"/>
                                        <p:tgtEl>
                                          <p:spTgt spid="22"/>
                                        </p:tgtEl>
                                        <p:attrNameLst>
                                          <p:attrName>ppt_x</p:attrName>
                                        </p:attrNameLst>
                                      </p:cBhvr>
                                      <p:tavLst>
                                        <p:tav tm="0">
                                          <p:val>
                                            <p:strVal val="#ppt_x"/>
                                          </p:val>
                                        </p:tav>
                                        <p:tav tm="100000">
                                          <p:val>
                                            <p:strVal val="#ppt_x"/>
                                          </p:val>
                                        </p:tav>
                                      </p:tavLst>
                                    </p:anim>
                                    <p:anim calcmode="lin" valueType="num">
                                      <p:cBhvr>
                                        <p:cTn id="2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18" grpId="0"/>
      <p:bldP spid="1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任意多边形: 形状 9"/>
          <p:cNvSpPr/>
          <p:nvPr/>
        </p:nvSpPr>
        <p:spPr>
          <a:xfrm>
            <a:off x="0" y="4763135"/>
            <a:ext cx="12180570" cy="2094865"/>
          </a:xfrm>
          <a:custGeom>
            <a:avLst/>
            <a:gdLst>
              <a:gd name="connsiteX0" fmla="*/ 0 w 12192000"/>
              <a:gd name="connsiteY0" fmla="*/ 0 h 2163175"/>
              <a:gd name="connsiteX1" fmla="*/ 12192000 w 12192000"/>
              <a:gd name="connsiteY1" fmla="*/ 0 h 2163175"/>
              <a:gd name="connsiteX2" fmla="*/ 12192000 w 12192000"/>
              <a:gd name="connsiteY2" fmla="*/ 2163175 h 2163175"/>
              <a:gd name="connsiteX3" fmla="*/ 0 w 12192000"/>
              <a:gd name="connsiteY3" fmla="*/ 2163175 h 2163175"/>
            </a:gdLst>
            <a:ahLst/>
            <a:cxnLst>
              <a:cxn ang="0">
                <a:pos x="connsiteX0" y="connsiteY0"/>
              </a:cxn>
              <a:cxn ang="0">
                <a:pos x="connsiteX1" y="connsiteY1"/>
              </a:cxn>
              <a:cxn ang="0">
                <a:pos x="connsiteX2" y="connsiteY2"/>
              </a:cxn>
              <a:cxn ang="0">
                <a:pos x="connsiteX3" y="connsiteY3"/>
              </a:cxn>
            </a:cxnLst>
            <a:rect l="l" t="t" r="r" b="b"/>
            <a:pathLst>
              <a:path w="12192000" h="2163175">
                <a:moveTo>
                  <a:pt x="0" y="0"/>
                </a:moveTo>
                <a:lnTo>
                  <a:pt x="12192000" y="0"/>
                </a:lnTo>
                <a:lnTo>
                  <a:pt x="12192000" y="2163175"/>
                </a:lnTo>
                <a:lnTo>
                  <a:pt x="0" y="2163175"/>
                </a:lnTo>
                <a:close/>
              </a:path>
            </a:pathLst>
          </a:custGeom>
          <a:solidFill>
            <a:schemeClr val="accent1">
              <a:lumMod val="7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HarmonyOS Sans SC" panose="00000500000000000000" charset="-122"/>
                <a:ea typeface="HarmonyOS Sans SC" panose="00000500000000000000" charset="-122"/>
                <a:cs typeface="Arial" panose="020B0604020202020204" pitchFamily="34" charset="0"/>
                <a:sym typeface="Wingdings" panose="05000000000000000000"/>
              </a:defRPr>
            </a:lvl9pPr>
          </a:lstStyle>
          <a:p>
            <a:pPr algn="ctr" defTabSz="1219200"/>
            <a:endParaRPr lang="en-US" sz="1795">
              <a:solidFill>
                <a:srgbClr val="FFFFFF"/>
              </a:solidFill>
              <a:latin typeface="思源宋体 CN" panose="02020400000000000000" charset="-122"/>
              <a:sym typeface="思源宋体 CN" panose="02020400000000000000" charset="-122"/>
            </a:endParaRPr>
          </a:p>
        </p:txBody>
      </p:sp>
      <p:grpSp>
        <p:nvGrpSpPr>
          <p:cNvPr id="5" name="组合 4"/>
          <p:cNvGrpSpPr/>
          <p:nvPr/>
        </p:nvGrpSpPr>
        <p:grpSpPr>
          <a:xfrm>
            <a:off x="7733030" y="-8890"/>
            <a:ext cx="4441825" cy="7057390"/>
            <a:chOff x="12178" y="-14"/>
            <a:chExt cx="6995" cy="11114"/>
          </a:xfrm>
        </p:grpSpPr>
        <p:sp>
          <p:nvSpPr>
            <p:cNvPr id="34" name="平行四边形 33"/>
            <p:cNvSpPr/>
            <p:nvPr/>
          </p:nvSpPr>
          <p:spPr>
            <a:xfrm>
              <a:off x="12178" y="528"/>
              <a:ext cx="5599" cy="10572"/>
            </a:xfrm>
            <a:prstGeom prst="parallelogram">
              <a:avLst>
                <a:gd name="adj" fmla="val 40847"/>
              </a:avLst>
            </a:prstGeom>
            <a:gradFill>
              <a:gsLst>
                <a:gs pos="16000">
                  <a:schemeClr val="accent1">
                    <a:lumMod val="20000"/>
                    <a:lumOff val="80000"/>
                    <a:alpha val="66000"/>
                  </a:schemeClr>
                </a:gs>
                <a:gs pos="89000">
                  <a:schemeClr val="accent4">
                    <a:alpha val="0"/>
                  </a:schemeClr>
                </a:gs>
              </a:gsLst>
              <a:lin ang="5400000" scaled="1"/>
            </a:gra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495">
                <a:spcBef>
                  <a:spcPct val="0"/>
                </a:spcBef>
                <a:spcAft>
                  <a:spcPct val="0"/>
                </a:spcAft>
                <a:defRPr/>
              </a:pPr>
              <a:endParaRPr lang="zh-CN" altLang="en-US" sz="1795" kern="0">
                <a:solidFill>
                  <a:srgbClr val="FFFFFF"/>
                </a:solidFill>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6" name="任意多边形: 形状 10"/>
            <p:cNvSpPr/>
            <p:nvPr/>
          </p:nvSpPr>
          <p:spPr>
            <a:xfrm>
              <a:off x="13603" y="-14"/>
              <a:ext cx="5570" cy="10301"/>
            </a:xfrm>
            <a:custGeom>
              <a:avLst/>
              <a:gdLst>
                <a:gd name="connsiteX0" fmla="*/ 1436563 w 3543511"/>
                <a:gd name="connsiteY0" fmla="*/ 0 h 5495431"/>
                <a:gd name="connsiteX1" fmla="*/ 3543511 w 3543511"/>
                <a:gd name="connsiteY1" fmla="*/ 0 h 5495431"/>
                <a:gd name="connsiteX2" fmla="*/ 2106948 w 3543511"/>
                <a:gd name="connsiteY2" fmla="*/ 5495431 h 5495431"/>
                <a:gd name="connsiteX3" fmla="*/ 0 w 3543511"/>
                <a:gd name="connsiteY3" fmla="*/ 5495431 h 5495431"/>
              </a:gdLst>
              <a:ahLst/>
              <a:cxnLst>
                <a:cxn ang="0">
                  <a:pos x="connsiteX0" y="connsiteY0"/>
                </a:cxn>
                <a:cxn ang="0">
                  <a:pos x="connsiteX1" y="connsiteY1"/>
                </a:cxn>
                <a:cxn ang="0">
                  <a:pos x="connsiteX2" y="connsiteY2"/>
                </a:cxn>
                <a:cxn ang="0">
                  <a:pos x="connsiteX3" y="connsiteY3"/>
                </a:cxn>
              </a:cxnLst>
              <a:rect l="l" t="t" r="r" b="b"/>
              <a:pathLst>
                <a:path w="3543511" h="5495431">
                  <a:moveTo>
                    <a:pt x="1436563" y="0"/>
                  </a:moveTo>
                  <a:lnTo>
                    <a:pt x="3543511" y="0"/>
                  </a:lnTo>
                  <a:lnTo>
                    <a:pt x="2106948" y="5495431"/>
                  </a:lnTo>
                  <a:lnTo>
                    <a:pt x="0" y="5495431"/>
                  </a:lnTo>
                  <a:close/>
                </a:path>
              </a:pathLst>
            </a:custGeom>
            <a:gradFill>
              <a:gsLst>
                <a:gs pos="16000">
                  <a:schemeClr val="accent1">
                    <a:alpha val="26000"/>
                  </a:schemeClr>
                </a:gs>
                <a:gs pos="100000">
                  <a:schemeClr val="accent1">
                    <a:alpha val="0"/>
                  </a:schemeClr>
                </a:gs>
              </a:gsLst>
              <a:lin ang="5400000" scaled="1"/>
            </a:gradFill>
            <a:ln w="25400" cap="flat" cmpd="sng" algn="ctr">
              <a:noFill/>
              <a:prstDash val="solid"/>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495">
                <a:spcBef>
                  <a:spcPct val="0"/>
                </a:spcBef>
                <a:spcAft>
                  <a:spcPct val="0"/>
                </a:spcAft>
                <a:defRPr/>
              </a:pPr>
              <a:endParaRPr lang="zh-CN" altLang="en-US" sz="1795" kern="0" dirty="0">
                <a:solidFill>
                  <a:srgbClr val="FFFFFF"/>
                </a:solidFill>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grpSp>
      <p:pic>
        <p:nvPicPr>
          <p:cNvPr id="63" name="图片 62" descr="金融,商务,策略,做计划,商务人士,沟通,合伙,讨论"/>
          <p:cNvPicPr>
            <a:picLocks noChangeAspect="1"/>
          </p:cNvPicPr>
          <p:nvPr/>
        </p:nvPicPr>
        <p:blipFill>
          <a:blip r:embed="rId1"/>
          <a:srcRect l="19677" r="19677"/>
          <a:stretch>
            <a:fillRect/>
          </a:stretch>
        </p:blipFill>
        <p:spPr>
          <a:xfrm>
            <a:off x="7886700" y="1466215"/>
            <a:ext cx="3766820" cy="4658360"/>
          </a:xfrm>
          <a:prstGeom prst="roundRect">
            <a:avLst>
              <a:gd name="adj" fmla="val 970"/>
            </a:avLst>
          </a:prstGeom>
          <a:solidFill>
            <a:srgbClr val="000000"/>
          </a:solidFill>
          <a:ln w="76200">
            <a:solidFill>
              <a:schemeClr val="bg1"/>
            </a:solidFill>
          </a:ln>
          <a:effectLst>
            <a:outerShdw blurRad="63500" dist="37357" dir="2700000" rotWithShape="0">
              <a:srgbClr val="000000">
                <a:alpha val="25000"/>
              </a:srgbClr>
            </a:outerShdw>
          </a:effectLst>
        </p:spPr>
      </p:pic>
      <p:sp>
        <p:nvSpPr>
          <p:cNvPr id="68" name="文本框 67"/>
          <p:cNvSpPr txBox="1"/>
          <p:nvPr/>
        </p:nvSpPr>
        <p:spPr>
          <a:xfrm>
            <a:off x="662305" y="1570990"/>
            <a:ext cx="7128510" cy="570865"/>
          </a:xfrm>
          <a:prstGeom prst="rect">
            <a:avLst/>
          </a:prstGeom>
          <a:noFill/>
        </p:spPr>
        <p:txBody>
          <a:bodyPr wrap="square">
            <a:spAutoFit/>
          </a:bodyPr>
          <a:lstStyle/>
          <a:p>
            <a:pPr defTabSz="1557655">
              <a:lnSpc>
                <a:spcPct val="130000"/>
              </a:lnSpc>
            </a:pPr>
            <a:r>
              <a:rPr lang="zh-CN" altLang="en-US" sz="2400" dirty="0">
                <a:solidFill>
                  <a:srgbClr val="000000">
                    <a:lumMod val="100000"/>
                  </a:srgbClr>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坚持</a:t>
            </a:r>
            <a:r>
              <a:rPr lang="zh-CN" altLang="en-US" sz="2400" dirty="0">
                <a:solidFill>
                  <a:schemeClr val="tx2">
                    <a:lumMod val="75000"/>
                    <a:lumOff val="25000"/>
                  </a:schemeClr>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“成熟一个、发展一个”</a:t>
            </a:r>
            <a:r>
              <a:rPr lang="zh-CN" altLang="en-US" sz="2400" dirty="0">
                <a:solidFill>
                  <a:srgbClr val="000000">
                    <a:lumMod val="100000"/>
                  </a:srgbClr>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，严格发展程序</a:t>
            </a:r>
            <a:endParaRPr lang="zh-CN" altLang="en-US" sz="2400" dirty="0">
              <a:solidFill>
                <a:srgbClr val="000000">
                  <a:lumMod val="100000"/>
                </a:srgbClr>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grpSp>
        <p:nvGrpSpPr>
          <p:cNvPr id="90" name="组合 89"/>
          <p:cNvGrpSpPr/>
          <p:nvPr/>
        </p:nvGrpSpPr>
        <p:grpSpPr>
          <a:xfrm rot="0">
            <a:off x="430530" y="1755140"/>
            <a:ext cx="239395" cy="239395"/>
            <a:chOff x="4079253" y="3794228"/>
            <a:chExt cx="179226" cy="179226"/>
          </a:xfrm>
        </p:grpSpPr>
        <p:sp>
          <p:nvSpPr>
            <p:cNvPr id="91" name="矩形: 圆角 44"/>
            <p:cNvSpPr/>
            <p:nvPr/>
          </p:nvSpPr>
          <p:spPr>
            <a:xfrm>
              <a:off x="4079253" y="3794228"/>
              <a:ext cx="131686" cy="131686"/>
            </a:xfrm>
            <a:prstGeom prst="roundRect">
              <a:avLst/>
            </a:prstGeom>
            <a:solidFill>
              <a:schemeClr val="accent1">
                <a:alpha val="2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endParaRPr lang="zh-CN" altLang="en-US" sz="3200" dirty="0">
                <a:solidFill>
                  <a:srgbClr val="FFFFFF"/>
                </a:solidFill>
                <a:latin typeface="思源宋体 CN" panose="02020400000000000000" charset="-122"/>
                <a:ea typeface="思源宋体 CN" panose="02020400000000000000" charset="-122"/>
                <a:sym typeface="思源宋体 CN" panose="02020400000000000000" charset="-122"/>
              </a:endParaRPr>
            </a:p>
          </p:txBody>
        </p:sp>
        <p:sp>
          <p:nvSpPr>
            <p:cNvPr id="92" name="矩形: 圆角 45"/>
            <p:cNvSpPr/>
            <p:nvPr/>
          </p:nvSpPr>
          <p:spPr>
            <a:xfrm>
              <a:off x="4103023" y="3817998"/>
              <a:ext cx="155456" cy="155456"/>
            </a:xfrm>
            <a:prstGeom prst="round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endParaRPr lang="zh-CN" altLang="en-US" sz="3200">
                <a:solidFill>
                  <a:srgbClr val="FFFFFF"/>
                </a:solidFill>
                <a:latin typeface="思源宋体 CN" panose="02020400000000000000" charset="-122"/>
                <a:ea typeface="思源宋体 CN" panose="02020400000000000000" charset="-122"/>
                <a:sym typeface="思源宋体 CN" panose="02020400000000000000" charset="-122"/>
              </a:endParaRPr>
            </a:p>
          </p:txBody>
        </p:sp>
      </p:grpSp>
      <p:sp>
        <p:nvSpPr>
          <p:cNvPr id="15" name="圆角矩形 11"/>
          <p:cNvSpPr/>
          <p:nvPr>
            <p:custDataLst>
              <p:tags r:id="rId2"/>
            </p:custDataLst>
          </p:nvPr>
        </p:nvSpPr>
        <p:spPr>
          <a:xfrm>
            <a:off x="405765" y="2199640"/>
            <a:ext cx="2660015" cy="375920"/>
          </a:xfrm>
          <a:prstGeom prst="roundRect">
            <a:avLst>
              <a:gd name="adj" fmla="val 50000"/>
            </a:avLst>
          </a:prstGeom>
          <a:gradFill flip="none" rotWithShape="1">
            <a:gsLst>
              <a:gs pos="0">
                <a:srgbClr val="E2E8FA"/>
              </a:gs>
              <a:gs pos="100000">
                <a:schemeClr val="bg1"/>
              </a:gs>
            </a:gsLst>
            <a:path path="circle">
              <a:fillToRect r="100000" b="100000"/>
            </a:path>
            <a:tileRect l="-100000" t="-100000"/>
          </a:gradFill>
          <a:ln w="9431">
            <a:solidFill>
              <a:schemeClr val="accent1"/>
            </a:solidFill>
          </a:ln>
          <a:effectLst>
            <a:outerShdw blurRad="63500" dist="38100" dir="2699997" algn="tl" rotWithShape="0">
              <a:schemeClr val="accent1">
                <a:lumMod val="50000"/>
                <a:alpha val="10000"/>
              </a:schemeClr>
            </a:outerShdw>
          </a:effectLst>
        </p:spPr>
        <p:style>
          <a:lnRef idx="2">
            <a:srgbClr val="0165FF">
              <a:shade val="50000"/>
            </a:srgbClr>
          </a:lnRef>
          <a:fillRef idx="1">
            <a:srgbClr val="0165FF"/>
          </a:fillRef>
          <a:effectRef idx="0">
            <a:srgbClr val="0165FF"/>
          </a:effectRef>
          <a:fontRef idx="minor">
            <a:srgbClr val="FFFFFF"/>
          </a:fontRef>
        </p:style>
        <p:txBody>
          <a:bodyPr vertOverflow="overflow" horzOverflow="overflow" vert="horz" wrap="square" lIns="90533" tIns="45267" rIns="90533" bIns="45267"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r>
              <a:rPr lang="zh-CN" altLang="en-US" dirty="0">
                <a:solidFill>
                  <a:srgbClr val="000000"/>
                </a:solidFill>
                <a:latin typeface="华文新魏" panose="02010800040101010101" charset="-122"/>
                <a:ea typeface="华文新魏" panose="02010800040101010101" charset="-122"/>
                <a:sym typeface="思源宋体 CN" panose="02020400000000000000" charset="-122"/>
              </a:rPr>
              <a:t>思想表现</a:t>
            </a:r>
            <a:endParaRPr lang="zh-CN" altLang="en-US" dirty="0">
              <a:solidFill>
                <a:srgbClr val="000000"/>
              </a:solidFill>
              <a:latin typeface="华文新魏" panose="02010800040101010101" charset="-122"/>
              <a:ea typeface="华文新魏" panose="02010800040101010101" charset="-122"/>
              <a:sym typeface="思源宋体 CN" panose="02020400000000000000" charset="-122"/>
            </a:endParaRPr>
          </a:p>
        </p:txBody>
      </p:sp>
      <p:grpSp>
        <p:nvGrpSpPr>
          <p:cNvPr id="155" name="组合 154"/>
          <p:cNvGrpSpPr/>
          <p:nvPr/>
        </p:nvGrpSpPr>
        <p:grpSpPr>
          <a:xfrm rot="16200000">
            <a:off x="3176270" y="2357755"/>
            <a:ext cx="1758315" cy="1978025"/>
            <a:chOff x="2621620" y="6065569"/>
            <a:chExt cx="646306" cy="478031"/>
          </a:xfrm>
        </p:grpSpPr>
        <p:sp>
          <p:nvSpPr>
            <p:cNvPr id="156" name="任意多边形: 形状 5"/>
            <p:cNvSpPr/>
            <p:nvPr>
              <p:custDataLst>
                <p:tags r:id="rId3"/>
              </p:custDataLst>
            </p:nvPr>
          </p:nvSpPr>
          <p:spPr bwMode="auto">
            <a:xfrm rot="5400000" flipV="1">
              <a:off x="2705757" y="5981432"/>
              <a:ext cx="478031" cy="646306"/>
            </a:xfrm>
            <a:custGeom>
              <a:avLst/>
              <a:gdLst>
                <a:gd name="connsiteX0" fmla="*/ 0 w 1002"/>
                <a:gd name="connsiteY0" fmla="*/ 2204 h 2204"/>
                <a:gd name="connsiteX1" fmla="*/ 778 w 1002"/>
                <a:gd name="connsiteY1" fmla="*/ 1338 h 2204"/>
                <a:gd name="connsiteX2" fmla="*/ 778 w 1002"/>
                <a:gd name="connsiteY2" fmla="*/ 1493 h 2204"/>
                <a:gd name="connsiteX3" fmla="*/ 1002 w 1002"/>
                <a:gd name="connsiteY3" fmla="*/ 1102 h 2204"/>
                <a:gd name="connsiteX4" fmla="*/ 778 w 1002"/>
                <a:gd name="connsiteY4" fmla="*/ 711 h 2204"/>
                <a:gd name="connsiteX5" fmla="*/ 778 w 1002"/>
                <a:gd name="connsiteY5" fmla="*/ 867 h 2204"/>
                <a:gd name="connsiteX6" fmla="*/ 0 w 1002"/>
                <a:gd name="connsiteY6" fmla="*/ 0 h 2204"/>
                <a:gd name="connsiteX7" fmla="*/ 107 w 1002"/>
                <a:gd name="connsiteY7" fmla="*/ 1088 h 2204"/>
                <a:gd name="connsiteX8" fmla="*/ 0 w 1002"/>
                <a:gd name="connsiteY8" fmla="*/ 2204 h 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2" h="2204">
                  <a:moveTo>
                    <a:pt x="0" y="2204"/>
                  </a:moveTo>
                  <a:cubicBezTo>
                    <a:pt x="208" y="1747"/>
                    <a:pt x="391" y="1382"/>
                    <a:pt x="778" y="1338"/>
                  </a:cubicBezTo>
                  <a:lnTo>
                    <a:pt x="778" y="1493"/>
                  </a:lnTo>
                  <a:cubicBezTo>
                    <a:pt x="866" y="1241"/>
                    <a:pt x="875" y="1229"/>
                    <a:pt x="1002" y="1102"/>
                  </a:cubicBezTo>
                  <a:cubicBezTo>
                    <a:pt x="878" y="947"/>
                    <a:pt x="857" y="950"/>
                    <a:pt x="778" y="711"/>
                  </a:cubicBezTo>
                  <a:lnTo>
                    <a:pt x="778" y="867"/>
                  </a:lnTo>
                  <a:cubicBezTo>
                    <a:pt x="391" y="822"/>
                    <a:pt x="208" y="458"/>
                    <a:pt x="0" y="0"/>
                  </a:cubicBezTo>
                  <a:cubicBezTo>
                    <a:pt x="36" y="363"/>
                    <a:pt x="116" y="488"/>
                    <a:pt x="107" y="1088"/>
                  </a:cubicBezTo>
                  <a:cubicBezTo>
                    <a:pt x="116" y="1694"/>
                    <a:pt x="36" y="1832"/>
                    <a:pt x="0" y="2204"/>
                  </a:cubicBezTo>
                  <a:close/>
                </a:path>
              </a:pathLst>
            </a:custGeom>
            <a:gradFill>
              <a:gsLst>
                <a:gs pos="15000">
                  <a:schemeClr val="accent1">
                    <a:alpha val="0"/>
                  </a:schemeClr>
                </a:gs>
                <a:gs pos="100000">
                  <a:schemeClr val="accent3"/>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941" tIns="41971" rIns="83941" bIns="41971"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defRPr/>
              </a:pPr>
              <a:endParaRPr lang="zh-CN" altLang="en-US" sz="1650">
                <a:solidFill>
                  <a:prstClr val="white"/>
                </a:solidFill>
                <a:latin typeface="思源宋体 CN" panose="02020400000000000000" charset="-122"/>
                <a:ea typeface="思源宋体 CN" panose="02020400000000000000" charset="-122"/>
                <a:cs typeface="+mn-ea"/>
                <a:sym typeface="+mn-lt"/>
              </a:endParaRPr>
            </a:p>
          </p:txBody>
        </p:sp>
        <p:sp>
          <p:nvSpPr>
            <p:cNvPr id="16" name="箭头: 上 6"/>
            <p:cNvSpPr/>
            <p:nvPr>
              <p:custDataLst>
                <p:tags r:id="rId4"/>
              </p:custDataLst>
            </p:nvPr>
          </p:nvSpPr>
          <p:spPr>
            <a:xfrm rot="10800000">
              <a:off x="3083196" y="6295067"/>
              <a:ext cx="119649" cy="121022"/>
            </a:xfrm>
            <a:prstGeom prst="upArrow">
              <a:avLst>
                <a:gd name="adj1" fmla="val 50000"/>
                <a:gd name="adj2" fmla="val 56858"/>
              </a:avLst>
            </a:prstGeom>
            <a:gradFill>
              <a:gsLst>
                <a:gs pos="0">
                  <a:schemeClr val="accent1">
                    <a:alpha val="0"/>
                  </a:schemeClr>
                </a:gs>
                <a:gs pos="100000">
                  <a:schemeClr val="accent1"/>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941" tIns="41971" rIns="83941" bIns="41971"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defRPr/>
              </a:pPr>
              <a:endParaRPr lang="zh-CN" altLang="en-US" sz="1650">
                <a:solidFill>
                  <a:prstClr val="white"/>
                </a:solidFill>
                <a:latin typeface="思源宋体 CN" panose="02020400000000000000" charset="-122"/>
                <a:ea typeface="思源宋体 CN" panose="02020400000000000000" charset="-122"/>
                <a:cs typeface="+mn-ea"/>
                <a:sym typeface="+mn-lt"/>
              </a:endParaRPr>
            </a:p>
          </p:txBody>
        </p:sp>
        <p:sp>
          <p:nvSpPr>
            <p:cNvPr id="17" name="箭头: 上 7"/>
            <p:cNvSpPr/>
            <p:nvPr>
              <p:custDataLst>
                <p:tags r:id="rId5"/>
              </p:custDataLst>
            </p:nvPr>
          </p:nvSpPr>
          <p:spPr>
            <a:xfrm rot="10800000">
              <a:off x="2661420" y="6294946"/>
              <a:ext cx="135169" cy="121022"/>
            </a:xfrm>
            <a:prstGeom prst="upArrow">
              <a:avLst>
                <a:gd name="adj1" fmla="val 50000"/>
                <a:gd name="adj2" fmla="val 56903"/>
              </a:avLst>
            </a:prstGeom>
            <a:gradFill>
              <a:gsLst>
                <a:gs pos="0">
                  <a:schemeClr val="accent1">
                    <a:alpha val="0"/>
                  </a:schemeClr>
                </a:gs>
                <a:gs pos="100000">
                  <a:schemeClr val="accent1"/>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941" tIns="41971" rIns="83941" bIns="41971"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defRPr/>
              </a:pPr>
              <a:endParaRPr lang="zh-CN" altLang="en-US" sz="1650">
                <a:solidFill>
                  <a:prstClr val="white"/>
                </a:solidFill>
                <a:latin typeface="思源宋体 CN" panose="02020400000000000000" charset="-122"/>
                <a:ea typeface="思源宋体 CN" panose="02020400000000000000" charset="-122"/>
                <a:cs typeface="+mn-ea"/>
                <a:sym typeface="+mn-lt"/>
              </a:endParaRPr>
            </a:p>
          </p:txBody>
        </p:sp>
      </p:grpSp>
      <p:grpSp>
        <p:nvGrpSpPr>
          <p:cNvPr id="8" name="16"/>
          <p:cNvGrpSpPr/>
          <p:nvPr>
            <p:custDataLst>
              <p:tags r:id="rId6"/>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7"/>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8"/>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9"/>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10"/>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11"/>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12"/>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13"/>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14"/>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二、稳扎营盘固根本，以组织建设夯实根基</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5"/>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（一）择人从严，把好团员发展质量关</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grpSp>
        <p:nvGrpSpPr>
          <p:cNvPr id="115" name="组合 114"/>
          <p:cNvGrpSpPr/>
          <p:nvPr/>
        </p:nvGrpSpPr>
        <p:grpSpPr>
          <a:xfrm>
            <a:off x="314325" y="946785"/>
            <a:ext cx="5298440" cy="470535"/>
            <a:chOff x="6013" y="1496"/>
            <a:chExt cx="5227" cy="741"/>
          </a:xfrm>
        </p:grpSpPr>
        <p:sp>
          <p:nvSpPr>
            <p:cNvPr id="2" name="对角圆角矩形 4"/>
            <p:cNvSpPr/>
            <p:nvPr/>
          </p:nvSpPr>
          <p:spPr>
            <a:xfrm>
              <a:off x="6423" y="1496"/>
              <a:ext cx="4401" cy="741"/>
            </a:xfrm>
            <a:prstGeom prst="round2DiagRect">
              <a:avLst>
                <a:gd name="adj1" fmla="val 50000"/>
                <a:gd name="adj2" fmla="val 0"/>
              </a:avLst>
            </a:prstGeom>
            <a:gradFill flip="none" rotWithShape="1">
              <a:gsLst>
                <a:gs pos="0">
                  <a:schemeClr val="accent1">
                    <a:lumMod val="60000"/>
                    <a:lumOff val="40000"/>
                  </a:schemeClr>
                </a:gs>
                <a:gs pos="100000">
                  <a:schemeClr val="accent1">
                    <a:lumMod val="75000"/>
                  </a:schemeClr>
                </a:gs>
                <a:gs pos="50000">
                  <a:schemeClr val="accent1">
                    <a:lumMod val="100000"/>
                  </a:schemeClr>
                </a:gs>
              </a:gsLst>
              <a:lin ang="0" scaled="1"/>
              <a:tileRect/>
            </a:gradFill>
            <a:ln>
              <a:noFill/>
            </a:ln>
            <a:effectLst>
              <a:outerShdw blurRad="190500" dist="38100" dir="5400000" rotWithShape="0">
                <a:schemeClr val="accent1">
                  <a:lumMod val="10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3" name="文本框 2"/>
            <p:cNvSpPr txBox="1"/>
            <p:nvPr/>
          </p:nvSpPr>
          <p:spPr>
            <a:xfrm>
              <a:off x="6013" y="1510"/>
              <a:ext cx="5227" cy="725"/>
            </a:xfrm>
            <a:prstGeom prst="rect">
              <a:avLst/>
            </a:prstGeom>
            <a:noFill/>
          </p:spPr>
          <p:txBody>
            <a:bodyPr wrap="square">
              <a:spAutoFit/>
            </a:bodyPr>
            <a:lstStyle/>
            <a:p>
              <a:pPr marL="0" lvl="0" algn="ctr" defTabSz="684530" rtl="0" eaLnBrk="1" latinLnBrk="0" hangingPunct="1">
                <a:lnSpc>
                  <a:spcPct val="100000"/>
                </a:lnSpc>
                <a:buClrTx/>
                <a:buSzTx/>
                <a:buFontTx/>
                <a:defRPr/>
              </a:pPr>
              <a:r>
                <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rPr>
                <a:t>把好入口关，就是把好质量关</a:t>
              </a:r>
              <a:endParaRPr kumimoji="0" lang="zh-CN" altLang="en-US" sz="2400" b="1" i="0" u="none" strike="noStrike" kern="1200" cap="none" spc="0" normalizeH="0" baseline="0" noProof="0" dirty="0">
                <a:ln>
                  <a:noFill/>
                </a:ln>
                <a:solidFill>
                  <a:sysClr val="window" lastClr="FFFFFF">
                    <a:lumMod val="100000"/>
                  </a:sysClr>
                </a:solidFill>
                <a:effectLst/>
                <a:uLnTx/>
                <a:uFillTx/>
                <a:latin typeface="思源宋体 CN Heavy" panose="02020900000000000000" pitchFamily="18" charset="-122"/>
                <a:ea typeface="思源宋体 CN Heavy" panose="02020900000000000000" pitchFamily="18" charset="-122"/>
                <a:cs typeface="+mn-ea"/>
                <a:sym typeface="思源宋体 CN" panose="02020400000000000000" charset="-122"/>
              </a:endParaRPr>
            </a:p>
          </p:txBody>
        </p:sp>
      </p:grpSp>
      <p:sp>
        <p:nvSpPr>
          <p:cNvPr id="24" name="圆角矩形 11"/>
          <p:cNvSpPr/>
          <p:nvPr>
            <p:custDataLst>
              <p:tags r:id="rId16"/>
            </p:custDataLst>
          </p:nvPr>
        </p:nvSpPr>
        <p:spPr>
          <a:xfrm>
            <a:off x="405765" y="2655570"/>
            <a:ext cx="2660015" cy="375920"/>
          </a:xfrm>
          <a:prstGeom prst="roundRect">
            <a:avLst>
              <a:gd name="adj" fmla="val 50000"/>
            </a:avLst>
          </a:prstGeom>
          <a:gradFill flip="none" rotWithShape="1">
            <a:gsLst>
              <a:gs pos="0">
                <a:srgbClr val="E2E8FA"/>
              </a:gs>
              <a:gs pos="100000">
                <a:schemeClr val="bg1"/>
              </a:gs>
            </a:gsLst>
            <a:path path="circle">
              <a:fillToRect r="100000" b="100000"/>
            </a:path>
            <a:tileRect l="-100000" t="-100000"/>
          </a:gradFill>
          <a:ln w="9431">
            <a:solidFill>
              <a:schemeClr val="accent1"/>
            </a:solidFill>
          </a:ln>
          <a:effectLst>
            <a:outerShdw blurRad="63500" dist="38100" dir="2699997" algn="tl" rotWithShape="0">
              <a:schemeClr val="accent1">
                <a:lumMod val="50000"/>
                <a:alpha val="10000"/>
              </a:schemeClr>
            </a:outerShdw>
          </a:effectLst>
        </p:spPr>
        <p:style>
          <a:lnRef idx="2">
            <a:srgbClr val="0165FF">
              <a:shade val="50000"/>
            </a:srgbClr>
          </a:lnRef>
          <a:fillRef idx="1">
            <a:srgbClr val="0165FF"/>
          </a:fillRef>
          <a:effectRef idx="0">
            <a:srgbClr val="0165FF"/>
          </a:effectRef>
          <a:fontRef idx="minor">
            <a:srgbClr val="FFFFFF"/>
          </a:fontRef>
        </p:style>
        <p:txBody>
          <a:bodyPr vertOverflow="overflow" horzOverflow="overflow" vert="horz" wrap="square" lIns="90533" tIns="45267" rIns="90533" bIns="45267"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r>
              <a:rPr lang="zh-CN" altLang="en-US" dirty="0">
                <a:solidFill>
                  <a:srgbClr val="000000"/>
                </a:solidFill>
                <a:latin typeface="华文新魏" panose="02010800040101010101" charset="-122"/>
                <a:ea typeface="华文新魏" panose="02010800040101010101" charset="-122"/>
                <a:sym typeface="思源宋体 CN" panose="02020400000000000000" charset="-122"/>
              </a:rPr>
              <a:t>学习态度</a:t>
            </a:r>
            <a:endParaRPr lang="zh-CN" altLang="en-US" dirty="0">
              <a:solidFill>
                <a:srgbClr val="000000"/>
              </a:solidFill>
              <a:latin typeface="华文新魏" panose="02010800040101010101" charset="-122"/>
              <a:ea typeface="华文新魏" panose="02010800040101010101" charset="-122"/>
              <a:sym typeface="思源宋体 CN" panose="02020400000000000000" charset="-122"/>
            </a:endParaRPr>
          </a:p>
        </p:txBody>
      </p:sp>
      <p:sp>
        <p:nvSpPr>
          <p:cNvPr id="25" name="圆角矩形 11"/>
          <p:cNvSpPr/>
          <p:nvPr>
            <p:custDataLst>
              <p:tags r:id="rId17"/>
            </p:custDataLst>
          </p:nvPr>
        </p:nvSpPr>
        <p:spPr>
          <a:xfrm>
            <a:off x="405765" y="3111500"/>
            <a:ext cx="2660015" cy="375920"/>
          </a:xfrm>
          <a:prstGeom prst="roundRect">
            <a:avLst>
              <a:gd name="adj" fmla="val 50000"/>
            </a:avLst>
          </a:prstGeom>
          <a:gradFill flip="none" rotWithShape="1">
            <a:gsLst>
              <a:gs pos="0">
                <a:srgbClr val="E2E8FA"/>
              </a:gs>
              <a:gs pos="100000">
                <a:schemeClr val="bg1"/>
              </a:gs>
            </a:gsLst>
            <a:path path="circle">
              <a:fillToRect r="100000" b="100000"/>
            </a:path>
            <a:tileRect l="-100000" t="-100000"/>
          </a:gradFill>
          <a:ln w="9431">
            <a:solidFill>
              <a:schemeClr val="accent1"/>
            </a:solidFill>
          </a:ln>
          <a:effectLst>
            <a:outerShdw blurRad="63500" dist="38100" dir="2699997" algn="tl" rotWithShape="0">
              <a:schemeClr val="accent1">
                <a:lumMod val="50000"/>
                <a:alpha val="10000"/>
              </a:schemeClr>
            </a:outerShdw>
          </a:effectLst>
        </p:spPr>
        <p:style>
          <a:lnRef idx="2">
            <a:srgbClr val="0165FF">
              <a:shade val="50000"/>
            </a:srgbClr>
          </a:lnRef>
          <a:fillRef idx="1">
            <a:srgbClr val="0165FF"/>
          </a:fillRef>
          <a:effectRef idx="0">
            <a:srgbClr val="0165FF"/>
          </a:effectRef>
          <a:fontRef idx="minor">
            <a:srgbClr val="FFFFFF"/>
          </a:fontRef>
        </p:style>
        <p:txBody>
          <a:bodyPr vertOverflow="overflow" horzOverflow="overflow" vert="horz" wrap="square" lIns="90533" tIns="45267" rIns="90533" bIns="45267"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r>
              <a:rPr lang="zh-CN" altLang="en-US" dirty="0">
                <a:solidFill>
                  <a:srgbClr val="000000"/>
                </a:solidFill>
                <a:latin typeface="华文新魏" panose="02010800040101010101" charset="-122"/>
                <a:ea typeface="华文新魏" panose="02010800040101010101" charset="-122"/>
                <a:sym typeface="思源宋体 CN" panose="02020400000000000000" charset="-122"/>
              </a:rPr>
              <a:t>纪律意识</a:t>
            </a:r>
            <a:endParaRPr lang="zh-CN" altLang="en-US" dirty="0">
              <a:solidFill>
                <a:srgbClr val="000000"/>
              </a:solidFill>
              <a:latin typeface="华文新魏" panose="02010800040101010101" charset="-122"/>
              <a:ea typeface="华文新魏" panose="02010800040101010101" charset="-122"/>
              <a:sym typeface="思源宋体 CN" panose="02020400000000000000" charset="-122"/>
            </a:endParaRPr>
          </a:p>
        </p:txBody>
      </p:sp>
      <p:sp>
        <p:nvSpPr>
          <p:cNvPr id="26" name="圆角矩形 11"/>
          <p:cNvSpPr/>
          <p:nvPr>
            <p:custDataLst>
              <p:tags r:id="rId18"/>
            </p:custDataLst>
          </p:nvPr>
        </p:nvSpPr>
        <p:spPr>
          <a:xfrm>
            <a:off x="405765" y="3567430"/>
            <a:ext cx="2660015" cy="375920"/>
          </a:xfrm>
          <a:prstGeom prst="roundRect">
            <a:avLst>
              <a:gd name="adj" fmla="val 50000"/>
            </a:avLst>
          </a:prstGeom>
          <a:gradFill flip="none" rotWithShape="1">
            <a:gsLst>
              <a:gs pos="0">
                <a:srgbClr val="E2E8FA"/>
              </a:gs>
              <a:gs pos="100000">
                <a:schemeClr val="bg1"/>
              </a:gs>
            </a:gsLst>
            <a:path path="circle">
              <a:fillToRect r="100000" b="100000"/>
            </a:path>
            <a:tileRect l="-100000" t="-100000"/>
          </a:gradFill>
          <a:ln w="9431">
            <a:solidFill>
              <a:schemeClr val="accent1"/>
            </a:solidFill>
          </a:ln>
          <a:effectLst>
            <a:outerShdw blurRad="63500" dist="38100" dir="2699997" algn="tl" rotWithShape="0">
              <a:schemeClr val="accent1">
                <a:lumMod val="50000"/>
                <a:alpha val="10000"/>
              </a:schemeClr>
            </a:outerShdw>
          </a:effectLst>
        </p:spPr>
        <p:style>
          <a:lnRef idx="2">
            <a:srgbClr val="0165FF">
              <a:shade val="50000"/>
            </a:srgbClr>
          </a:lnRef>
          <a:fillRef idx="1">
            <a:srgbClr val="0165FF"/>
          </a:fillRef>
          <a:effectRef idx="0">
            <a:srgbClr val="0165FF"/>
          </a:effectRef>
          <a:fontRef idx="minor">
            <a:srgbClr val="FFFFFF"/>
          </a:fontRef>
        </p:style>
        <p:txBody>
          <a:bodyPr vertOverflow="overflow" horzOverflow="overflow" vert="horz" wrap="square" lIns="90533" tIns="45267" rIns="90533" bIns="45267"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r>
              <a:rPr lang="zh-CN" altLang="en-US" dirty="0">
                <a:solidFill>
                  <a:srgbClr val="000000"/>
                </a:solidFill>
                <a:latin typeface="华文新魏" panose="02010800040101010101" charset="-122"/>
                <a:ea typeface="华文新魏" panose="02010800040101010101" charset="-122"/>
                <a:sym typeface="思源宋体 CN" panose="02020400000000000000" charset="-122"/>
              </a:rPr>
              <a:t>劳动与志愿表现</a:t>
            </a:r>
            <a:endParaRPr lang="zh-CN" altLang="en-US" dirty="0">
              <a:solidFill>
                <a:srgbClr val="000000"/>
              </a:solidFill>
              <a:latin typeface="华文新魏" panose="02010800040101010101" charset="-122"/>
              <a:ea typeface="华文新魏" panose="02010800040101010101" charset="-122"/>
              <a:sym typeface="思源宋体 CN" panose="02020400000000000000" charset="-122"/>
            </a:endParaRPr>
          </a:p>
        </p:txBody>
      </p:sp>
      <p:sp>
        <p:nvSpPr>
          <p:cNvPr id="27" name="圆角矩形 11"/>
          <p:cNvSpPr/>
          <p:nvPr>
            <p:custDataLst>
              <p:tags r:id="rId19"/>
            </p:custDataLst>
          </p:nvPr>
        </p:nvSpPr>
        <p:spPr>
          <a:xfrm>
            <a:off x="406400" y="4024630"/>
            <a:ext cx="2660015" cy="375920"/>
          </a:xfrm>
          <a:prstGeom prst="roundRect">
            <a:avLst>
              <a:gd name="adj" fmla="val 50000"/>
            </a:avLst>
          </a:prstGeom>
          <a:gradFill flip="none" rotWithShape="1">
            <a:gsLst>
              <a:gs pos="0">
                <a:srgbClr val="E2E8FA"/>
              </a:gs>
              <a:gs pos="100000">
                <a:schemeClr val="bg1"/>
              </a:gs>
            </a:gsLst>
            <a:path path="circle">
              <a:fillToRect r="100000" b="100000"/>
            </a:path>
            <a:tileRect l="-100000" t="-100000"/>
          </a:gradFill>
          <a:ln w="9431">
            <a:solidFill>
              <a:schemeClr val="accent1"/>
            </a:solidFill>
          </a:ln>
          <a:effectLst>
            <a:outerShdw blurRad="63500" dist="38100" dir="2699997" algn="tl" rotWithShape="0">
              <a:schemeClr val="accent1">
                <a:lumMod val="50000"/>
                <a:alpha val="10000"/>
              </a:schemeClr>
            </a:outerShdw>
          </a:effectLst>
        </p:spPr>
        <p:style>
          <a:lnRef idx="2">
            <a:srgbClr val="0165FF">
              <a:shade val="50000"/>
            </a:srgbClr>
          </a:lnRef>
          <a:fillRef idx="1">
            <a:srgbClr val="0165FF"/>
          </a:fillRef>
          <a:effectRef idx="0">
            <a:srgbClr val="0165FF"/>
          </a:effectRef>
          <a:fontRef idx="minor">
            <a:srgbClr val="FFFFFF"/>
          </a:fontRef>
        </p:style>
        <p:txBody>
          <a:bodyPr vertOverflow="overflow" horzOverflow="overflow" vert="horz" wrap="square" lIns="90533" tIns="45267" rIns="90533" bIns="45267" numCol="1" spcCol="0" rtlCol="0" fromWordArt="0" anchor="ctr" anchorCtr="0" forceAA="0" compatLnSpc="1">
            <a:noAutofit/>
          </a:bodyP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rgbClr val="FFFFFF"/>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r>
              <a:rPr lang="zh-CN" altLang="en-US" dirty="0">
                <a:solidFill>
                  <a:srgbClr val="000000"/>
                </a:solidFill>
                <a:latin typeface="华文新魏" panose="02010800040101010101" charset="-122"/>
                <a:ea typeface="华文新魏" panose="02010800040101010101" charset="-122"/>
                <a:sym typeface="思源宋体 CN" panose="02020400000000000000" charset="-122"/>
              </a:rPr>
              <a:t>同伴评价</a:t>
            </a:r>
            <a:endParaRPr lang="zh-CN" altLang="en-US" dirty="0">
              <a:solidFill>
                <a:srgbClr val="000000"/>
              </a:solidFill>
              <a:latin typeface="华文新魏" panose="02010800040101010101" charset="-122"/>
              <a:ea typeface="华文新魏" panose="02010800040101010101" charset="-122"/>
              <a:sym typeface="思源宋体 CN" panose="02020400000000000000" charset="-122"/>
            </a:endParaRPr>
          </a:p>
        </p:txBody>
      </p:sp>
      <p:sp>
        <p:nvSpPr>
          <p:cNvPr id="28" name="文本框 27"/>
          <p:cNvSpPr txBox="1"/>
          <p:nvPr/>
        </p:nvSpPr>
        <p:spPr>
          <a:xfrm>
            <a:off x="5191125" y="2199640"/>
            <a:ext cx="2127250" cy="1198880"/>
          </a:xfrm>
          <a:prstGeom prst="rect">
            <a:avLst/>
          </a:prstGeom>
        </p:spPr>
        <p:txBody>
          <a:bodyPr wrap="square">
            <a:spAutoFit/>
          </a:bodyPr>
          <a:p>
            <a:pPr algn="ctr" defTabSz="266700"/>
            <a:r>
              <a:rPr lang="zh-CN" altLang="en-US" sz="3600">
                <a:solidFill>
                  <a:srgbClr val="C00000"/>
                </a:solidFill>
                <a:latin typeface="思源宋体 CN Heavy" panose="02020900000000000000" pitchFamily="18" charset="-122"/>
                <a:ea typeface="思源宋体 CN Heavy" panose="02020900000000000000" pitchFamily="18" charset="-122"/>
              </a:rPr>
              <a:t>纳入</a:t>
            </a:r>
            <a:endParaRPr lang="zh-CN" altLang="en-US" sz="3600">
              <a:solidFill>
                <a:srgbClr val="C00000"/>
              </a:solidFill>
              <a:latin typeface="思源宋体 CN Heavy" panose="02020900000000000000" pitchFamily="18" charset="-122"/>
              <a:ea typeface="思源宋体 CN Heavy" panose="02020900000000000000" pitchFamily="18" charset="-122"/>
            </a:endParaRPr>
          </a:p>
          <a:p>
            <a:pPr algn="ctr" defTabSz="266700"/>
            <a:r>
              <a:rPr lang="zh-CN" altLang="en-US" sz="3600">
                <a:solidFill>
                  <a:srgbClr val="C00000"/>
                </a:solidFill>
                <a:latin typeface="思源宋体 CN Heavy" panose="02020900000000000000" pitchFamily="18" charset="-122"/>
                <a:ea typeface="思源宋体 CN Heavy" panose="02020900000000000000" pitchFamily="18" charset="-122"/>
              </a:rPr>
              <a:t>综合考察</a:t>
            </a:r>
            <a:endParaRPr lang="zh-CN" altLang="en-US" sz="3600">
              <a:solidFill>
                <a:srgbClr val="C00000"/>
              </a:solidFill>
              <a:latin typeface="思源宋体 CN Heavy" panose="02020900000000000000" pitchFamily="18" charset="-122"/>
              <a:ea typeface="思源宋体 CN Heavy" panose="02020900000000000000" pitchFamily="18" charset="-122"/>
            </a:endParaRPr>
          </a:p>
        </p:txBody>
      </p:sp>
      <p:pic>
        <p:nvPicPr>
          <p:cNvPr id="29" name="图片 28"/>
          <p:cNvPicPr>
            <a:picLocks noChangeAspect="1"/>
          </p:cNvPicPr>
          <p:nvPr/>
        </p:nvPicPr>
        <p:blipFill>
          <a:blip r:embed="rId20"/>
          <a:stretch>
            <a:fillRect/>
          </a:stretch>
        </p:blipFill>
        <p:spPr>
          <a:xfrm>
            <a:off x="5450205" y="3111500"/>
            <a:ext cx="1609090" cy="1699895"/>
          </a:xfrm>
          <a:prstGeom prst="rect">
            <a:avLst/>
          </a:prstGeom>
        </p:spPr>
      </p:pic>
      <p:sp>
        <p:nvSpPr>
          <p:cNvPr id="30" name="文本框 29"/>
          <p:cNvSpPr txBox="1"/>
          <p:nvPr/>
        </p:nvSpPr>
        <p:spPr>
          <a:xfrm>
            <a:off x="729615" y="4879658"/>
            <a:ext cx="5080000" cy="460375"/>
          </a:xfrm>
          <a:prstGeom prst="rect">
            <a:avLst/>
          </a:prstGeom>
        </p:spPr>
        <p:txBody>
          <a:bodyPr>
            <a:spAutoFit/>
          </a:bodyPr>
          <a:p>
            <a:pPr defTabSz="266700"/>
            <a:r>
              <a:rPr lang="zh-CN" altLang="en-US" sz="2400" dirty="0">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rPr>
              <a:t>做实团前教育</a:t>
            </a:r>
            <a:endParaRPr lang="zh-CN" altLang="en-US" sz="2400" dirty="0">
              <a:gradFill>
                <a:gsLst>
                  <a:gs pos="25000">
                    <a:srgbClr val="FFD83A"/>
                  </a:gs>
                  <a:gs pos="75000">
                    <a:srgbClr val="FFFD6D"/>
                  </a:gs>
                  <a:gs pos="0">
                    <a:srgbClr val="F8C334"/>
                  </a:gs>
                  <a:gs pos="100000">
                    <a:srgbClr val="FFFEB8"/>
                  </a:gs>
                </a:gsLst>
                <a:lin ang="18900000" scaled="1"/>
              </a:gra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sp>
        <p:nvSpPr>
          <p:cNvPr id="32" name="矩形: 圆角 44"/>
          <p:cNvSpPr/>
          <p:nvPr/>
        </p:nvSpPr>
        <p:spPr>
          <a:xfrm>
            <a:off x="430530" y="4990465"/>
            <a:ext cx="175895" cy="175895"/>
          </a:xfrm>
          <a:prstGeom prst="round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endParaRPr lang="zh-CN" altLang="en-US" sz="3200" dirty="0">
              <a:solidFill>
                <a:srgbClr val="FFFFFF"/>
              </a:solidFill>
              <a:latin typeface="思源宋体 CN" panose="02020400000000000000" charset="-122"/>
              <a:ea typeface="思源宋体 CN" panose="02020400000000000000" charset="-122"/>
              <a:sym typeface="思源宋体 CN" panose="02020400000000000000" charset="-122"/>
            </a:endParaRPr>
          </a:p>
        </p:txBody>
      </p:sp>
      <p:sp>
        <p:nvSpPr>
          <p:cNvPr id="33" name="矩形: 圆角 45"/>
          <p:cNvSpPr/>
          <p:nvPr/>
        </p:nvSpPr>
        <p:spPr>
          <a:xfrm>
            <a:off x="462280" y="5022215"/>
            <a:ext cx="207645" cy="207645"/>
          </a:xfrm>
          <a:prstGeom prst="roundRect">
            <a:avLst/>
          </a:prstGeom>
          <a:gradFill>
            <a:gsLst>
              <a:gs pos="25000">
                <a:srgbClr val="FFD83A"/>
              </a:gs>
              <a:gs pos="75000">
                <a:srgbClr val="FFFD6D"/>
              </a:gs>
              <a:gs pos="0">
                <a:srgbClr val="F8C334"/>
              </a:gs>
              <a:gs pos="100000">
                <a:srgbClr val="FFFEB8"/>
              </a:gs>
            </a:gsLst>
            <a:lin ang="1890000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a:defRPr>
            </a:lvl9pPr>
          </a:lstStyle>
          <a:p>
            <a:pPr algn="ctr" defTabSz="1219200"/>
            <a:endParaRPr lang="zh-CN" altLang="en-US" sz="3200">
              <a:solidFill>
                <a:srgbClr val="FFFFFF"/>
              </a:solidFill>
              <a:latin typeface="思源宋体 CN" panose="02020400000000000000" charset="-122"/>
              <a:ea typeface="思源宋体 CN" panose="02020400000000000000" charset="-122"/>
              <a:sym typeface="思源宋体 CN" panose="02020400000000000000" charset="-122"/>
            </a:endParaRPr>
          </a:p>
        </p:txBody>
      </p:sp>
      <p:sp>
        <p:nvSpPr>
          <p:cNvPr id="36" name="文本框 35"/>
          <p:cNvSpPr txBox="1"/>
          <p:nvPr/>
        </p:nvSpPr>
        <p:spPr>
          <a:xfrm>
            <a:off x="729615" y="5229860"/>
            <a:ext cx="6721475" cy="1529715"/>
          </a:xfrm>
          <a:prstGeom prst="rect">
            <a:avLst/>
          </a:prstGeom>
        </p:spPr>
        <p:txBody>
          <a:bodyPr wrap="square">
            <a:spAutoFit/>
          </a:bodyPr>
          <a:p>
            <a:pPr defTabSz="266700">
              <a:lnSpc>
                <a:spcPct val="130000"/>
              </a:lnSpc>
            </a:pPr>
            <a:r>
              <a:rPr lang="zh-CN" altLang="en-US" sz="240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rPr>
              <a:t>围绕入团积极分子，分阶段开展团章学习、主题培训、志愿实践、谈心谈话与考察评价，注重入团仪式的庄重感</a:t>
            </a:r>
            <a:endParaRPr lang="zh-CN" altLang="en-US" sz="240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p:cTn id="7" dur="500" fill="hold"/>
                                        <p:tgtEl>
                                          <p:spTgt spid="115"/>
                                        </p:tgtEl>
                                        <p:attrNameLst>
                                          <p:attrName>ppt_w</p:attrName>
                                        </p:attrNameLst>
                                      </p:cBhvr>
                                      <p:tavLst>
                                        <p:tav tm="0">
                                          <p:val>
                                            <p:fltVal val="0"/>
                                          </p:val>
                                        </p:tav>
                                        <p:tav tm="100000">
                                          <p:val>
                                            <p:strVal val="#ppt_w"/>
                                          </p:val>
                                        </p:tav>
                                      </p:tavLst>
                                    </p:anim>
                                    <p:anim calcmode="lin" valueType="num">
                                      <p:cBhvr>
                                        <p:cTn id="8" dur="500" fill="hold"/>
                                        <p:tgtEl>
                                          <p:spTgt spid="115"/>
                                        </p:tgtEl>
                                        <p:attrNameLst>
                                          <p:attrName>ppt_h</p:attrName>
                                        </p:attrNameLst>
                                      </p:cBhvr>
                                      <p:tavLst>
                                        <p:tav tm="0">
                                          <p:val>
                                            <p:fltVal val="0"/>
                                          </p:val>
                                        </p:tav>
                                        <p:tav tm="100000">
                                          <p:val>
                                            <p:strVal val="#ppt_h"/>
                                          </p:val>
                                        </p:tav>
                                      </p:tavLst>
                                    </p:anim>
                                    <p:animEffect transition="in" filter="fade">
                                      <p:cBhvr>
                                        <p:cTn id="9" dur="500"/>
                                        <p:tgtEl>
                                          <p:spTgt spid="11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55"/>
                                        </p:tgtEl>
                                        <p:attrNameLst>
                                          <p:attrName>style.visibility</p:attrName>
                                        </p:attrNameLst>
                                      </p:cBhvr>
                                      <p:to>
                                        <p:strVal val="visible"/>
                                      </p:to>
                                    </p:set>
                                    <p:animEffect transition="in" filter="wipe(left)">
                                      <p:cBhvr>
                                        <p:cTn id="13" dur="500"/>
                                        <p:tgtEl>
                                          <p:spTgt spid="155"/>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000" fill="hold">
                                          <p:stCondLst>
                                            <p:cond delay="0"/>
                                          </p:stCondLst>
                                        </p:cTn>
                                        <p:tgtEl>
                                          <p:spTgt spid="5"/>
                                        </p:tgtEl>
                                        <p:attrNameLst>
                                          <p:attrName>style.visibility</p:attrName>
                                        </p:attrNameLst>
                                      </p:cBhvr>
                                      <p:to>
                                        <p:strVal val="visible"/>
                                      </p:to>
                                    </p:set>
                                    <p:animEffect transition="in" filter="wipe(up)">
                                      <p:cBhvr>
                                        <p:cTn id="23" dur="1000"/>
                                        <p:tgtEl>
                                          <p:spTgt spid="5"/>
                                        </p:tgtEl>
                                      </p:cBhvr>
                                    </p:animEffect>
                                  </p:childTnLst>
                                </p:cTn>
                              </p:par>
                            </p:childTnLst>
                          </p:cTn>
                        </p:par>
                        <p:par>
                          <p:cTn id="24" fill="hold">
                            <p:stCondLst>
                              <p:cond delay="2500"/>
                            </p:stCondLst>
                            <p:childTnLst>
                              <p:par>
                                <p:cTn id="25" presetID="53" presetClass="entr" presetSubtype="16" fill="hold" nodeType="afterEffect">
                                  <p:stCondLst>
                                    <p:cond delay="0"/>
                                  </p:stCondLst>
                                  <p:childTnLst>
                                    <p:set>
                                      <p:cBhvr>
                                        <p:cTn id="26" dur="1000" fill="hold">
                                          <p:stCondLst>
                                            <p:cond delay="0"/>
                                          </p:stCondLst>
                                        </p:cTn>
                                        <p:tgtEl>
                                          <p:spTgt spid="63"/>
                                        </p:tgtEl>
                                        <p:attrNameLst>
                                          <p:attrName>style.visibility</p:attrName>
                                        </p:attrNameLst>
                                      </p:cBhvr>
                                      <p:to>
                                        <p:strVal val="visible"/>
                                      </p:to>
                                    </p:set>
                                    <p:anim calcmode="lin" valueType="num">
                                      <p:cBhvr>
                                        <p:cTn id="27" dur="1000" fill="hold"/>
                                        <p:tgtEl>
                                          <p:spTgt spid="63"/>
                                        </p:tgtEl>
                                        <p:attrNameLst>
                                          <p:attrName>ppt_w</p:attrName>
                                        </p:attrNameLst>
                                      </p:cBhvr>
                                      <p:tavLst>
                                        <p:tav tm="0">
                                          <p:val>
                                            <p:fltVal val="0"/>
                                          </p:val>
                                        </p:tav>
                                        <p:tav tm="100000">
                                          <p:val>
                                            <p:strVal val="#ppt_w"/>
                                          </p:val>
                                        </p:tav>
                                      </p:tavLst>
                                    </p:anim>
                                    <p:anim calcmode="lin" valueType="num">
                                      <p:cBhvr>
                                        <p:cTn id="28" dur="1000" fill="hold"/>
                                        <p:tgtEl>
                                          <p:spTgt spid="63"/>
                                        </p:tgtEl>
                                        <p:attrNameLst>
                                          <p:attrName>ppt_h</p:attrName>
                                        </p:attrNameLst>
                                      </p:cBhvr>
                                      <p:tavLst>
                                        <p:tav tm="0">
                                          <p:val>
                                            <p:fltVal val="0"/>
                                          </p:val>
                                        </p:tav>
                                        <p:tav tm="100000">
                                          <p:val>
                                            <p:strVal val="#ppt_h"/>
                                          </p:val>
                                        </p:tav>
                                      </p:tavLst>
                                    </p:anim>
                                    <p:animEffect transition="in" filter="fade">
                                      <p:cBhvr>
                                        <p:cTn id="29" dur="1000"/>
                                        <p:tgtEl>
                                          <p:spTgt spid="63"/>
                                        </p:tgtEl>
                                      </p:cBhvr>
                                    </p:animEffect>
                                  </p:childTnLst>
                                </p:cTn>
                              </p:par>
                            </p:childTnLst>
                          </p:cTn>
                        </p:par>
                        <p:par>
                          <p:cTn id="30" fill="hold">
                            <p:stCondLst>
                              <p:cond delay="3500"/>
                            </p:stCondLst>
                            <p:childTnLst>
                              <p:par>
                                <p:cTn id="31" presetID="53" presetClass="entr" presetSubtype="16"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par>
                          <p:cTn id="36" fill="hold">
                            <p:stCondLst>
                              <p:cond delay="4000"/>
                            </p:stCondLst>
                            <p:childTnLst>
                              <p:par>
                                <p:cTn id="37" presetID="53" presetClass="entr" presetSubtype="16"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cTn>
                              </p:par>
                            </p:childTnLst>
                          </p:cTn>
                        </p:par>
                        <p:par>
                          <p:cTn id="42" fill="hold">
                            <p:stCondLst>
                              <p:cond delay="4500"/>
                            </p:stCondLst>
                            <p:childTnLst>
                              <p:par>
                                <p:cTn id="43" presetID="53" presetClass="entr" presetSubtype="16" fill="hold" grpId="0" nodeType="after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p:cTn id="45" dur="500" fill="hold"/>
                                        <p:tgtEl>
                                          <p:spTgt spid="26"/>
                                        </p:tgtEl>
                                        <p:attrNameLst>
                                          <p:attrName>ppt_w</p:attrName>
                                        </p:attrNameLst>
                                      </p:cBhvr>
                                      <p:tavLst>
                                        <p:tav tm="0">
                                          <p:val>
                                            <p:fltVal val="0"/>
                                          </p:val>
                                        </p:tav>
                                        <p:tav tm="100000">
                                          <p:val>
                                            <p:strVal val="#ppt_w"/>
                                          </p:val>
                                        </p:tav>
                                      </p:tavLst>
                                    </p:anim>
                                    <p:anim calcmode="lin" valueType="num">
                                      <p:cBhvr>
                                        <p:cTn id="46" dur="500" fill="hold"/>
                                        <p:tgtEl>
                                          <p:spTgt spid="26"/>
                                        </p:tgtEl>
                                        <p:attrNameLst>
                                          <p:attrName>ppt_h</p:attrName>
                                        </p:attrNameLst>
                                      </p:cBhvr>
                                      <p:tavLst>
                                        <p:tav tm="0">
                                          <p:val>
                                            <p:fltVal val="0"/>
                                          </p:val>
                                        </p:tav>
                                        <p:tav tm="100000">
                                          <p:val>
                                            <p:strVal val="#ppt_h"/>
                                          </p:val>
                                        </p:tav>
                                      </p:tavLst>
                                    </p:anim>
                                    <p:animEffect transition="in" filter="fade">
                                      <p:cBhvr>
                                        <p:cTn id="47" dur="500"/>
                                        <p:tgtEl>
                                          <p:spTgt spid="26"/>
                                        </p:tgtEl>
                                      </p:cBhvr>
                                    </p:animEffect>
                                  </p:childTnLst>
                                </p:cTn>
                              </p:par>
                            </p:childTnLst>
                          </p:cTn>
                        </p:par>
                        <p:par>
                          <p:cTn id="48" fill="hold">
                            <p:stCondLst>
                              <p:cond delay="5000"/>
                            </p:stCondLst>
                            <p:childTnLst>
                              <p:par>
                                <p:cTn id="49" presetID="53" presetClass="entr" presetSubtype="16"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p:cTn id="51" dur="500" fill="hold"/>
                                        <p:tgtEl>
                                          <p:spTgt spid="27"/>
                                        </p:tgtEl>
                                        <p:attrNameLst>
                                          <p:attrName>ppt_w</p:attrName>
                                        </p:attrNameLst>
                                      </p:cBhvr>
                                      <p:tavLst>
                                        <p:tav tm="0">
                                          <p:val>
                                            <p:fltVal val="0"/>
                                          </p:val>
                                        </p:tav>
                                        <p:tav tm="100000">
                                          <p:val>
                                            <p:strVal val="#ppt_w"/>
                                          </p:val>
                                        </p:tav>
                                      </p:tavLst>
                                    </p:anim>
                                    <p:anim calcmode="lin" valueType="num">
                                      <p:cBhvr>
                                        <p:cTn id="52" dur="500" fill="hold"/>
                                        <p:tgtEl>
                                          <p:spTgt spid="27"/>
                                        </p:tgtEl>
                                        <p:attrNameLst>
                                          <p:attrName>ppt_h</p:attrName>
                                        </p:attrNameLst>
                                      </p:cBhvr>
                                      <p:tavLst>
                                        <p:tav tm="0">
                                          <p:val>
                                            <p:fltVal val="0"/>
                                          </p:val>
                                        </p:tav>
                                        <p:tav tm="100000">
                                          <p:val>
                                            <p:strVal val="#ppt_h"/>
                                          </p:val>
                                        </p:tav>
                                      </p:tavLst>
                                    </p:anim>
                                    <p:animEffect transition="in" filter="fade">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P spid="24" grpId="0" bldLvl="0" animBg="1"/>
      <p:bldP spid="24" grpId="1" animBg="1"/>
      <p:bldP spid="25" grpId="0" bldLvl="0" animBg="1"/>
      <p:bldP spid="25" grpId="1" animBg="1"/>
      <p:bldP spid="26" grpId="0" bldLvl="0" animBg="1"/>
      <p:bldP spid="26" grpId="1" animBg="1"/>
      <p:bldP spid="27" grpId="0" bldLvl="0" animBg="1"/>
      <p:bldP spid="2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733030" y="-8890"/>
            <a:ext cx="4441825" cy="7057390"/>
            <a:chOff x="12178" y="-14"/>
            <a:chExt cx="6995" cy="11114"/>
          </a:xfrm>
        </p:grpSpPr>
        <p:sp>
          <p:nvSpPr>
            <p:cNvPr id="34" name="平行四边形 33"/>
            <p:cNvSpPr/>
            <p:nvPr/>
          </p:nvSpPr>
          <p:spPr>
            <a:xfrm>
              <a:off x="12178" y="528"/>
              <a:ext cx="5599" cy="10572"/>
            </a:xfrm>
            <a:prstGeom prst="parallelogram">
              <a:avLst>
                <a:gd name="adj" fmla="val 40847"/>
              </a:avLst>
            </a:prstGeom>
            <a:gradFill>
              <a:gsLst>
                <a:gs pos="16000">
                  <a:schemeClr val="accent1">
                    <a:lumMod val="20000"/>
                    <a:lumOff val="80000"/>
                    <a:alpha val="66000"/>
                  </a:schemeClr>
                </a:gs>
                <a:gs pos="89000">
                  <a:schemeClr val="accent4">
                    <a:alpha val="0"/>
                  </a:schemeClr>
                </a:gs>
              </a:gsLst>
              <a:lin ang="5400000" scaled="1"/>
            </a:gradFill>
            <a:ln w="25400" cap="flat" cmpd="sng" algn="ctr">
              <a:noFill/>
              <a:prstDash val="solid"/>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495">
                <a:spcBef>
                  <a:spcPct val="0"/>
                </a:spcBef>
                <a:spcAft>
                  <a:spcPct val="0"/>
                </a:spcAft>
                <a:defRPr/>
              </a:pPr>
              <a:endParaRPr lang="zh-CN" altLang="en-US" sz="1795" kern="0">
                <a:solidFill>
                  <a:srgbClr val="FFFFFF"/>
                </a:solidFill>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6" name="任意多边形: 形状 10"/>
            <p:cNvSpPr/>
            <p:nvPr/>
          </p:nvSpPr>
          <p:spPr>
            <a:xfrm>
              <a:off x="13603" y="-14"/>
              <a:ext cx="5570" cy="10301"/>
            </a:xfrm>
            <a:custGeom>
              <a:avLst/>
              <a:gdLst>
                <a:gd name="connsiteX0" fmla="*/ 1436563 w 3543511"/>
                <a:gd name="connsiteY0" fmla="*/ 0 h 5495431"/>
                <a:gd name="connsiteX1" fmla="*/ 3543511 w 3543511"/>
                <a:gd name="connsiteY1" fmla="*/ 0 h 5495431"/>
                <a:gd name="connsiteX2" fmla="*/ 2106948 w 3543511"/>
                <a:gd name="connsiteY2" fmla="*/ 5495431 h 5495431"/>
                <a:gd name="connsiteX3" fmla="*/ 0 w 3543511"/>
                <a:gd name="connsiteY3" fmla="*/ 5495431 h 5495431"/>
              </a:gdLst>
              <a:ahLst/>
              <a:cxnLst>
                <a:cxn ang="0">
                  <a:pos x="connsiteX0" y="connsiteY0"/>
                </a:cxn>
                <a:cxn ang="0">
                  <a:pos x="connsiteX1" y="connsiteY1"/>
                </a:cxn>
                <a:cxn ang="0">
                  <a:pos x="connsiteX2" y="connsiteY2"/>
                </a:cxn>
                <a:cxn ang="0">
                  <a:pos x="connsiteX3" y="connsiteY3"/>
                </a:cxn>
              </a:cxnLst>
              <a:rect l="l" t="t" r="r" b="b"/>
              <a:pathLst>
                <a:path w="3543511" h="5495431">
                  <a:moveTo>
                    <a:pt x="1436563" y="0"/>
                  </a:moveTo>
                  <a:lnTo>
                    <a:pt x="3543511" y="0"/>
                  </a:lnTo>
                  <a:lnTo>
                    <a:pt x="2106948" y="5495431"/>
                  </a:lnTo>
                  <a:lnTo>
                    <a:pt x="0" y="5495431"/>
                  </a:lnTo>
                  <a:close/>
                </a:path>
              </a:pathLst>
            </a:custGeom>
            <a:gradFill>
              <a:gsLst>
                <a:gs pos="16000">
                  <a:schemeClr val="accent1">
                    <a:alpha val="26000"/>
                  </a:schemeClr>
                </a:gs>
                <a:gs pos="100000">
                  <a:schemeClr val="accent1">
                    <a:alpha val="0"/>
                  </a:schemeClr>
                </a:gs>
              </a:gsLst>
              <a:lin ang="5400000" scaled="1"/>
            </a:gradFill>
            <a:ln w="25400" cap="flat" cmpd="sng" algn="ctr">
              <a:noFill/>
              <a:prstDash val="solid"/>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495">
                <a:spcBef>
                  <a:spcPct val="0"/>
                </a:spcBef>
                <a:spcAft>
                  <a:spcPct val="0"/>
                </a:spcAft>
                <a:defRPr/>
              </a:pPr>
              <a:endParaRPr lang="zh-CN" altLang="en-US" sz="1795" kern="0" dirty="0">
                <a:solidFill>
                  <a:srgbClr val="FFFFFF"/>
                </a:solidFill>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grpSp>
      <p:grpSp>
        <p:nvGrpSpPr>
          <p:cNvPr id="8" name="16"/>
          <p:cNvGrpSpPr/>
          <p:nvPr>
            <p:custDataLst>
              <p:tags r:id="rId1"/>
            </p:custDataLst>
          </p:nvPr>
        </p:nvGrpSpPr>
        <p:grpSpPr>
          <a:xfrm>
            <a:off x="1033145" y="648335"/>
            <a:ext cx="6805930" cy="136525"/>
            <a:chOff x="319679" y="-472584"/>
            <a:chExt cx="7050825" cy="136401"/>
          </a:xfrm>
          <a:solidFill>
            <a:schemeClr val="accent1">
              <a:lumMod val="75000"/>
            </a:schemeClr>
          </a:solidFill>
        </p:grpSpPr>
        <p:sp>
          <p:nvSpPr>
            <p:cNvPr id="9" name="16-1"/>
            <p:cNvSpPr/>
            <p:nvPr/>
          </p:nvSpPr>
          <p:spPr>
            <a:xfrm rot="10800000">
              <a:off x="5017042" y="-438939"/>
              <a:ext cx="2353462" cy="39777"/>
            </a:xfrm>
            <a:custGeom>
              <a:avLst/>
              <a:gdLst>
                <a:gd name="connsiteX0" fmla="*/ 3381375 w 3381375"/>
                <a:gd name="connsiteY0" fmla="*/ 0 h 57150"/>
                <a:gd name="connsiteX1" fmla="*/ 0 w 3381375"/>
                <a:gd name="connsiteY1" fmla="*/ 0 h 57150"/>
                <a:gd name="connsiteX2" fmla="*/ 76200 w 3381375"/>
                <a:gd name="connsiteY2" fmla="*/ 57150 h 57150"/>
              </a:gdLst>
              <a:ahLst/>
              <a:cxnLst>
                <a:cxn ang="0">
                  <a:pos x="connsiteX0" y="connsiteY0"/>
                </a:cxn>
                <a:cxn ang="0">
                  <a:pos x="connsiteX1" y="connsiteY1"/>
                </a:cxn>
                <a:cxn ang="0">
                  <a:pos x="connsiteX2" y="connsiteY2"/>
                </a:cxn>
              </a:cxnLst>
              <a:rect l="l" t="t" r="r" b="b"/>
              <a:pathLst>
                <a:path w="3381375" h="57150">
                  <a:moveTo>
                    <a:pt x="3381375" y="0"/>
                  </a:moveTo>
                  <a:lnTo>
                    <a:pt x="0" y="0"/>
                  </a:lnTo>
                  <a:lnTo>
                    <a:pt x="76200" y="57150"/>
                  </a:lnTo>
                </a:path>
              </a:pathLst>
            </a:custGeom>
            <a:grpFill/>
            <a:ln w="12700" cap="rnd" cmpd="sng" algn="ctr">
              <a:solidFill>
                <a:schemeClr val="accent1"/>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mn-ea"/>
              </a:endParaRPr>
            </a:p>
          </p:txBody>
        </p:sp>
        <p:cxnSp>
          <p:nvCxnSpPr>
            <p:cNvPr id="128" name="16-2"/>
            <p:cNvCxnSpPr/>
            <p:nvPr>
              <p:custDataLst>
                <p:tags r:id="rId2"/>
              </p:custDataLst>
            </p:nvPr>
          </p:nvCxnSpPr>
          <p:spPr>
            <a:xfrm rot="10800000" flipH="1" flipV="1">
              <a:off x="5852355" y="-378278"/>
              <a:ext cx="26518" cy="42095"/>
            </a:xfrm>
            <a:prstGeom prst="line">
              <a:avLst/>
            </a:prstGeom>
            <a:grpFill/>
            <a:ln w="9525" cap="rnd" cmpd="sng" algn="ctr">
              <a:solidFill>
                <a:schemeClr val="accent1"/>
              </a:solidFill>
              <a:prstDash val="solid"/>
              <a:miter lim="800000"/>
            </a:ln>
            <a:effectLst/>
          </p:spPr>
        </p:cxnSp>
        <p:cxnSp>
          <p:nvCxnSpPr>
            <p:cNvPr id="129" name="16-3"/>
            <p:cNvCxnSpPr/>
            <p:nvPr>
              <p:custDataLst>
                <p:tags r:id="rId3"/>
              </p:custDataLst>
            </p:nvPr>
          </p:nvCxnSpPr>
          <p:spPr>
            <a:xfrm rot="10800000" flipH="1" flipV="1">
              <a:off x="5893078" y="-378278"/>
              <a:ext cx="26518" cy="42095"/>
            </a:xfrm>
            <a:prstGeom prst="line">
              <a:avLst/>
            </a:prstGeom>
            <a:grpFill/>
            <a:ln w="9525" cap="rnd" cmpd="sng" algn="ctr">
              <a:solidFill>
                <a:schemeClr val="accent1"/>
              </a:solidFill>
              <a:prstDash val="solid"/>
              <a:miter lim="800000"/>
            </a:ln>
            <a:effectLst/>
          </p:spPr>
        </p:cxnSp>
        <p:cxnSp>
          <p:nvCxnSpPr>
            <p:cNvPr id="130" name="16-4"/>
            <p:cNvCxnSpPr/>
            <p:nvPr>
              <p:custDataLst>
                <p:tags r:id="rId4"/>
              </p:custDataLst>
            </p:nvPr>
          </p:nvCxnSpPr>
          <p:spPr>
            <a:xfrm rot="10800000" flipH="1" flipV="1">
              <a:off x="5933801" y="-378278"/>
              <a:ext cx="26518" cy="42095"/>
            </a:xfrm>
            <a:prstGeom prst="line">
              <a:avLst/>
            </a:prstGeom>
            <a:grpFill/>
            <a:ln w="9525" cap="rnd" cmpd="sng" algn="ctr">
              <a:solidFill>
                <a:schemeClr val="accent1"/>
              </a:solidFill>
              <a:prstDash val="solid"/>
              <a:miter lim="800000"/>
            </a:ln>
            <a:effectLst/>
          </p:spPr>
        </p:cxnSp>
        <p:cxnSp>
          <p:nvCxnSpPr>
            <p:cNvPr id="131" name="16-5"/>
            <p:cNvCxnSpPr/>
            <p:nvPr>
              <p:custDataLst>
                <p:tags r:id="rId5"/>
              </p:custDataLst>
            </p:nvPr>
          </p:nvCxnSpPr>
          <p:spPr>
            <a:xfrm rot="10800000" flipH="1" flipV="1">
              <a:off x="5974525" y="-378278"/>
              <a:ext cx="26518" cy="42095"/>
            </a:xfrm>
            <a:prstGeom prst="line">
              <a:avLst/>
            </a:prstGeom>
            <a:grpFill/>
            <a:ln w="9525" cap="rnd" cmpd="sng" algn="ctr">
              <a:solidFill>
                <a:schemeClr val="accent1"/>
              </a:solidFill>
              <a:prstDash val="solid"/>
              <a:miter lim="800000"/>
            </a:ln>
            <a:effectLst/>
          </p:spPr>
        </p:cxnSp>
        <p:cxnSp>
          <p:nvCxnSpPr>
            <p:cNvPr id="132" name="16-6"/>
            <p:cNvCxnSpPr/>
            <p:nvPr>
              <p:custDataLst>
                <p:tags r:id="rId6"/>
              </p:custDataLst>
            </p:nvPr>
          </p:nvCxnSpPr>
          <p:spPr>
            <a:xfrm rot="10800000" flipH="1" flipV="1">
              <a:off x="6015248" y="-378278"/>
              <a:ext cx="26518" cy="42095"/>
            </a:xfrm>
            <a:prstGeom prst="line">
              <a:avLst/>
            </a:prstGeom>
            <a:grpFill/>
            <a:ln w="9525" cap="rnd" cmpd="sng" algn="ctr">
              <a:solidFill>
                <a:schemeClr val="accent1"/>
              </a:solidFill>
              <a:prstDash val="solid"/>
              <a:miter lim="800000"/>
            </a:ln>
            <a:effectLst/>
          </p:spPr>
        </p:cxnSp>
        <p:cxnSp>
          <p:nvCxnSpPr>
            <p:cNvPr id="133" name="16-7"/>
            <p:cNvCxnSpPr/>
            <p:nvPr>
              <p:custDataLst>
                <p:tags r:id="rId7"/>
              </p:custDataLst>
            </p:nvPr>
          </p:nvCxnSpPr>
          <p:spPr>
            <a:xfrm rot="10800000" flipH="1" flipV="1">
              <a:off x="6055971" y="-378278"/>
              <a:ext cx="26518" cy="42095"/>
            </a:xfrm>
            <a:prstGeom prst="line">
              <a:avLst/>
            </a:prstGeom>
            <a:grpFill/>
            <a:ln w="9525" cap="rnd" cmpd="sng" algn="ctr">
              <a:solidFill>
                <a:schemeClr val="accent1"/>
              </a:solidFill>
              <a:prstDash val="solid"/>
              <a:miter lim="800000"/>
            </a:ln>
            <a:effectLst/>
          </p:spPr>
        </p:cxnSp>
        <p:cxnSp>
          <p:nvCxnSpPr>
            <p:cNvPr id="134" name="16-8"/>
            <p:cNvCxnSpPr/>
            <p:nvPr>
              <p:custDataLst>
                <p:tags r:id="rId8"/>
              </p:custDataLst>
            </p:nvPr>
          </p:nvCxnSpPr>
          <p:spPr>
            <a:xfrm rot="10800000" flipH="1" flipV="1">
              <a:off x="6096695" y="-378278"/>
              <a:ext cx="26518" cy="42095"/>
            </a:xfrm>
            <a:prstGeom prst="line">
              <a:avLst/>
            </a:prstGeom>
            <a:grpFill/>
            <a:ln w="9525" cap="rnd" cmpd="sng" algn="ctr">
              <a:solidFill>
                <a:schemeClr val="accent1"/>
              </a:solidFill>
              <a:prstDash val="solid"/>
              <a:miter lim="800000"/>
            </a:ln>
            <a:effectLst/>
          </p:spPr>
        </p:cxnSp>
        <p:cxnSp>
          <p:nvCxnSpPr>
            <p:cNvPr id="135" name="16-9"/>
            <p:cNvCxnSpPr/>
            <p:nvPr>
              <p:custDataLst>
                <p:tags r:id="rId9"/>
              </p:custDataLst>
            </p:nvPr>
          </p:nvCxnSpPr>
          <p:spPr>
            <a:xfrm rot="10800000" flipH="1" flipV="1">
              <a:off x="6137418" y="-378278"/>
              <a:ext cx="26518" cy="42095"/>
            </a:xfrm>
            <a:prstGeom prst="line">
              <a:avLst/>
            </a:prstGeom>
            <a:grpFill/>
            <a:ln w="9525" cap="rnd" cmpd="sng" algn="ctr">
              <a:solidFill>
                <a:schemeClr val="accent1"/>
              </a:solidFill>
              <a:prstDash val="solid"/>
              <a:miter lim="800000"/>
            </a:ln>
            <a:effectLst/>
          </p:spPr>
        </p:cxnSp>
        <p:cxnSp>
          <p:nvCxnSpPr>
            <p:cNvPr id="136" name="16-10"/>
            <p:cNvCxnSpPr/>
            <p:nvPr/>
          </p:nvCxnSpPr>
          <p:spPr>
            <a:xfrm rot="10800000" flipH="1" flipV="1">
              <a:off x="6968316" y="-472584"/>
              <a:ext cx="26518" cy="42095"/>
            </a:xfrm>
            <a:prstGeom prst="line">
              <a:avLst/>
            </a:prstGeom>
            <a:grpFill/>
            <a:ln w="9525" cap="rnd" cmpd="sng" algn="ctr">
              <a:solidFill>
                <a:schemeClr val="accent1"/>
              </a:solidFill>
              <a:prstDash val="solid"/>
              <a:miter lim="800000"/>
            </a:ln>
            <a:effectLst/>
          </p:spPr>
        </p:cxnSp>
        <p:cxnSp>
          <p:nvCxnSpPr>
            <p:cNvPr id="137" name="16-11"/>
            <p:cNvCxnSpPr/>
            <p:nvPr/>
          </p:nvCxnSpPr>
          <p:spPr>
            <a:xfrm rot="10800000" flipH="1" flipV="1">
              <a:off x="7009039" y="-472584"/>
              <a:ext cx="26518" cy="42095"/>
            </a:xfrm>
            <a:prstGeom prst="line">
              <a:avLst/>
            </a:prstGeom>
            <a:grpFill/>
            <a:ln w="9525" cap="rnd" cmpd="sng" algn="ctr">
              <a:solidFill>
                <a:schemeClr val="accent1"/>
              </a:solidFill>
              <a:prstDash val="solid"/>
              <a:miter lim="800000"/>
            </a:ln>
            <a:effectLst/>
          </p:spPr>
        </p:cxnSp>
        <p:cxnSp>
          <p:nvCxnSpPr>
            <p:cNvPr id="138" name="16-12"/>
            <p:cNvCxnSpPr/>
            <p:nvPr/>
          </p:nvCxnSpPr>
          <p:spPr>
            <a:xfrm rot="10800000" flipH="1" flipV="1">
              <a:off x="7049762" y="-472584"/>
              <a:ext cx="26518" cy="42095"/>
            </a:xfrm>
            <a:prstGeom prst="line">
              <a:avLst/>
            </a:prstGeom>
            <a:grpFill/>
            <a:ln w="9525" cap="rnd" cmpd="sng" algn="ctr">
              <a:solidFill>
                <a:schemeClr val="accent1"/>
              </a:solidFill>
              <a:prstDash val="solid"/>
              <a:miter lim="800000"/>
            </a:ln>
            <a:effectLst/>
          </p:spPr>
        </p:cxnSp>
        <p:cxnSp>
          <p:nvCxnSpPr>
            <p:cNvPr id="139" name="16-13"/>
            <p:cNvCxnSpPr/>
            <p:nvPr/>
          </p:nvCxnSpPr>
          <p:spPr>
            <a:xfrm rot="10800000" flipH="1" flipV="1">
              <a:off x="7090486" y="-472584"/>
              <a:ext cx="26518" cy="42095"/>
            </a:xfrm>
            <a:prstGeom prst="line">
              <a:avLst/>
            </a:prstGeom>
            <a:grpFill/>
            <a:ln w="9525" cap="rnd" cmpd="sng" algn="ctr">
              <a:solidFill>
                <a:schemeClr val="accent1"/>
              </a:solidFill>
              <a:prstDash val="solid"/>
              <a:miter lim="800000"/>
            </a:ln>
            <a:effectLst/>
          </p:spPr>
        </p:cxnSp>
        <p:cxnSp>
          <p:nvCxnSpPr>
            <p:cNvPr id="140" name="16-14"/>
            <p:cNvCxnSpPr/>
            <p:nvPr/>
          </p:nvCxnSpPr>
          <p:spPr>
            <a:xfrm rot="10800000" flipH="1" flipV="1">
              <a:off x="7131209" y="-472584"/>
              <a:ext cx="26518" cy="42095"/>
            </a:xfrm>
            <a:prstGeom prst="line">
              <a:avLst/>
            </a:prstGeom>
            <a:grpFill/>
            <a:ln w="9525" cap="rnd" cmpd="sng" algn="ctr">
              <a:solidFill>
                <a:schemeClr val="accent1"/>
              </a:solidFill>
              <a:prstDash val="solid"/>
              <a:miter lim="800000"/>
            </a:ln>
            <a:effectLst/>
          </p:spPr>
        </p:cxnSp>
        <p:cxnSp>
          <p:nvCxnSpPr>
            <p:cNvPr id="141" name="16-15"/>
            <p:cNvCxnSpPr/>
            <p:nvPr/>
          </p:nvCxnSpPr>
          <p:spPr>
            <a:xfrm rot="10800000" flipH="1" flipV="1">
              <a:off x="7171932" y="-472584"/>
              <a:ext cx="26518" cy="42095"/>
            </a:xfrm>
            <a:prstGeom prst="line">
              <a:avLst/>
            </a:prstGeom>
            <a:grpFill/>
            <a:ln w="9525" cap="rnd" cmpd="sng" algn="ctr">
              <a:solidFill>
                <a:schemeClr val="accent1"/>
              </a:solidFill>
              <a:prstDash val="solid"/>
              <a:miter lim="800000"/>
            </a:ln>
            <a:effectLst/>
          </p:spPr>
        </p:cxnSp>
        <p:cxnSp>
          <p:nvCxnSpPr>
            <p:cNvPr id="142" name="16-16"/>
            <p:cNvCxnSpPr/>
            <p:nvPr/>
          </p:nvCxnSpPr>
          <p:spPr>
            <a:xfrm rot="10800000" flipH="1" flipV="1">
              <a:off x="7212656" y="-472584"/>
              <a:ext cx="26518" cy="42095"/>
            </a:xfrm>
            <a:prstGeom prst="line">
              <a:avLst/>
            </a:prstGeom>
            <a:grpFill/>
            <a:ln w="9525" cap="rnd" cmpd="sng" algn="ctr">
              <a:solidFill>
                <a:schemeClr val="accent1"/>
              </a:solidFill>
              <a:prstDash val="solid"/>
              <a:miter lim="800000"/>
            </a:ln>
            <a:effectLst/>
          </p:spPr>
        </p:cxnSp>
        <p:cxnSp>
          <p:nvCxnSpPr>
            <p:cNvPr id="143" name="16-17"/>
            <p:cNvCxnSpPr/>
            <p:nvPr/>
          </p:nvCxnSpPr>
          <p:spPr>
            <a:xfrm rot="10800000" flipH="1" flipV="1">
              <a:off x="7253379" y="-472584"/>
              <a:ext cx="26518" cy="42095"/>
            </a:xfrm>
            <a:prstGeom prst="line">
              <a:avLst/>
            </a:prstGeom>
            <a:grpFill/>
            <a:ln w="9525" cap="rnd" cmpd="sng" algn="ctr">
              <a:solidFill>
                <a:schemeClr val="accent1"/>
              </a:solidFill>
              <a:prstDash val="solid"/>
              <a:miter lim="800000"/>
            </a:ln>
            <a:effectLst/>
          </p:spPr>
        </p:cxnSp>
        <p:cxnSp>
          <p:nvCxnSpPr>
            <p:cNvPr id="144" name="16-18"/>
            <p:cNvCxnSpPr/>
            <p:nvPr/>
          </p:nvCxnSpPr>
          <p:spPr>
            <a:xfrm rot="10800000">
              <a:off x="6123213" y="-436729"/>
              <a:ext cx="788201" cy="0"/>
            </a:xfrm>
            <a:prstGeom prst="line">
              <a:avLst/>
            </a:prstGeom>
            <a:grpFill/>
            <a:ln w="12700" cap="rnd" cmpd="sng" algn="ctr">
              <a:solidFill>
                <a:schemeClr val="accent1"/>
              </a:solidFill>
              <a:prstDash val="sysDot"/>
              <a:miter lim="800000"/>
            </a:ln>
            <a:effectLst/>
          </p:spPr>
        </p:cxnSp>
        <p:cxnSp>
          <p:nvCxnSpPr>
            <p:cNvPr id="145" name="16-19"/>
            <p:cNvCxnSpPr/>
            <p:nvPr/>
          </p:nvCxnSpPr>
          <p:spPr>
            <a:xfrm rot="10800000">
              <a:off x="5073392" y="-436729"/>
              <a:ext cx="941856" cy="0"/>
            </a:xfrm>
            <a:prstGeom prst="line">
              <a:avLst/>
            </a:prstGeom>
            <a:grpFill/>
            <a:ln w="12700" cap="rnd" cmpd="sng" algn="ctr">
              <a:solidFill>
                <a:schemeClr val="accent1"/>
              </a:solidFill>
              <a:prstDash val="sysDot"/>
              <a:miter lim="800000"/>
            </a:ln>
            <a:effectLst/>
          </p:spPr>
        </p:cxnSp>
        <p:cxnSp>
          <p:nvCxnSpPr>
            <p:cNvPr id="146" name="16-20"/>
            <p:cNvCxnSpPr/>
            <p:nvPr/>
          </p:nvCxnSpPr>
          <p:spPr>
            <a:xfrm flipH="1">
              <a:off x="319679" y="-399161"/>
              <a:ext cx="4744286" cy="0"/>
            </a:xfrm>
            <a:prstGeom prst="line">
              <a:avLst/>
            </a:prstGeom>
            <a:grpFill/>
            <a:ln w="12700" cap="rnd" cmpd="sng" algn="ctr">
              <a:solidFill>
                <a:schemeClr val="accent1"/>
              </a:solidFill>
              <a:prstDash val="solid"/>
              <a:round/>
            </a:ln>
            <a:effectLst/>
          </p:spPr>
        </p:cxnSp>
      </p:grpSp>
      <p:sp>
        <p:nvSpPr>
          <p:cNvPr id="10" name="13"/>
          <p:cNvSpPr txBox="1"/>
          <p:nvPr/>
        </p:nvSpPr>
        <p:spPr>
          <a:xfrm>
            <a:off x="947420" y="53975"/>
            <a:ext cx="7065645" cy="607695"/>
          </a:xfrm>
          <a:prstGeom prst="rect">
            <a:avLst/>
          </a:prstGeom>
          <a:noFill/>
        </p:spPr>
        <p:txBody>
          <a:bodyPr wrap="square" rtlCol="0">
            <a:spAutoFit/>
          </a:bodyPr>
          <a:lstStyle/>
          <a:p>
            <a:pPr>
              <a:lnSpc>
                <a:spcPct val="120000"/>
              </a:lnSpc>
            </a:pPr>
            <a:r>
              <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二、稳扎营盘固根本，以组织建设夯实根基</a:t>
            </a:r>
            <a:endParaRPr lang="zh-CN" altLang="en-US" sz="2800" kern="0" noProof="0" dirty="0">
              <a:ln w="0">
                <a:noFill/>
              </a:ln>
              <a:solidFill>
                <a:schemeClr val="tx1"/>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endParaRPr>
          </a:p>
        </p:txBody>
      </p:sp>
      <p:pic>
        <p:nvPicPr>
          <p:cNvPr id="7" name="图片 6"/>
          <p:cNvPicPr/>
          <p:nvPr/>
        </p:nvPicPr>
        <p:blipFill>
          <a:blip r:embed="rId10"/>
          <a:stretch>
            <a:fillRect/>
          </a:stretch>
        </p:blipFill>
        <p:spPr>
          <a:xfrm flipH="1">
            <a:off x="0" y="0"/>
            <a:ext cx="1150620" cy="842645"/>
          </a:xfrm>
          <a:prstGeom prst="rect">
            <a:avLst/>
          </a:prstGeom>
        </p:spPr>
      </p:pic>
      <p:sp>
        <p:nvSpPr>
          <p:cNvPr id="72" name="文本框 71"/>
          <p:cNvSpPr txBox="1"/>
          <p:nvPr/>
        </p:nvSpPr>
        <p:spPr>
          <a:xfrm>
            <a:off x="7839075" y="236855"/>
            <a:ext cx="4156075" cy="411480"/>
          </a:xfrm>
          <a:prstGeom prst="rect">
            <a:avLst/>
          </a:prstGeom>
        </p:spPr>
        <p:txBody>
          <a:bodyPr wrap="square">
            <a:spAutoFit/>
          </a:bodyPr>
          <a:p>
            <a:pPr indent="0" algn="l" defTabSz="266700" fontAlgn="auto">
              <a:lnSpc>
                <a:spcPts val="2500"/>
              </a:lnSpc>
              <a:spcBef>
                <a:spcPct val="0"/>
              </a:spcBef>
              <a:spcAft>
                <a:spcPct val="0"/>
              </a:spcAft>
            </a:pPr>
            <a:r>
              <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rPr>
              <a:t>（二）理务从细，把团务台账管规范</a:t>
            </a:r>
            <a:endParaRPr lang="zh-CN" altLang="en-US" sz="1600" b="1">
              <a:solidFill>
                <a:schemeClr val="tx2">
                  <a:lumMod val="75000"/>
                  <a:lumOff val="25000"/>
                </a:schemeClr>
              </a:solidFill>
              <a:latin typeface="方正清刻本悦宋简体" panose="02000000000000000000" charset="-122"/>
              <a:ea typeface="方正清刻本悦宋简体" panose="02000000000000000000" charset="-122"/>
            </a:endParaRPr>
          </a:p>
        </p:txBody>
      </p:sp>
      <p:pic>
        <p:nvPicPr>
          <p:cNvPr id="39" name="图片 38"/>
          <p:cNvPicPr/>
          <p:nvPr/>
        </p:nvPicPr>
        <p:blipFill>
          <a:blip r:embed="rId11"/>
          <a:stretch>
            <a:fillRect/>
          </a:stretch>
        </p:blipFill>
        <p:spPr>
          <a:xfrm>
            <a:off x="0" y="5611495"/>
            <a:ext cx="12192000" cy="1276985"/>
          </a:xfrm>
          <a:prstGeom prst="rect">
            <a:avLst/>
          </a:prstGeom>
        </p:spPr>
      </p:pic>
      <p:sp>
        <p:nvSpPr>
          <p:cNvPr id="98" name="文本框 97"/>
          <p:cNvSpPr txBox="1"/>
          <p:nvPr/>
        </p:nvSpPr>
        <p:spPr>
          <a:xfrm>
            <a:off x="377825" y="2642235"/>
            <a:ext cx="5916930" cy="400050"/>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black">
                  <a:lumMod val="100000"/>
                </a:prstClr>
              </a:solidFill>
              <a:effectLst/>
              <a:uLnTx/>
              <a:uFillTx/>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grpSp>
        <p:nvGrpSpPr>
          <p:cNvPr id="4" name="组合 3"/>
          <p:cNvGrpSpPr/>
          <p:nvPr/>
        </p:nvGrpSpPr>
        <p:grpSpPr>
          <a:xfrm>
            <a:off x="319405" y="1813560"/>
            <a:ext cx="3030220" cy="3658870"/>
            <a:chOff x="503" y="2856"/>
            <a:chExt cx="4772" cy="5762"/>
          </a:xfrm>
        </p:grpSpPr>
        <p:sp>
          <p:nvSpPr>
            <p:cNvPr id="11" name="Rounded Rectangle 53+"/>
            <p:cNvSpPr/>
            <p:nvPr/>
          </p:nvSpPr>
          <p:spPr>
            <a:xfrm rot="5400000">
              <a:off x="8" y="3351"/>
              <a:ext cx="5762" cy="4772"/>
            </a:xfrm>
            <a:prstGeom prst="roundRect">
              <a:avLst>
                <a:gd name="adj" fmla="val 1716"/>
              </a:avLst>
            </a:prstGeom>
            <a:gradFill>
              <a:gsLst>
                <a:gs pos="77000">
                  <a:schemeClr val="bg1"/>
                </a:gs>
                <a:gs pos="100000">
                  <a:schemeClr val="bg1">
                    <a:alpha val="0"/>
                  </a:schemeClr>
                </a:gs>
              </a:gsLst>
              <a:lin ang="0" scaled="0"/>
            </a:gradFill>
            <a:ln>
              <a:gradFill>
                <a:gsLst>
                  <a:gs pos="0">
                    <a:schemeClr val="accent1"/>
                  </a:gs>
                  <a:gs pos="100000">
                    <a:schemeClr val="accent1">
                      <a:alpha val="0"/>
                    </a:schemeClr>
                  </a:gs>
                </a:gsLst>
                <a:lin ang="0" scaled="0"/>
              </a:gradFill>
            </a:ln>
            <a:effectLst>
              <a:outerShdw blurRad="127000" dist="38100" dir="5400000" algn="t" rotWithShape="0">
                <a:schemeClr val="accent1">
                  <a:lumMod val="75000"/>
                  <a:alpha val="1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HarmonyOS Sans SC" panose="00000500000000000000" charset="-122"/>
                <a:ea typeface="HarmonyOS Sans SC" panose="00000500000000000000" charset="-122"/>
                <a:cs typeface="Arial" panose="020B0604020202020204" pitchFamily="34" charset="0"/>
                <a:sym typeface="思源宋体 CN" panose="02020400000000000000" charset="-122"/>
              </a:endParaRPr>
            </a:p>
          </p:txBody>
        </p:sp>
        <p:sp>
          <p:nvSpPr>
            <p:cNvPr id="64" name="文本框 63"/>
            <p:cNvSpPr txBox="1"/>
            <p:nvPr/>
          </p:nvSpPr>
          <p:spPr>
            <a:xfrm>
              <a:off x="600" y="2918"/>
              <a:ext cx="4651" cy="899"/>
            </a:xfrm>
            <a:prstGeom prst="rect">
              <a:avLst/>
            </a:prstGeom>
            <a:noFill/>
          </p:spPr>
          <p:txBody>
            <a:bodyPr wrap="square">
              <a:spAutoFit/>
            </a:bodyPr>
            <a:lstStyle/>
            <a:p>
              <a:pPr marL="285750" indent="-285750">
                <a:lnSpc>
                  <a:spcPct val="130000"/>
                </a:lnSpc>
                <a:buFont typeface="Wingdings" panose="05000000000000000000" charset="0"/>
                <a:buChar char="l"/>
              </a:pPr>
              <a:r>
                <a:rPr lang="zh-CN" altLang="en-US" sz="2400" b="1" dirty="0">
                  <a:solidFill>
                    <a:schemeClr val="accent3"/>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规范基础台账</a:t>
              </a:r>
              <a:endParaRPr lang="zh-CN" altLang="en-US" sz="2400" b="1" dirty="0">
                <a:solidFill>
                  <a:schemeClr val="accent3"/>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sp>
          <p:nvSpPr>
            <p:cNvPr id="66" name="文本框 65"/>
            <p:cNvSpPr txBox="1"/>
            <p:nvPr/>
          </p:nvSpPr>
          <p:spPr>
            <a:xfrm>
              <a:off x="672" y="3712"/>
              <a:ext cx="4554" cy="2002"/>
            </a:xfrm>
            <a:prstGeom prst="rect">
              <a:avLst/>
            </a:prstGeom>
            <a:noFill/>
          </p:spPr>
          <p:txBody>
            <a:bodyPr wrap="square">
              <a:spAutoFit/>
            </a:bodyPr>
            <a:lstStyle/>
            <a:p>
              <a:pPr marL="285750" indent="-285750">
                <a:lnSpc>
                  <a:spcPct val="120000"/>
                </a:lnSpc>
                <a:buFont typeface="思源宋体 CN" panose="02020400000000000000" charset="-122"/>
                <a:buChar char="•"/>
              </a:pPr>
              <a:r>
                <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对</a:t>
              </a:r>
              <a:r>
                <a:rPr lang="zh-CN" altLang="en-US" sz="1600" dirty="0">
                  <a:solidFill>
                    <a:srgbClr val="C00000"/>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团员信息、团籍管理、组织关系、团费收缴、档案整理</a:t>
              </a:r>
              <a:r>
                <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等做到认真细致、及时规范</a:t>
              </a:r>
              <a:endPar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sp>
        <p:nvSpPr>
          <p:cNvPr id="99" name="文本框 98"/>
          <p:cNvSpPr txBox="1"/>
          <p:nvPr/>
        </p:nvSpPr>
        <p:spPr>
          <a:xfrm>
            <a:off x="396240" y="3821430"/>
            <a:ext cx="7261860" cy="365760"/>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black">
                  <a:lumMod val="100000"/>
                </a:prstClr>
              </a:solidFill>
              <a:effectLst/>
              <a:uLnTx/>
              <a:uFillTx/>
              <a:latin typeface="思源宋体 CN" panose="02020400000000000000" charset="-122"/>
              <a:ea typeface="思源宋体 CN" panose="02020400000000000000" charset="-122"/>
              <a:cs typeface="思源宋体 CN" panose="02020400000000000000" charset="-122"/>
              <a:sym typeface="思源宋体 CN" panose="02020400000000000000" charset="-122"/>
            </a:endParaRPr>
          </a:p>
        </p:txBody>
      </p:sp>
      <p:sp>
        <p:nvSpPr>
          <p:cNvPr id="150" name="Rounded Rectangle 53+"/>
          <p:cNvSpPr/>
          <p:nvPr/>
        </p:nvSpPr>
        <p:spPr>
          <a:xfrm rot="5400000">
            <a:off x="7533640" y="2127885"/>
            <a:ext cx="3658870" cy="3030220"/>
          </a:xfrm>
          <a:prstGeom prst="roundRect">
            <a:avLst>
              <a:gd name="adj" fmla="val 1716"/>
            </a:avLst>
          </a:prstGeom>
          <a:gradFill>
            <a:gsLst>
              <a:gs pos="77000">
                <a:schemeClr val="bg1"/>
              </a:gs>
              <a:gs pos="100000">
                <a:schemeClr val="bg1">
                  <a:alpha val="0"/>
                </a:schemeClr>
              </a:gs>
            </a:gsLst>
            <a:lin ang="0" scaled="0"/>
          </a:gradFill>
          <a:ln>
            <a:gradFill>
              <a:gsLst>
                <a:gs pos="0">
                  <a:schemeClr val="accent1"/>
                </a:gs>
                <a:gs pos="100000">
                  <a:schemeClr val="accent1">
                    <a:alpha val="0"/>
                  </a:schemeClr>
                </a:gs>
              </a:gsLst>
              <a:lin ang="0" scaled="0"/>
            </a:gradFill>
          </a:ln>
          <a:effectLst>
            <a:outerShdw blurRad="127000" dist="38100" dir="5400000" algn="t" rotWithShape="0">
              <a:schemeClr val="accent1">
                <a:lumMod val="75000"/>
                <a:alpha val="1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HarmonyOS Sans SC" panose="00000500000000000000" charset="-122"/>
              <a:ea typeface="HarmonyOS Sans SC" panose="00000500000000000000" charset="-122"/>
              <a:cs typeface="Arial" panose="020B0604020202020204" pitchFamily="34" charset="0"/>
              <a:sym typeface="思源宋体 CN" panose="02020400000000000000" charset="-122"/>
            </a:endParaRPr>
          </a:p>
        </p:txBody>
      </p:sp>
      <p:grpSp>
        <p:nvGrpSpPr>
          <p:cNvPr id="37" name="组合 36"/>
          <p:cNvGrpSpPr/>
          <p:nvPr/>
        </p:nvGrpSpPr>
        <p:grpSpPr>
          <a:xfrm rot="0">
            <a:off x="8218170" y="3724275"/>
            <a:ext cx="2249170" cy="1216660"/>
            <a:chOff x="6416130" y="4501092"/>
            <a:chExt cx="2249114" cy="1636533"/>
          </a:xfrm>
        </p:grpSpPr>
        <p:sp>
          <p:nvSpPr>
            <p:cNvPr id="38" name="方能演亦7-3"/>
            <p:cNvSpPr/>
            <p:nvPr/>
          </p:nvSpPr>
          <p:spPr>
            <a:xfrm rot="10800000">
              <a:off x="6416130" y="4501092"/>
              <a:ext cx="2184761" cy="1636533"/>
            </a:xfrm>
            <a:prstGeom prst="rect">
              <a:avLst/>
            </a:prstGeom>
            <a:noFill/>
            <a:ln>
              <a:gradFill>
                <a:gsLst>
                  <a:gs pos="0">
                    <a:schemeClr val="accent1"/>
                  </a:gs>
                  <a:gs pos="100000">
                    <a:schemeClr val="accent1"/>
                  </a:gs>
                  <a:gs pos="49000">
                    <a:schemeClr val="accent2">
                      <a:alpha val="0"/>
                    </a:schemeClr>
                  </a:gs>
                </a:gsLst>
                <a:lin ang="2700000" scaled="0"/>
              </a:gradFill>
            </a:ln>
            <a:scene3d>
              <a:camera prst="orthographicFront"/>
              <a:lightRig rig="threePt" dir="t">
                <a:rot lat="0" lon="0" rev="0"/>
              </a:lightRig>
            </a:scene3d>
            <a:sp3d>
              <a:contourClr>
                <a:srgbClr val="000000"/>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HarmonyOS Sans SC" panose="00000500000000000000" charset="-122"/>
                <a:cs typeface="Arial" panose="020B0604020202020204" pitchFamily="34" charset="0"/>
                <a:sym typeface="思源宋体 CN" panose="02020400000000000000" charset="-122"/>
              </a:endParaRPr>
            </a:p>
          </p:txBody>
        </p:sp>
        <p:pic>
          <p:nvPicPr>
            <p:cNvPr id="177" name="图片 176" descr="年轻同事讨论业务和价格图表分析商务人士在桌子上伟大的现代联合办公的团队合作理念。为客户计算个税"/>
            <p:cNvPicPr/>
            <p:nvPr/>
          </p:nvPicPr>
          <p:blipFill>
            <a:blip r:embed="rId12"/>
            <a:srcRect t="17107" b="17107"/>
            <a:stretch>
              <a:fillRect/>
            </a:stretch>
          </p:blipFill>
          <p:spPr>
            <a:xfrm>
              <a:off x="6568753" y="4602627"/>
              <a:ext cx="2096491" cy="1391476"/>
            </a:xfrm>
            <a:prstGeom prst="rect">
              <a:avLst/>
            </a:prstGeom>
            <a:ln w="38100">
              <a:solidFill>
                <a:schemeClr val="bg1"/>
              </a:solidFill>
            </a:ln>
            <a:effectLst>
              <a:outerShdw blurRad="254000" dist="190500" dir="5400000" sx="98000" sy="98000" algn="t" rotWithShape="0">
                <a:schemeClr val="accent1">
                  <a:lumMod val="75000"/>
                  <a:alpha val="25000"/>
                </a:schemeClr>
              </a:outerShdw>
            </a:effectLst>
          </p:spPr>
        </p:pic>
      </p:grpSp>
      <p:sp>
        <p:nvSpPr>
          <p:cNvPr id="118" name="文本框 117"/>
          <p:cNvSpPr txBox="1"/>
          <p:nvPr/>
        </p:nvSpPr>
        <p:spPr>
          <a:xfrm>
            <a:off x="7924800" y="1922145"/>
            <a:ext cx="2953385" cy="570865"/>
          </a:xfrm>
          <a:prstGeom prst="rect">
            <a:avLst/>
          </a:prstGeom>
          <a:noFill/>
        </p:spPr>
        <p:txBody>
          <a:bodyPr wrap="square">
            <a:spAutoFit/>
          </a:bodyPr>
          <a:lstStyle/>
          <a:p>
            <a:pPr marL="285750" lvl="0" indent="-285750" algn="l">
              <a:lnSpc>
                <a:spcPct val="130000"/>
              </a:lnSpc>
              <a:buClrTx/>
              <a:buSzTx/>
              <a:buFont typeface="Wingdings" panose="05000000000000000000" charset="0"/>
              <a:buChar char="l"/>
            </a:pPr>
            <a:r>
              <a:rPr lang="zh-CN" altLang="en-US" sz="2400" b="1" dirty="0">
                <a:solidFill>
                  <a:schemeClr val="accent3"/>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健全运行制度</a:t>
            </a:r>
            <a:endParaRPr lang="zh-CN" altLang="en-US" sz="2400" b="1" dirty="0">
              <a:solidFill>
                <a:schemeClr val="accent3"/>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sp>
        <p:nvSpPr>
          <p:cNvPr id="119" name="文本框 118"/>
          <p:cNvSpPr txBox="1"/>
          <p:nvPr/>
        </p:nvSpPr>
        <p:spPr>
          <a:xfrm>
            <a:off x="8054340" y="2489835"/>
            <a:ext cx="2532380" cy="1050925"/>
          </a:xfrm>
          <a:prstGeom prst="rect">
            <a:avLst/>
          </a:prstGeom>
          <a:noFill/>
        </p:spPr>
        <p:txBody>
          <a:bodyPr wrap="square">
            <a:spAutoFit/>
          </a:bodyPr>
          <a:lstStyle/>
          <a:p>
            <a:pPr marL="285750" indent="-285750">
              <a:lnSpc>
                <a:spcPct val="130000"/>
              </a:lnSpc>
              <a:buFont typeface="思源宋体 CN" panose="02020400000000000000" charset="-122"/>
              <a:buChar char="•"/>
            </a:pPr>
            <a:r>
              <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进一步细化</a:t>
            </a:r>
            <a:r>
              <a:rPr lang="zh-CN" altLang="en-US" sz="1600" u="sng" dirty="0">
                <a:solidFill>
                  <a:srgbClr val="C00000"/>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团委例会、活动审批、宣传报送、资料留存</a:t>
            </a:r>
            <a:r>
              <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rPr>
              <a:t>等制度</a:t>
            </a:r>
            <a:endParaRPr lang="zh-CN" altLang="en-US" sz="1600" dirty="0">
              <a:solidFill>
                <a:schemeClr val="tx1"/>
              </a:solidFill>
              <a:effectLst/>
              <a:latin typeface="华文新魏" panose="02010800040101010101" charset="-122"/>
              <a:ea typeface="华文新魏" panose="02010800040101010101" charset="-122"/>
              <a:cs typeface="思源宋体 CN" panose="02020400000000000000" charset="-122"/>
              <a:sym typeface="思源宋体 CN" panose="02020400000000000000" charset="-122"/>
            </a:endParaRPr>
          </a:p>
        </p:txBody>
      </p:sp>
      <p:grpSp>
        <p:nvGrpSpPr>
          <p:cNvPr id="19" name="组合 18"/>
          <p:cNvGrpSpPr/>
          <p:nvPr/>
        </p:nvGrpSpPr>
        <p:grpSpPr>
          <a:xfrm>
            <a:off x="3545205" y="1177925"/>
            <a:ext cx="4112895" cy="4727575"/>
            <a:chOff x="5583" y="1855"/>
            <a:chExt cx="6477" cy="7445"/>
          </a:xfrm>
        </p:grpSpPr>
        <p:sp>
          <p:nvSpPr>
            <p:cNvPr id="94" name="Rounded Rectangle 53+"/>
            <p:cNvSpPr/>
            <p:nvPr/>
          </p:nvSpPr>
          <p:spPr>
            <a:xfrm rot="5400000">
              <a:off x="5099" y="2339"/>
              <a:ext cx="7445" cy="6477"/>
            </a:xfrm>
            <a:prstGeom prst="roundRect">
              <a:avLst>
                <a:gd name="adj" fmla="val 1716"/>
              </a:avLst>
            </a:prstGeom>
            <a:gradFill>
              <a:gsLst>
                <a:gs pos="77000">
                  <a:schemeClr val="bg1"/>
                </a:gs>
                <a:gs pos="100000">
                  <a:schemeClr val="bg1">
                    <a:alpha val="0"/>
                  </a:schemeClr>
                </a:gs>
              </a:gsLst>
              <a:lin ang="0" scaled="0"/>
            </a:gradFill>
            <a:ln>
              <a:gradFill>
                <a:gsLst>
                  <a:gs pos="0">
                    <a:schemeClr val="accent1"/>
                  </a:gs>
                  <a:gs pos="100000">
                    <a:schemeClr val="accent1">
                      <a:alpha val="0"/>
                    </a:schemeClr>
                  </a:gs>
                </a:gsLst>
                <a:lin ang="0" scaled="0"/>
              </a:gradFill>
            </a:ln>
            <a:effectLst>
              <a:outerShdw blurRad="127000" dist="38100" dir="5400000" algn="t" rotWithShape="0">
                <a:schemeClr val="accent1">
                  <a:lumMod val="75000"/>
                  <a:alpha val="1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等线" panose="02010600030101010101" charset="-122"/>
                  <a:ea typeface="Arial" panose="020B0604020202020204" pitchFamily="34" charset="0"/>
                  <a:cs typeface="Arial" panose="020B0604020202020204" pitchFamily="34" charset="0"/>
                  <a:sym typeface="Wingdings" panose="05000000000000000000" charset="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HarmonyOS Sans SC" panose="00000500000000000000" charset="-122"/>
                <a:ea typeface="HarmonyOS Sans SC" panose="00000500000000000000" charset="-122"/>
                <a:cs typeface="Arial" panose="020B0604020202020204" pitchFamily="34" charset="0"/>
                <a:sym typeface="思源宋体 CN" panose="02020400000000000000" charset="-122"/>
              </a:endParaRPr>
            </a:p>
          </p:txBody>
        </p:sp>
        <p:sp>
          <p:nvSpPr>
            <p:cNvPr id="95" name="文本框 94"/>
            <p:cNvSpPr txBox="1"/>
            <p:nvPr/>
          </p:nvSpPr>
          <p:spPr>
            <a:xfrm>
              <a:off x="5798" y="2035"/>
              <a:ext cx="6038" cy="1293"/>
            </a:xfrm>
            <a:prstGeom prst="rect">
              <a:avLst/>
            </a:prstGeom>
            <a:noFill/>
          </p:spPr>
          <p:txBody>
            <a:bodyPr wrap="square">
              <a:noAutofit/>
            </a:bodyPr>
            <a:lstStyle/>
            <a:p>
              <a:pPr indent="0" algn="ctr">
                <a:lnSpc>
                  <a:spcPct val="150000"/>
                </a:lnSpc>
                <a:buNone/>
              </a:pPr>
              <a:r>
                <a:rPr lang="zh-CN" altLang="en-US" b="1" dirty="0">
                  <a:solidFill>
                    <a:schemeClr val="accent3"/>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基础工作看似琐碎，却是组织运行的“底账”；</a:t>
              </a:r>
              <a:r>
                <a:rPr lang="zh-CN" altLang="en-US" b="1" u="sng" dirty="0">
                  <a:solidFill>
                    <a:srgbClr val="C00000"/>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rPr>
                <a:t>底账清了，工作才稳。</a:t>
              </a:r>
              <a:endParaRPr lang="zh-CN" altLang="en-US" b="1" u="sng" dirty="0">
                <a:solidFill>
                  <a:srgbClr val="C00000"/>
                </a:solidFill>
                <a:effectLst/>
                <a:latin typeface="思源宋体 CN Heavy" panose="02020900000000000000" pitchFamily="18" charset="-122"/>
                <a:ea typeface="思源宋体 CN Heavy" panose="02020900000000000000" pitchFamily="18" charset="-122"/>
                <a:cs typeface="思源宋体 CN" panose="02020400000000000000" charset="-122"/>
                <a:sym typeface="思源宋体 CN" panose="02020400000000000000" charset="-122"/>
              </a:endParaRPr>
            </a:p>
          </p:txBody>
        </p:sp>
      </p:grpSp>
      <p:grpSp>
        <p:nvGrpSpPr>
          <p:cNvPr id="21" name="组合 20"/>
          <p:cNvGrpSpPr/>
          <p:nvPr/>
        </p:nvGrpSpPr>
        <p:grpSpPr>
          <a:xfrm>
            <a:off x="-635" y="1326515"/>
            <a:ext cx="12226290" cy="5568950"/>
            <a:chOff x="-1" y="2089"/>
            <a:chExt cx="19254" cy="8770"/>
          </a:xfrm>
        </p:grpSpPr>
        <p:sp>
          <p:nvSpPr>
            <p:cNvPr id="74" name="任意多边形: 形状 73"/>
            <p:cNvSpPr/>
            <p:nvPr/>
          </p:nvSpPr>
          <p:spPr>
            <a:xfrm rot="21217021">
              <a:off x="17684" y="3271"/>
              <a:ext cx="1541" cy="2291"/>
            </a:xfrm>
            <a:custGeom>
              <a:avLst/>
              <a:gdLst>
                <a:gd name="connsiteX0" fmla="*/ 5445 w 978563"/>
                <a:gd name="connsiteY0" fmla="*/ 369 h 1454856"/>
                <a:gd name="connsiteX1" fmla="*/ 865869 w 978563"/>
                <a:gd name="connsiteY1" fmla="*/ 514970 h 1454856"/>
                <a:gd name="connsiteX2" fmla="*/ 978563 w 978563"/>
                <a:gd name="connsiteY2" fmla="*/ 611553 h 1454856"/>
                <a:gd name="connsiteX3" fmla="*/ 884225 w 978563"/>
                <a:gd name="connsiteY3" fmla="*/ 1454856 h 1454856"/>
                <a:gd name="connsiteX4" fmla="*/ 628775 w 978563"/>
                <a:gd name="connsiteY4" fmla="*/ 1454856 h 1454856"/>
                <a:gd name="connsiteX5" fmla="*/ 627038 w 978563"/>
                <a:gd name="connsiteY5" fmla="*/ 1425800 h 1454856"/>
                <a:gd name="connsiteX6" fmla="*/ 128 w 978563"/>
                <a:gd name="connsiteY6" fmla="*/ 1741 h 1454856"/>
                <a:gd name="connsiteX7" fmla="*/ 5445 w 978563"/>
                <a:gd name="connsiteY7" fmla="*/ 369 h 145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63" h="1454856">
                  <a:moveTo>
                    <a:pt x="5445" y="369"/>
                  </a:moveTo>
                  <a:cubicBezTo>
                    <a:pt x="59588" y="10544"/>
                    <a:pt x="506827" y="229420"/>
                    <a:pt x="865869" y="514970"/>
                  </a:cubicBezTo>
                  <a:lnTo>
                    <a:pt x="978563" y="611553"/>
                  </a:lnTo>
                  <a:lnTo>
                    <a:pt x="884225" y="1454856"/>
                  </a:lnTo>
                  <a:lnTo>
                    <a:pt x="628775" y="1454856"/>
                  </a:lnTo>
                  <a:lnTo>
                    <a:pt x="627038" y="1425800"/>
                  </a:lnTo>
                  <a:cubicBezTo>
                    <a:pt x="550026" y="758244"/>
                    <a:pt x="11424" y="31393"/>
                    <a:pt x="128" y="1741"/>
                  </a:cubicBezTo>
                  <a:cubicBezTo>
                    <a:pt x="-523" y="31"/>
                    <a:pt x="1320" y="-406"/>
                    <a:pt x="5445" y="369"/>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宋体 CN" panose="02020400000000000000" charset="-122"/>
                <a:cs typeface="思源宋体 CN" panose="02020400000000000000" charset="-122"/>
              </a:endParaRPr>
            </a:p>
          </p:txBody>
        </p:sp>
        <p:grpSp>
          <p:nvGrpSpPr>
            <p:cNvPr id="18" name="组合 17"/>
            <p:cNvGrpSpPr/>
            <p:nvPr/>
          </p:nvGrpSpPr>
          <p:grpSpPr>
            <a:xfrm>
              <a:off x="-1" y="2089"/>
              <a:ext cx="19254" cy="8770"/>
              <a:chOff x="-4" y="2078"/>
              <a:chExt cx="19254" cy="8770"/>
            </a:xfrm>
          </p:grpSpPr>
          <p:sp>
            <p:nvSpPr>
              <p:cNvPr id="13" name="任意多边形: 形状 147"/>
              <p:cNvSpPr/>
              <p:nvPr/>
            </p:nvSpPr>
            <p:spPr>
              <a:xfrm>
                <a:off x="0" y="3318"/>
                <a:ext cx="19200" cy="7530"/>
              </a:xfrm>
              <a:custGeom>
                <a:avLst/>
                <a:gdLst>
                  <a:gd name="connsiteX0" fmla="*/ 11125818 w 12191999"/>
                  <a:gd name="connsiteY0" fmla="*/ 39 h 4781569"/>
                  <a:gd name="connsiteX1" fmla="*/ 12178730 w 12191999"/>
                  <a:gd name="connsiteY1" fmla="*/ 376301 h 4781569"/>
                  <a:gd name="connsiteX2" fmla="*/ 12191999 w 12191999"/>
                  <a:gd name="connsiteY2" fmla="*/ 384438 h 4781569"/>
                  <a:gd name="connsiteX3" fmla="*/ 12191999 w 12191999"/>
                  <a:gd name="connsiteY3" fmla="*/ 4781569 h 4781569"/>
                  <a:gd name="connsiteX4" fmla="*/ 9476429 w 12191999"/>
                  <a:gd name="connsiteY4" fmla="*/ 4781569 h 4781569"/>
                  <a:gd name="connsiteX5" fmla="*/ 9216197 w 12191999"/>
                  <a:gd name="connsiteY5" fmla="*/ 4768715 h 4781569"/>
                  <a:gd name="connsiteX6" fmla="*/ 7886507 w 12191999"/>
                  <a:gd name="connsiteY6" fmla="*/ 4740219 h 4781569"/>
                  <a:gd name="connsiteX7" fmla="*/ 6610098 w 12191999"/>
                  <a:gd name="connsiteY7" fmla="*/ 4772902 h 4781569"/>
                  <a:gd name="connsiteX8" fmla="*/ 6258388 w 12191999"/>
                  <a:gd name="connsiteY8" fmla="*/ 4781569 h 4781569"/>
                  <a:gd name="connsiteX9" fmla="*/ 0 w 12191999"/>
                  <a:gd name="connsiteY9" fmla="*/ 4781569 h 4781569"/>
                  <a:gd name="connsiteX10" fmla="*/ 0 w 12191999"/>
                  <a:gd name="connsiteY10" fmla="*/ 2279335 h 4781569"/>
                  <a:gd name="connsiteX11" fmla="*/ 150135 w 12191999"/>
                  <a:gd name="connsiteY11" fmla="*/ 2362644 h 4781569"/>
                  <a:gd name="connsiteX12" fmla="*/ 4208587 w 12191999"/>
                  <a:gd name="connsiteY12" fmla="*/ 3663259 h 4781569"/>
                  <a:gd name="connsiteX13" fmla="*/ 8993947 w 12191999"/>
                  <a:gd name="connsiteY13" fmla="*/ 3693739 h 4781569"/>
                  <a:gd name="connsiteX14" fmla="*/ 11422836 w 12191999"/>
                  <a:gd name="connsiteY14" fmla="*/ 2006747 h 4781569"/>
                  <a:gd name="connsiteX15" fmla="*/ 11125818 w 12191999"/>
                  <a:gd name="connsiteY15" fmla="*/ 39 h 47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999" h="4781569">
                    <a:moveTo>
                      <a:pt x="11125818" y="39"/>
                    </a:moveTo>
                    <a:cubicBezTo>
                      <a:pt x="11183603" y="-2925"/>
                      <a:pt x="11837344" y="163404"/>
                      <a:pt x="12178730" y="376301"/>
                    </a:cubicBezTo>
                    <a:lnTo>
                      <a:pt x="12191999" y="384438"/>
                    </a:lnTo>
                    <a:lnTo>
                      <a:pt x="12191999" y="4781569"/>
                    </a:lnTo>
                    <a:lnTo>
                      <a:pt x="9476429" y="4781569"/>
                    </a:lnTo>
                    <a:lnTo>
                      <a:pt x="9216197" y="4768715"/>
                    </a:lnTo>
                    <a:cubicBezTo>
                      <a:pt x="8753811" y="4747416"/>
                      <a:pt x="8299257" y="4732176"/>
                      <a:pt x="7886507" y="4740219"/>
                    </a:cubicBezTo>
                    <a:lnTo>
                      <a:pt x="6610098" y="4772902"/>
                    </a:lnTo>
                    <a:lnTo>
                      <a:pt x="6258388" y="4781569"/>
                    </a:lnTo>
                    <a:lnTo>
                      <a:pt x="0" y="4781569"/>
                    </a:lnTo>
                    <a:lnTo>
                      <a:pt x="0" y="2279335"/>
                    </a:lnTo>
                    <a:lnTo>
                      <a:pt x="150135" y="2362644"/>
                    </a:lnTo>
                    <a:cubicBezTo>
                      <a:pt x="1174284" y="2907640"/>
                      <a:pt x="2796020" y="3438228"/>
                      <a:pt x="4208587" y="3663259"/>
                    </a:cubicBezTo>
                    <a:cubicBezTo>
                      <a:pt x="5715326" y="3903292"/>
                      <a:pt x="7771360" y="4030712"/>
                      <a:pt x="8993947" y="3693739"/>
                    </a:cubicBezTo>
                    <a:cubicBezTo>
                      <a:pt x="10216534" y="3356766"/>
                      <a:pt x="11047204" y="2906844"/>
                      <a:pt x="11422836" y="2006747"/>
                    </a:cubicBezTo>
                    <a:cubicBezTo>
                      <a:pt x="11798468" y="1106650"/>
                      <a:pt x="11059778" y="3426"/>
                      <a:pt x="11125818" y="3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宋体 CN" panose="02020400000000000000" charset="-122"/>
                  <a:cs typeface="思源宋体 CN" panose="02020400000000000000" charset="-122"/>
                </a:endParaRPr>
              </a:p>
            </p:txBody>
          </p:sp>
          <p:grpSp>
            <p:nvGrpSpPr>
              <p:cNvPr id="14" name="组合 13"/>
              <p:cNvGrpSpPr/>
              <p:nvPr/>
            </p:nvGrpSpPr>
            <p:grpSpPr>
              <a:xfrm>
                <a:off x="-4" y="2078"/>
                <a:ext cx="19254" cy="8758"/>
                <a:chOff x="0" y="2089"/>
                <a:chExt cx="19254" cy="8758"/>
              </a:xfrm>
            </p:grpSpPr>
            <p:sp>
              <p:nvSpPr>
                <p:cNvPr id="22" name="任意多边形: 形状 74"/>
                <p:cNvSpPr/>
                <p:nvPr/>
              </p:nvSpPr>
              <p:spPr>
                <a:xfrm>
                  <a:off x="0" y="3293"/>
                  <a:ext cx="19200" cy="7555"/>
                </a:xfrm>
                <a:custGeom>
                  <a:avLst/>
                  <a:gdLst>
                    <a:gd name="connsiteX0" fmla="*/ 11121792 w 12192000"/>
                    <a:gd name="connsiteY0" fmla="*/ 369 h 4797497"/>
                    <a:gd name="connsiteX1" fmla="*/ 12129289 w 12192000"/>
                    <a:gd name="connsiteY1" fmla="*/ 641017 h 4797497"/>
                    <a:gd name="connsiteX2" fmla="*/ 12192000 w 12192000"/>
                    <a:gd name="connsiteY2" fmla="*/ 738948 h 4797497"/>
                    <a:gd name="connsiteX3" fmla="*/ 12192000 w 12192000"/>
                    <a:gd name="connsiteY3" fmla="*/ 4797497 h 4797497"/>
                    <a:gd name="connsiteX4" fmla="*/ 0 w 12192000"/>
                    <a:gd name="connsiteY4" fmla="*/ 4797497 h 4797497"/>
                    <a:gd name="connsiteX5" fmla="*/ 0 w 12192000"/>
                    <a:gd name="connsiteY5" fmla="*/ 3116293 h 4797497"/>
                    <a:gd name="connsiteX6" fmla="*/ 755007 w 12192000"/>
                    <a:gd name="connsiteY6" fmla="*/ 3383654 h 4797497"/>
                    <a:gd name="connsiteX7" fmla="*/ 3583209 w 12192000"/>
                    <a:gd name="connsiteY7" fmla="*/ 4096520 h 4797497"/>
                    <a:gd name="connsiteX8" fmla="*/ 9113461 w 12192000"/>
                    <a:gd name="connsiteY8" fmla="*/ 4187960 h 4797497"/>
                    <a:gd name="connsiteX9" fmla="*/ 11710803 w 12192000"/>
                    <a:gd name="connsiteY9" fmla="*/ 1869185 h 4797497"/>
                    <a:gd name="connsiteX10" fmla="*/ 11116475 w 12192000"/>
                    <a:gd name="connsiteY10" fmla="*/ 1741 h 4797497"/>
                    <a:gd name="connsiteX11" fmla="*/ 11121792 w 12192000"/>
                    <a:gd name="connsiteY11" fmla="*/ 369 h 4797497"/>
                    <a:gd name="connsiteX0-1" fmla="*/ 11121792 w 12192000"/>
                    <a:gd name="connsiteY0-2" fmla="*/ 369 h 4797497"/>
                    <a:gd name="connsiteX1-3" fmla="*/ 12129289 w 12192000"/>
                    <a:gd name="connsiteY1-4" fmla="*/ 641017 h 4797497"/>
                    <a:gd name="connsiteX2-5" fmla="*/ 12192000 w 12192000"/>
                    <a:gd name="connsiteY2-6" fmla="*/ 738948 h 4797497"/>
                    <a:gd name="connsiteX3-7" fmla="*/ 12192000 w 12192000"/>
                    <a:gd name="connsiteY3-8" fmla="*/ 4797497 h 4797497"/>
                    <a:gd name="connsiteX4-9" fmla="*/ 0 w 12192000"/>
                    <a:gd name="connsiteY4-10" fmla="*/ 4797497 h 4797497"/>
                    <a:gd name="connsiteX5-11" fmla="*/ 0 w 12192000"/>
                    <a:gd name="connsiteY5-12" fmla="*/ 3116293 h 4797497"/>
                    <a:gd name="connsiteX6-13" fmla="*/ 755007 w 12192000"/>
                    <a:gd name="connsiteY6-14" fmla="*/ 3383654 h 4797497"/>
                    <a:gd name="connsiteX7-15" fmla="*/ 3583209 w 12192000"/>
                    <a:gd name="connsiteY7-16" fmla="*/ 4096520 h 4797497"/>
                    <a:gd name="connsiteX8-17" fmla="*/ 9336981 w 12192000"/>
                    <a:gd name="connsiteY8-18" fmla="*/ 4137160 h 4797497"/>
                    <a:gd name="connsiteX9-19" fmla="*/ 11710803 w 12192000"/>
                    <a:gd name="connsiteY9-20" fmla="*/ 1869185 h 4797497"/>
                    <a:gd name="connsiteX10-21" fmla="*/ 11116475 w 12192000"/>
                    <a:gd name="connsiteY10-22" fmla="*/ 1741 h 4797497"/>
                    <a:gd name="connsiteX11-23" fmla="*/ 11121792 w 12192000"/>
                    <a:gd name="connsiteY11-24" fmla="*/ 369 h 4797497"/>
                    <a:gd name="connsiteX0-25" fmla="*/ 11121792 w 12192000"/>
                    <a:gd name="connsiteY0-26" fmla="*/ 369 h 4797497"/>
                    <a:gd name="connsiteX1-27" fmla="*/ 12129289 w 12192000"/>
                    <a:gd name="connsiteY1-28" fmla="*/ 641017 h 4797497"/>
                    <a:gd name="connsiteX2-29" fmla="*/ 12192000 w 12192000"/>
                    <a:gd name="connsiteY2-30" fmla="*/ 738948 h 4797497"/>
                    <a:gd name="connsiteX3-31" fmla="*/ 12192000 w 12192000"/>
                    <a:gd name="connsiteY3-32" fmla="*/ 4797497 h 4797497"/>
                    <a:gd name="connsiteX4-33" fmla="*/ 0 w 12192000"/>
                    <a:gd name="connsiteY4-34" fmla="*/ 4797497 h 4797497"/>
                    <a:gd name="connsiteX5-35" fmla="*/ 0 w 12192000"/>
                    <a:gd name="connsiteY5-36" fmla="*/ 3116293 h 4797497"/>
                    <a:gd name="connsiteX6-37" fmla="*/ 755007 w 12192000"/>
                    <a:gd name="connsiteY6-38" fmla="*/ 3383654 h 4797497"/>
                    <a:gd name="connsiteX7-39" fmla="*/ 3583209 w 12192000"/>
                    <a:gd name="connsiteY7-40" fmla="*/ 4127000 h 4797497"/>
                    <a:gd name="connsiteX8-41" fmla="*/ 9336981 w 12192000"/>
                    <a:gd name="connsiteY8-42" fmla="*/ 4137160 h 4797497"/>
                    <a:gd name="connsiteX9-43" fmla="*/ 11710803 w 12192000"/>
                    <a:gd name="connsiteY9-44" fmla="*/ 1869185 h 4797497"/>
                    <a:gd name="connsiteX10-45" fmla="*/ 11116475 w 12192000"/>
                    <a:gd name="connsiteY10-46" fmla="*/ 1741 h 4797497"/>
                    <a:gd name="connsiteX11-47" fmla="*/ 11121792 w 12192000"/>
                    <a:gd name="connsiteY11-48" fmla="*/ 369 h 4797497"/>
                    <a:gd name="connsiteX0-49" fmla="*/ 11121792 w 12192000"/>
                    <a:gd name="connsiteY0-50" fmla="*/ 369 h 4797497"/>
                    <a:gd name="connsiteX1-51" fmla="*/ 12129289 w 12192000"/>
                    <a:gd name="connsiteY1-52" fmla="*/ 641017 h 4797497"/>
                    <a:gd name="connsiteX2-53" fmla="*/ 12192000 w 12192000"/>
                    <a:gd name="connsiteY2-54" fmla="*/ 738948 h 4797497"/>
                    <a:gd name="connsiteX3-55" fmla="*/ 12192000 w 12192000"/>
                    <a:gd name="connsiteY3-56" fmla="*/ 4797497 h 4797497"/>
                    <a:gd name="connsiteX4-57" fmla="*/ 0 w 12192000"/>
                    <a:gd name="connsiteY4-58" fmla="*/ 4797497 h 4797497"/>
                    <a:gd name="connsiteX5-59" fmla="*/ 0 w 12192000"/>
                    <a:gd name="connsiteY5-60" fmla="*/ 3116293 h 4797497"/>
                    <a:gd name="connsiteX6-61" fmla="*/ 755007 w 12192000"/>
                    <a:gd name="connsiteY6-62" fmla="*/ 3383654 h 4797497"/>
                    <a:gd name="connsiteX7-63" fmla="*/ 3583209 w 12192000"/>
                    <a:gd name="connsiteY7-64" fmla="*/ 4127000 h 4797497"/>
                    <a:gd name="connsiteX8-65" fmla="*/ 9336981 w 12192000"/>
                    <a:gd name="connsiteY8-66" fmla="*/ 4137160 h 4797497"/>
                    <a:gd name="connsiteX9-67" fmla="*/ 11710803 w 12192000"/>
                    <a:gd name="connsiteY9-68" fmla="*/ 1869185 h 4797497"/>
                    <a:gd name="connsiteX10-69" fmla="*/ 11116475 w 12192000"/>
                    <a:gd name="connsiteY10-70" fmla="*/ 1741 h 4797497"/>
                    <a:gd name="connsiteX11-71" fmla="*/ 11121792 w 12192000"/>
                    <a:gd name="connsiteY11-72" fmla="*/ 369 h 4797497"/>
                    <a:gd name="connsiteX0-73" fmla="*/ 11121792 w 12192000"/>
                    <a:gd name="connsiteY0-74" fmla="*/ 369 h 4797497"/>
                    <a:gd name="connsiteX1-75" fmla="*/ 12129289 w 12192000"/>
                    <a:gd name="connsiteY1-76" fmla="*/ 641017 h 4797497"/>
                    <a:gd name="connsiteX2-77" fmla="*/ 12192000 w 12192000"/>
                    <a:gd name="connsiteY2-78" fmla="*/ 738948 h 4797497"/>
                    <a:gd name="connsiteX3-79" fmla="*/ 12192000 w 12192000"/>
                    <a:gd name="connsiteY3-80" fmla="*/ 4797497 h 4797497"/>
                    <a:gd name="connsiteX4-81" fmla="*/ 0 w 12192000"/>
                    <a:gd name="connsiteY4-82" fmla="*/ 4797497 h 4797497"/>
                    <a:gd name="connsiteX5-83" fmla="*/ 0 w 12192000"/>
                    <a:gd name="connsiteY5-84" fmla="*/ 3116293 h 4797497"/>
                    <a:gd name="connsiteX6-85" fmla="*/ 755007 w 12192000"/>
                    <a:gd name="connsiteY6-86" fmla="*/ 3383654 h 4797497"/>
                    <a:gd name="connsiteX7-87" fmla="*/ 3583209 w 12192000"/>
                    <a:gd name="connsiteY7-88" fmla="*/ 4127000 h 4797497"/>
                    <a:gd name="connsiteX8-89" fmla="*/ 9336981 w 12192000"/>
                    <a:gd name="connsiteY8-90" fmla="*/ 4137160 h 4797497"/>
                    <a:gd name="connsiteX9-91" fmla="*/ 11710803 w 12192000"/>
                    <a:gd name="connsiteY9-92" fmla="*/ 1869185 h 4797497"/>
                    <a:gd name="connsiteX10-93" fmla="*/ 11116475 w 12192000"/>
                    <a:gd name="connsiteY10-94" fmla="*/ 1741 h 4797497"/>
                    <a:gd name="connsiteX11-95" fmla="*/ 11121792 w 12192000"/>
                    <a:gd name="connsiteY11-96" fmla="*/ 369 h 4797497"/>
                    <a:gd name="connsiteX0-97" fmla="*/ 11121792 w 12192000"/>
                    <a:gd name="connsiteY0-98" fmla="*/ 369 h 4797497"/>
                    <a:gd name="connsiteX1-99" fmla="*/ 12129289 w 12192000"/>
                    <a:gd name="connsiteY1-100" fmla="*/ 641017 h 4797497"/>
                    <a:gd name="connsiteX2-101" fmla="*/ 12192000 w 12192000"/>
                    <a:gd name="connsiteY2-102" fmla="*/ 738948 h 4797497"/>
                    <a:gd name="connsiteX3-103" fmla="*/ 12192000 w 12192000"/>
                    <a:gd name="connsiteY3-104" fmla="*/ 4797497 h 4797497"/>
                    <a:gd name="connsiteX4-105" fmla="*/ 0 w 12192000"/>
                    <a:gd name="connsiteY4-106" fmla="*/ 4797497 h 4797497"/>
                    <a:gd name="connsiteX5-107" fmla="*/ 0 w 12192000"/>
                    <a:gd name="connsiteY5-108" fmla="*/ 3116293 h 4797497"/>
                    <a:gd name="connsiteX6-109" fmla="*/ 755007 w 12192000"/>
                    <a:gd name="connsiteY6-110" fmla="*/ 3383654 h 4797497"/>
                    <a:gd name="connsiteX7-111" fmla="*/ 3583209 w 12192000"/>
                    <a:gd name="connsiteY7-112" fmla="*/ 4127000 h 4797497"/>
                    <a:gd name="connsiteX8-113" fmla="*/ 9336981 w 12192000"/>
                    <a:gd name="connsiteY8-114" fmla="*/ 4137160 h 4797497"/>
                    <a:gd name="connsiteX9-115" fmla="*/ 11710803 w 12192000"/>
                    <a:gd name="connsiteY9-116" fmla="*/ 1869185 h 4797497"/>
                    <a:gd name="connsiteX10-117" fmla="*/ 11116475 w 12192000"/>
                    <a:gd name="connsiteY10-118" fmla="*/ 1741 h 4797497"/>
                    <a:gd name="connsiteX11-119" fmla="*/ 11121792 w 12192000"/>
                    <a:gd name="connsiteY11-120" fmla="*/ 369 h 4797497"/>
                    <a:gd name="connsiteX0-121" fmla="*/ 11121792 w 12192000"/>
                    <a:gd name="connsiteY0-122" fmla="*/ 369 h 4797497"/>
                    <a:gd name="connsiteX1-123" fmla="*/ 12129289 w 12192000"/>
                    <a:gd name="connsiteY1-124" fmla="*/ 641017 h 4797497"/>
                    <a:gd name="connsiteX2-125" fmla="*/ 12192000 w 12192000"/>
                    <a:gd name="connsiteY2-126" fmla="*/ 738948 h 4797497"/>
                    <a:gd name="connsiteX3-127" fmla="*/ 12192000 w 12192000"/>
                    <a:gd name="connsiteY3-128" fmla="*/ 4797497 h 4797497"/>
                    <a:gd name="connsiteX4-129" fmla="*/ 0 w 12192000"/>
                    <a:gd name="connsiteY4-130" fmla="*/ 4797497 h 4797497"/>
                    <a:gd name="connsiteX5-131" fmla="*/ 0 w 12192000"/>
                    <a:gd name="connsiteY5-132" fmla="*/ 3116293 h 4797497"/>
                    <a:gd name="connsiteX6-133" fmla="*/ 755007 w 12192000"/>
                    <a:gd name="connsiteY6-134" fmla="*/ 3383654 h 4797497"/>
                    <a:gd name="connsiteX7-135" fmla="*/ 3583209 w 12192000"/>
                    <a:gd name="connsiteY7-136" fmla="*/ 4127000 h 4797497"/>
                    <a:gd name="connsiteX8-137" fmla="*/ 9336981 w 12192000"/>
                    <a:gd name="connsiteY8-138" fmla="*/ 4137160 h 4797497"/>
                    <a:gd name="connsiteX9-139" fmla="*/ 11710803 w 12192000"/>
                    <a:gd name="connsiteY9-140" fmla="*/ 1869185 h 4797497"/>
                    <a:gd name="connsiteX10-141" fmla="*/ 11116475 w 12192000"/>
                    <a:gd name="connsiteY10-142" fmla="*/ 1741 h 4797497"/>
                    <a:gd name="connsiteX11-143" fmla="*/ 11121792 w 12192000"/>
                    <a:gd name="connsiteY11-144" fmla="*/ 369 h 4797497"/>
                    <a:gd name="connsiteX0-145" fmla="*/ 11121792 w 12192000"/>
                    <a:gd name="connsiteY0-146" fmla="*/ 369 h 4797497"/>
                    <a:gd name="connsiteX1-147" fmla="*/ 12129289 w 12192000"/>
                    <a:gd name="connsiteY1-148" fmla="*/ 641017 h 4797497"/>
                    <a:gd name="connsiteX2-149" fmla="*/ 12192000 w 12192000"/>
                    <a:gd name="connsiteY2-150" fmla="*/ 738948 h 4797497"/>
                    <a:gd name="connsiteX3-151" fmla="*/ 12192000 w 12192000"/>
                    <a:gd name="connsiteY3-152" fmla="*/ 4797497 h 4797497"/>
                    <a:gd name="connsiteX4-153" fmla="*/ 0 w 12192000"/>
                    <a:gd name="connsiteY4-154" fmla="*/ 4797497 h 4797497"/>
                    <a:gd name="connsiteX5-155" fmla="*/ 0 w 12192000"/>
                    <a:gd name="connsiteY5-156" fmla="*/ 3116293 h 4797497"/>
                    <a:gd name="connsiteX6-157" fmla="*/ 755007 w 12192000"/>
                    <a:gd name="connsiteY6-158" fmla="*/ 3383654 h 4797497"/>
                    <a:gd name="connsiteX7-159" fmla="*/ 3583209 w 12192000"/>
                    <a:gd name="connsiteY7-160" fmla="*/ 4127000 h 4797497"/>
                    <a:gd name="connsiteX8-161" fmla="*/ 9336981 w 12192000"/>
                    <a:gd name="connsiteY8-162" fmla="*/ 4137160 h 4797497"/>
                    <a:gd name="connsiteX9-163" fmla="*/ 11710803 w 12192000"/>
                    <a:gd name="connsiteY9-164" fmla="*/ 1869185 h 4797497"/>
                    <a:gd name="connsiteX10-165" fmla="*/ 11116475 w 12192000"/>
                    <a:gd name="connsiteY10-166" fmla="*/ 1741 h 4797497"/>
                    <a:gd name="connsiteX11-167" fmla="*/ 11121792 w 12192000"/>
                    <a:gd name="connsiteY11-168" fmla="*/ 369 h 4797497"/>
                    <a:gd name="connsiteX0-169" fmla="*/ 11121792 w 12192000"/>
                    <a:gd name="connsiteY0-170" fmla="*/ 369 h 4797497"/>
                    <a:gd name="connsiteX1-171" fmla="*/ 12129289 w 12192000"/>
                    <a:gd name="connsiteY1-172" fmla="*/ 641017 h 4797497"/>
                    <a:gd name="connsiteX2-173" fmla="*/ 12192000 w 12192000"/>
                    <a:gd name="connsiteY2-174" fmla="*/ 738948 h 4797497"/>
                    <a:gd name="connsiteX3-175" fmla="*/ 12192000 w 12192000"/>
                    <a:gd name="connsiteY3-176" fmla="*/ 4797497 h 4797497"/>
                    <a:gd name="connsiteX4-177" fmla="*/ 0 w 12192000"/>
                    <a:gd name="connsiteY4-178" fmla="*/ 4797497 h 4797497"/>
                    <a:gd name="connsiteX5-179" fmla="*/ 0 w 12192000"/>
                    <a:gd name="connsiteY5-180" fmla="*/ 3116293 h 4797497"/>
                    <a:gd name="connsiteX6-181" fmla="*/ 755007 w 12192000"/>
                    <a:gd name="connsiteY6-182" fmla="*/ 3383654 h 4797497"/>
                    <a:gd name="connsiteX7-183" fmla="*/ 3583209 w 12192000"/>
                    <a:gd name="connsiteY7-184" fmla="*/ 4127000 h 4797497"/>
                    <a:gd name="connsiteX8-185" fmla="*/ 9336981 w 12192000"/>
                    <a:gd name="connsiteY8-186" fmla="*/ 4137160 h 4797497"/>
                    <a:gd name="connsiteX9-187" fmla="*/ 11660003 w 12192000"/>
                    <a:gd name="connsiteY9-188" fmla="*/ 1859025 h 4797497"/>
                    <a:gd name="connsiteX10-189" fmla="*/ 11116475 w 12192000"/>
                    <a:gd name="connsiteY10-190" fmla="*/ 1741 h 4797497"/>
                    <a:gd name="connsiteX11-191" fmla="*/ 11121792 w 12192000"/>
                    <a:gd name="connsiteY11-192" fmla="*/ 369 h 4797497"/>
                    <a:gd name="connsiteX0-193" fmla="*/ 11121792 w 12192000"/>
                    <a:gd name="connsiteY0-194" fmla="*/ 369 h 4797497"/>
                    <a:gd name="connsiteX1-195" fmla="*/ 12129289 w 12192000"/>
                    <a:gd name="connsiteY1-196" fmla="*/ 641017 h 4797497"/>
                    <a:gd name="connsiteX2-197" fmla="*/ 12192000 w 12192000"/>
                    <a:gd name="connsiteY2-198" fmla="*/ 738948 h 4797497"/>
                    <a:gd name="connsiteX3-199" fmla="*/ 12192000 w 12192000"/>
                    <a:gd name="connsiteY3-200" fmla="*/ 4797497 h 4797497"/>
                    <a:gd name="connsiteX4-201" fmla="*/ 0 w 12192000"/>
                    <a:gd name="connsiteY4-202" fmla="*/ 4797497 h 4797497"/>
                    <a:gd name="connsiteX5-203" fmla="*/ 0 w 12192000"/>
                    <a:gd name="connsiteY5-204" fmla="*/ 3116293 h 4797497"/>
                    <a:gd name="connsiteX6-205" fmla="*/ 755007 w 12192000"/>
                    <a:gd name="connsiteY6-206" fmla="*/ 3383654 h 4797497"/>
                    <a:gd name="connsiteX7-207" fmla="*/ 3583209 w 12192000"/>
                    <a:gd name="connsiteY7-208" fmla="*/ 4127000 h 4797497"/>
                    <a:gd name="connsiteX8-209" fmla="*/ 9336981 w 12192000"/>
                    <a:gd name="connsiteY8-210" fmla="*/ 4137160 h 4797497"/>
                    <a:gd name="connsiteX9-211" fmla="*/ 11660003 w 12192000"/>
                    <a:gd name="connsiteY9-212" fmla="*/ 1859025 h 4797497"/>
                    <a:gd name="connsiteX10-213" fmla="*/ 11116475 w 12192000"/>
                    <a:gd name="connsiteY10-214" fmla="*/ 1741 h 4797497"/>
                    <a:gd name="connsiteX11-215" fmla="*/ 11121792 w 12192000"/>
                    <a:gd name="connsiteY11-216" fmla="*/ 369 h 4797497"/>
                    <a:gd name="connsiteX0-217" fmla="*/ 11121792 w 12192000"/>
                    <a:gd name="connsiteY0-218" fmla="*/ 369 h 4797497"/>
                    <a:gd name="connsiteX1-219" fmla="*/ 12129289 w 12192000"/>
                    <a:gd name="connsiteY1-220" fmla="*/ 641017 h 4797497"/>
                    <a:gd name="connsiteX2-221" fmla="*/ 12192000 w 12192000"/>
                    <a:gd name="connsiteY2-222" fmla="*/ 738948 h 4797497"/>
                    <a:gd name="connsiteX3-223" fmla="*/ 12192000 w 12192000"/>
                    <a:gd name="connsiteY3-224" fmla="*/ 4797497 h 4797497"/>
                    <a:gd name="connsiteX4-225" fmla="*/ 0 w 12192000"/>
                    <a:gd name="connsiteY4-226" fmla="*/ 4797497 h 4797497"/>
                    <a:gd name="connsiteX5-227" fmla="*/ 0 w 12192000"/>
                    <a:gd name="connsiteY5-228" fmla="*/ 3116293 h 4797497"/>
                    <a:gd name="connsiteX6-229" fmla="*/ 755007 w 12192000"/>
                    <a:gd name="connsiteY6-230" fmla="*/ 3383654 h 4797497"/>
                    <a:gd name="connsiteX7-231" fmla="*/ 3583209 w 12192000"/>
                    <a:gd name="connsiteY7-232" fmla="*/ 4127000 h 4797497"/>
                    <a:gd name="connsiteX8-233" fmla="*/ 9336981 w 12192000"/>
                    <a:gd name="connsiteY8-234" fmla="*/ 4137160 h 4797497"/>
                    <a:gd name="connsiteX9-235" fmla="*/ 11660003 w 12192000"/>
                    <a:gd name="connsiteY9-236" fmla="*/ 1859025 h 4797497"/>
                    <a:gd name="connsiteX10-237" fmla="*/ 11116475 w 12192000"/>
                    <a:gd name="connsiteY10-238" fmla="*/ 1741 h 4797497"/>
                    <a:gd name="connsiteX11-239" fmla="*/ 11121792 w 12192000"/>
                    <a:gd name="connsiteY11-240" fmla="*/ 369 h 4797497"/>
                    <a:gd name="connsiteX0-241" fmla="*/ 11121792 w 12192000"/>
                    <a:gd name="connsiteY0-242" fmla="*/ 369 h 4797497"/>
                    <a:gd name="connsiteX1-243" fmla="*/ 12129289 w 12192000"/>
                    <a:gd name="connsiteY1-244" fmla="*/ 641017 h 4797497"/>
                    <a:gd name="connsiteX2-245" fmla="*/ 12192000 w 12192000"/>
                    <a:gd name="connsiteY2-246" fmla="*/ 738948 h 4797497"/>
                    <a:gd name="connsiteX3-247" fmla="*/ 12192000 w 12192000"/>
                    <a:gd name="connsiteY3-248" fmla="*/ 4797497 h 4797497"/>
                    <a:gd name="connsiteX4-249" fmla="*/ 0 w 12192000"/>
                    <a:gd name="connsiteY4-250" fmla="*/ 4797497 h 4797497"/>
                    <a:gd name="connsiteX5-251" fmla="*/ 0 w 12192000"/>
                    <a:gd name="connsiteY5-252" fmla="*/ 3116293 h 4797497"/>
                    <a:gd name="connsiteX6-253" fmla="*/ 755007 w 12192000"/>
                    <a:gd name="connsiteY6-254" fmla="*/ 3383654 h 4797497"/>
                    <a:gd name="connsiteX7-255" fmla="*/ 3583209 w 12192000"/>
                    <a:gd name="connsiteY7-256" fmla="*/ 4127000 h 4797497"/>
                    <a:gd name="connsiteX8-257" fmla="*/ 9336981 w 12192000"/>
                    <a:gd name="connsiteY8-258" fmla="*/ 4137160 h 4797497"/>
                    <a:gd name="connsiteX9-259" fmla="*/ 11660003 w 12192000"/>
                    <a:gd name="connsiteY9-260" fmla="*/ 1859025 h 4797497"/>
                    <a:gd name="connsiteX10-261" fmla="*/ 11116475 w 12192000"/>
                    <a:gd name="connsiteY10-262" fmla="*/ 1741 h 4797497"/>
                    <a:gd name="connsiteX11-263" fmla="*/ 11121792 w 12192000"/>
                    <a:gd name="connsiteY11-264" fmla="*/ 369 h 4797497"/>
                    <a:gd name="connsiteX0-265" fmla="*/ 11121792 w 12192000"/>
                    <a:gd name="connsiteY0-266" fmla="*/ 369 h 4797497"/>
                    <a:gd name="connsiteX1-267" fmla="*/ 12129289 w 12192000"/>
                    <a:gd name="connsiteY1-268" fmla="*/ 641017 h 4797497"/>
                    <a:gd name="connsiteX2-269" fmla="*/ 12192000 w 12192000"/>
                    <a:gd name="connsiteY2-270" fmla="*/ 738948 h 4797497"/>
                    <a:gd name="connsiteX3-271" fmla="*/ 12192000 w 12192000"/>
                    <a:gd name="connsiteY3-272" fmla="*/ 4797497 h 4797497"/>
                    <a:gd name="connsiteX4-273" fmla="*/ 0 w 12192000"/>
                    <a:gd name="connsiteY4-274" fmla="*/ 4797497 h 4797497"/>
                    <a:gd name="connsiteX5-275" fmla="*/ 0 w 12192000"/>
                    <a:gd name="connsiteY5-276" fmla="*/ 3116293 h 4797497"/>
                    <a:gd name="connsiteX6-277" fmla="*/ 755007 w 12192000"/>
                    <a:gd name="connsiteY6-278" fmla="*/ 3383654 h 4797497"/>
                    <a:gd name="connsiteX7-279" fmla="*/ 3583209 w 12192000"/>
                    <a:gd name="connsiteY7-280" fmla="*/ 4127000 h 4797497"/>
                    <a:gd name="connsiteX8-281" fmla="*/ 9336981 w 12192000"/>
                    <a:gd name="connsiteY8-282" fmla="*/ 4137160 h 4797497"/>
                    <a:gd name="connsiteX9-283" fmla="*/ 11660003 w 12192000"/>
                    <a:gd name="connsiteY9-284" fmla="*/ 1859025 h 4797497"/>
                    <a:gd name="connsiteX10-285" fmla="*/ 11116475 w 12192000"/>
                    <a:gd name="connsiteY10-286" fmla="*/ 1741 h 4797497"/>
                    <a:gd name="connsiteX11-287" fmla="*/ 11121792 w 12192000"/>
                    <a:gd name="connsiteY11-288" fmla="*/ 369 h 4797497"/>
                    <a:gd name="connsiteX0-289" fmla="*/ 11121792 w 12192000"/>
                    <a:gd name="connsiteY0-290" fmla="*/ 369 h 4797497"/>
                    <a:gd name="connsiteX1-291" fmla="*/ 12129289 w 12192000"/>
                    <a:gd name="connsiteY1-292" fmla="*/ 641017 h 4797497"/>
                    <a:gd name="connsiteX2-293" fmla="*/ 12192000 w 12192000"/>
                    <a:gd name="connsiteY2-294" fmla="*/ 738948 h 4797497"/>
                    <a:gd name="connsiteX3-295" fmla="*/ 12192000 w 12192000"/>
                    <a:gd name="connsiteY3-296" fmla="*/ 4797497 h 4797497"/>
                    <a:gd name="connsiteX4-297" fmla="*/ 0 w 12192000"/>
                    <a:gd name="connsiteY4-298" fmla="*/ 4797497 h 4797497"/>
                    <a:gd name="connsiteX5-299" fmla="*/ 0 w 12192000"/>
                    <a:gd name="connsiteY5-300" fmla="*/ 3116293 h 4797497"/>
                    <a:gd name="connsiteX6-301" fmla="*/ 755007 w 12192000"/>
                    <a:gd name="connsiteY6-302" fmla="*/ 3383654 h 4797497"/>
                    <a:gd name="connsiteX7-303" fmla="*/ 3583209 w 12192000"/>
                    <a:gd name="connsiteY7-304" fmla="*/ 4127000 h 4797497"/>
                    <a:gd name="connsiteX8-305" fmla="*/ 9336981 w 12192000"/>
                    <a:gd name="connsiteY8-306" fmla="*/ 4137160 h 4797497"/>
                    <a:gd name="connsiteX9-307" fmla="*/ 11660003 w 12192000"/>
                    <a:gd name="connsiteY9-308" fmla="*/ 1859025 h 4797497"/>
                    <a:gd name="connsiteX10-309" fmla="*/ 11116475 w 12192000"/>
                    <a:gd name="connsiteY10-310" fmla="*/ 1741 h 4797497"/>
                    <a:gd name="connsiteX11-311" fmla="*/ 11121792 w 12192000"/>
                    <a:gd name="connsiteY11-312" fmla="*/ 369 h 479749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2192000" h="4797497">
                      <a:moveTo>
                        <a:pt x="11121792" y="369"/>
                      </a:moveTo>
                      <a:cubicBezTo>
                        <a:pt x="11183668" y="11998"/>
                        <a:pt x="11758979" y="296215"/>
                        <a:pt x="12129289" y="641017"/>
                      </a:cubicBezTo>
                      <a:lnTo>
                        <a:pt x="12192000" y="738948"/>
                      </a:lnTo>
                      <a:lnTo>
                        <a:pt x="12192000" y="4797497"/>
                      </a:lnTo>
                      <a:lnTo>
                        <a:pt x="0" y="4797497"/>
                      </a:lnTo>
                      <a:lnTo>
                        <a:pt x="0" y="3116293"/>
                      </a:lnTo>
                      <a:lnTo>
                        <a:pt x="755007" y="3383654"/>
                      </a:lnTo>
                      <a:cubicBezTo>
                        <a:pt x="1564530" y="3658754"/>
                        <a:pt x="2224000" y="3920136"/>
                        <a:pt x="3583209" y="4127000"/>
                      </a:cubicBezTo>
                      <a:cubicBezTo>
                        <a:pt x="5002695" y="4343038"/>
                        <a:pt x="7990849" y="4515156"/>
                        <a:pt x="9336981" y="4137160"/>
                      </a:cubicBezTo>
                      <a:cubicBezTo>
                        <a:pt x="10683113" y="3759164"/>
                        <a:pt x="11641127" y="2465288"/>
                        <a:pt x="11660003" y="1859025"/>
                      </a:cubicBezTo>
                      <a:cubicBezTo>
                        <a:pt x="11770319" y="1019082"/>
                        <a:pt x="11130378" y="38235"/>
                        <a:pt x="11116475" y="1741"/>
                      </a:cubicBezTo>
                      <a:cubicBezTo>
                        <a:pt x="11115823" y="31"/>
                        <a:pt x="11117667" y="-406"/>
                        <a:pt x="11121792" y="3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宋体 CN" panose="02020400000000000000" charset="-122"/>
                    <a:cs typeface="思源宋体 CN" panose="02020400000000000000" charset="-122"/>
                  </a:endParaRPr>
                </a:p>
              </p:txBody>
            </p:sp>
            <p:grpSp>
              <p:nvGrpSpPr>
                <p:cNvPr id="23" name="组合 22"/>
                <p:cNvGrpSpPr/>
                <p:nvPr/>
              </p:nvGrpSpPr>
              <p:grpSpPr>
                <a:xfrm rot="21127979" flipH="1">
                  <a:off x="15696" y="2089"/>
                  <a:ext cx="3558" cy="2112"/>
                  <a:chOff x="10081020" y="6447565"/>
                  <a:chExt cx="4327526" cy="2568575"/>
                </a:xfrm>
                <a:effectLst>
                  <a:outerShdw blurRad="381000" dist="762000" dir="2700000" sx="70000" sy="70000" algn="tl" rotWithShape="0">
                    <a:schemeClr val="accent1">
                      <a:lumMod val="50000"/>
                      <a:alpha val="30000"/>
                    </a:schemeClr>
                  </a:outerShdw>
                </a:effectLst>
              </p:grpSpPr>
              <p:sp>
                <p:nvSpPr>
                  <p:cNvPr id="76" name="î$ḻîḍe"/>
                  <p:cNvSpPr/>
                  <p:nvPr/>
                </p:nvSpPr>
                <p:spPr bwMode="auto">
                  <a:xfrm>
                    <a:off x="11411345" y="6447565"/>
                    <a:ext cx="2997200" cy="2568575"/>
                  </a:xfrm>
                  <a:custGeom>
                    <a:avLst/>
                    <a:gdLst>
                      <a:gd name="T0" fmla="*/ 0 w 1888"/>
                      <a:gd name="T1" fmla="*/ 1618 h 1618"/>
                      <a:gd name="T2" fmla="*/ 1888 w 1888"/>
                      <a:gd name="T3" fmla="*/ 0 h 1618"/>
                      <a:gd name="T4" fmla="*/ 165 w 1888"/>
                      <a:gd name="T5" fmla="*/ 1184 h 1618"/>
                      <a:gd name="T6" fmla="*/ 0 w 1888"/>
                      <a:gd name="T7" fmla="*/ 1618 h 1618"/>
                    </a:gdLst>
                    <a:ahLst/>
                    <a:cxnLst>
                      <a:cxn ang="0">
                        <a:pos x="T0" y="T1"/>
                      </a:cxn>
                      <a:cxn ang="0">
                        <a:pos x="T2" y="T3"/>
                      </a:cxn>
                      <a:cxn ang="0">
                        <a:pos x="T4" y="T5"/>
                      </a:cxn>
                      <a:cxn ang="0">
                        <a:pos x="T6" y="T7"/>
                      </a:cxn>
                    </a:cxnLst>
                    <a:rect l="0" t="0" r="r" b="b"/>
                    <a:pathLst>
                      <a:path w="1888" h="1618">
                        <a:moveTo>
                          <a:pt x="0" y="1618"/>
                        </a:moveTo>
                        <a:lnTo>
                          <a:pt x="1888" y="0"/>
                        </a:lnTo>
                        <a:lnTo>
                          <a:pt x="165" y="1184"/>
                        </a:lnTo>
                        <a:lnTo>
                          <a:pt x="0" y="1618"/>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sp>
                <p:nvSpPr>
                  <p:cNvPr id="77" name="ïšḻïďe"/>
                  <p:cNvSpPr/>
                  <p:nvPr/>
                </p:nvSpPr>
                <p:spPr bwMode="auto">
                  <a:xfrm>
                    <a:off x="10081020" y="6447565"/>
                    <a:ext cx="4327525" cy="1577975"/>
                  </a:xfrm>
                  <a:custGeom>
                    <a:avLst/>
                    <a:gdLst>
                      <a:gd name="T0" fmla="*/ 2726 w 2726"/>
                      <a:gd name="T1" fmla="*/ 0 h 994"/>
                      <a:gd name="T2" fmla="*/ 673 w 2726"/>
                      <a:gd name="T3" fmla="*/ 994 h 994"/>
                      <a:gd name="T4" fmla="*/ 0 w 2726"/>
                      <a:gd name="T5" fmla="*/ 605 h 994"/>
                      <a:gd name="T6" fmla="*/ 2726 w 2726"/>
                      <a:gd name="T7" fmla="*/ 0 h 994"/>
                    </a:gdLst>
                    <a:ahLst/>
                    <a:cxnLst>
                      <a:cxn ang="0">
                        <a:pos x="T0" y="T1"/>
                      </a:cxn>
                      <a:cxn ang="0">
                        <a:pos x="T2" y="T3"/>
                      </a:cxn>
                      <a:cxn ang="0">
                        <a:pos x="T4" y="T5"/>
                      </a:cxn>
                      <a:cxn ang="0">
                        <a:pos x="T6" y="T7"/>
                      </a:cxn>
                    </a:cxnLst>
                    <a:rect l="0" t="0" r="r" b="b"/>
                    <a:pathLst>
                      <a:path w="2726" h="994">
                        <a:moveTo>
                          <a:pt x="2726" y="0"/>
                        </a:moveTo>
                        <a:lnTo>
                          <a:pt x="673" y="994"/>
                        </a:lnTo>
                        <a:lnTo>
                          <a:pt x="0" y="605"/>
                        </a:lnTo>
                        <a:lnTo>
                          <a:pt x="2726" y="0"/>
                        </a:lnTo>
                        <a:close/>
                      </a:path>
                    </a:pathLst>
                  </a:custGeom>
                  <a:gradFill>
                    <a:gsLst>
                      <a:gs pos="3000">
                        <a:schemeClr val="accent1"/>
                      </a:gs>
                      <a:gs pos="100000">
                        <a:schemeClr val="accent1">
                          <a:lumMod val="60000"/>
                          <a:lumOff val="40000"/>
                        </a:schemeClr>
                      </a:gs>
                    </a:gsLst>
                    <a:lin ang="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sp>
                <p:nvSpPr>
                  <p:cNvPr id="31" name="íṣḷidé"/>
                  <p:cNvSpPr/>
                  <p:nvPr/>
                </p:nvSpPr>
                <p:spPr bwMode="auto">
                  <a:xfrm>
                    <a:off x="11673283" y="6447565"/>
                    <a:ext cx="2735263" cy="2497138"/>
                  </a:xfrm>
                  <a:custGeom>
                    <a:avLst/>
                    <a:gdLst>
                      <a:gd name="T0" fmla="*/ 1723 w 1723"/>
                      <a:gd name="T1" fmla="*/ 0 h 1573"/>
                      <a:gd name="T2" fmla="*/ 0 w 1723"/>
                      <a:gd name="T3" fmla="*/ 1184 h 1573"/>
                      <a:gd name="T4" fmla="*/ 673 w 1723"/>
                      <a:gd name="T5" fmla="*/ 1573 h 1573"/>
                      <a:gd name="T6" fmla="*/ 1723 w 1723"/>
                      <a:gd name="T7" fmla="*/ 0 h 1573"/>
                    </a:gdLst>
                    <a:ahLst/>
                    <a:cxnLst>
                      <a:cxn ang="0">
                        <a:pos x="T0" y="T1"/>
                      </a:cxn>
                      <a:cxn ang="0">
                        <a:pos x="T2" y="T3"/>
                      </a:cxn>
                      <a:cxn ang="0">
                        <a:pos x="T4" y="T5"/>
                      </a:cxn>
                      <a:cxn ang="0">
                        <a:pos x="T6" y="T7"/>
                      </a:cxn>
                    </a:cxnLst>
                    <a:rect l="0" t="0" r="r" b="b"/>
                    <a:pathLst>
                      <a:path w="1723" h="1573">
                        <a:moveTo>
                          <a:pt x="1723" y="0"/>
                        </a:moveTo>
                        <a:lnTo>
                          <a:pt x="0" y="1184"/>
                        </a:lnTo>
                        <a:lnTo>
                          <a:pt x="673" y="1573"/>
                        </a:lnTo>
                        <a:lnTo>
                          <a:pt x="1723" y="0"/>
                        </a:lnTo>
                        <a:close/>
                      </a:path>
                    </a:pathLst>
                  </a:custGeom>
                  <a:gradFill>
                    <a:gsLst>
                      <a:gs pos="3000">
                        <a:schemeClr val="accent1"/>
                      </a:gs>
                      <a:gs pos="100000">
                        <a:schemeClr val="accent2">
                          <a:lumMod val="60000"/>
                          <a:lumOff val="40000"/>
                        </a:schemeClr>
                      </a:gs>
                    </a:gsLst>
                    <a:lin ang="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sp>
                <p:nvSpPr>
                  <p:cNvPr id="35" name="i$1íḍè"/>
                  <p:cNvSpPr/>
                  <p:nvPr/>
                </p:nvSpPr>
                <p:spPr bwMode="auto">
                  <a:xfrm>
                    <a:off x="11149408" y="6447565"/>
                    <a:ext cx="3259138" cy="2568575"/>
                  </a:xfrm>
                  <a:custGeom>
                    <a:avLst/>
                    <a:gdLst>
                      <a:gd name="T0" fmla="*/ 330 w 2053"/>
                      <a:gd name="T1" fmla="*/ 1184 h 1618"/>
                      <a:gd name="T2" fmla="*/ 2053 w 2053"/>
                      <a:gd name="T3" fmla="*/ 0 h 1618"/>
                      <a:gd name="T4" fmla="*/ 0 w 2053"/>
                      <a:gd name="T5" fmla="*/ 994 h 1618"/>
                      <a:gd name="T6" fmla="*/ 165 w 2053"/>
                      <a:gd name="T7" fmla="*/ 1618 h 1618"/>
                      <a:gd name="T8" fmla="*/ 330 w 2053"/>
                      <a:gd name="T9" fmla="*/ 1184 h 1618"/>
                    </a:gdLst>
                    <a:ahLst/>
                    <a:cxnLst>
                      <a:cxn ang="0">
                        <a:pos x="T0" y="T1"/>
                      </a:cxn>
                      <a:cxn ang="0">
                        <a:pos x="T2" y="T3"/>
                      </a:cxn>
                      <a:cxn ang="0">
                        <a:pos x="T4" y="T5"/>
                      </a:cxn>
                      <a:cxn ang="0">
                        <a:pos x="T6" y="T7"/>
                      </a:cxn>
                      <a:cxn ang="0">
                        <a:pos x="T8" y="T9"/>
                      </a:cxn>
                    </a:cxnLst>
                    <a:rect l="0" t="0" r="r" b="b"/>
                    <a:pathLst>
                      <a:path w="2053" h="1618">
                        <a:moveTo>
                          <a:pt x="330" y="1184"/>
                        </a:moveTo>
                        <a:lnTo>
                          <a:pt x="2053" y="0"/>
                        </a:lnTo>
                        <a:lnTo>
                          <a:pt x="0" y="994"/>
                        </a:lnTo>
                        <a:lnTo>
                          <a:pt x="165" y="1618"/>
                        </a:lnTo>
                        <a:lnTo>
                          <a:pt x="330" y="1184"/>
                        </a:lnTo>
                        <a:close/>
                      </a:path>
                    </a:pathLst>
                  </a:custGeom>
                  <a:gradFill>
                    <a:gsLst>
                      <a:gs pos="3000">
                        <a:schemeClr val="accent2">
                          <a:lumMod val="60000"/>
                          <a:lumOff val="40000"/>
                        </a:schemeClr>
                      </a:gs>
                      <a:gs pos="100000">
                        <a:schemeClr val="accent3">
                          <a:lumMod val="40000"/>
                          <a:lumOff val="60000"/>
                        </a:schemeClr>
                      </a:gs>
                    </a:gsLst>
                    <a:lin ang="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sp>
                <p:nvSpPr>
                  <p:cNvPr id="40" name="îŝliďe"/>
                  <p:cNvSpPr/>
                  <p:nvPr/>
                </p:nvSpPr>
                <p:spPr bwMode="auto">
                  <a:xfrm>
                    <a:off x="11100195" y="6447565"/>
                    <a:ext cx="3308350" cy="1577975"/>
                  </a:xfrm>
                  <a:custGeom>
                    <a:avLst/>
                    <a:gdLst>
                      <a:gd name="T0" fmla="*/ 0 w 2084"/>
                      <a:gd name="T1" fmla="*/ 977 h 994"/>
                      <a:gd name="T2" fmla="*/ 2084 w 2084"/>
                      <a:gd name="T3" fmla="*/ 0 h 994"/>
                      <a:gd name="T4" fmla="*/ 31 w 2084"/>
                      <a:gd name="T5" fmla="*/ 994 h 994"/>
                      <a:gd name="T6" fmla="*/ 0 w 2084"/>
                      <a:gd name="T7" fmla="*/ 977 h 994"/>
                    </a:gdLst>
                    <a:ahLst/>
                    <a:cxnLst>
                      <a:cxn ang="0">
                        <a:pos x="T0" y="T1"/>
                      </a:cxn>
                      <a:cxn ang="0">
                        <a:pos x="T2" y="T3"/>
                      </a:cxn>
                      <a:cxn ang="0">
                        <a:pos x="T4" y="T5"/>
                      </a:cxn>
                      <a:cxn ang="0">
                        <a:pos x="T6" y="T7"/>
                      </a:cxn>
                    </a:cxnLst>
                    <a:rect l="0" t="0" r="r" b="b"/>
                    <a:pathLst>
                      <a:path w="2084" h="994">
                        <a:moveTo>
                          <a:pt x="0" y="977"/>
                        </a:moveTo>
                        <a:lnTo>
                          <a:pt x="2084" y="0"/>
                        </a:lnTo>
                        <a:lnTo>
                          <a:pt x="31" y="994"/>
                        </a:lnTo>
                        <a:lnTo>
                          <a:pt x="0" y="977"/>
                        </a:lnTo>
                        <a:close/>
                      </a:path>
                    </a:pathLst>
                  </a:custGeom>
                  <a:solidFill>
                    <a:schemeClr val="bg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sp>
                <p:nvSpPr>
                  <p:cNvPr id="82" name="íṣ1ïḓé"/>
                  <p:cNvSpPr/>
                  <p:nvPr/>
                </p:nvSpPr>
                <p:spPr bwMode="auto">
                  <a:xfrm>
                    <a:off x="11673283" y="6447565"/>
                    <a:ext cx="2735263" cy="1903413"/>
                  </a:xfrm>
                  <a:custGeom>
                    <a:avLst/>
                    <a:gdLst>
                      <a:gd name="T0" fmla="*/ 0 w 1723"/>
                      <a:gd name="T1" fmla="*/ 1184 h 1199"/>
                      <a:gd name="T2" fmla="*/ 1723 w 1723"/>
                      <a:gd name="T3" fmla="*/ 0 h 1199"/>
                      <a:gd name="T4" fmla="*/ 26 w 1723"/>
                      <a:gd name="T5" fmla="*/ 1199 h 1199"/>
                      <a:gd name="T6" fmla="*/ 0 w 1723"/>
                      <a:gd name="T7" fmla="*/ 1184 h 1199"/>
                    </a:gdLst>
                    <a:ahLst/>
                    <a:cxnLst>
                      <a:cxn ang="0">
                        <a:pos x="T0" y="T1"/>
                      </a:cxn>
                      <a:cxn ang="0">
                        <a:pos x="T2" y="T3"/>
                      </a:cxn>
                      <a:cxn ang="0">
                        <a:pos x="T4" y="T5"/>
                      </a:cxn>
                      <a:cxn ang="0">
                        <a:pos x="T6" y="T7"/>
                      </a:cxn>
                    </a:cxnLst>
                    <a:rect l="0" t="0" r="r" b="b"/>
                    <a:pathLst>
                      <a:path w="1723" h="1199">
                        <a:moveTo>
                          <a:pt x="0" y="1184"/>
                        </a:moveTo>
                        <a:lnTo>
                          <a:pt x="1723" y="0"/>
                        </a:lnTo>
                        <a:lnTo>
                          <a:pt x="26" y="1199"/>
                        </a:lnTo>
                        <a:lnTo>
                          <a:pt x="0" y="1184"/>
                        </a:lnTo>
                        <a:close/>
                      </a:path>
                    </a:pathLst>
                  </a:custGeom>
                  <a:solidFill>
                    <a:schemeClr val="bg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思源宋体 CN" panose="02020400000000000000" charset="-122"/>
                      <a:cs typeface="思源宋体 CN" panose="02020400000000000000" charset="-122"/>
                    </a:endParaRPr>
                  </a:p>
                </p:txBody>
              </p:sp>
            </p:grpSp>
          </p:grpSp>
        </p:grpSp>
      </p:grpSp>
      <p:grpSp>
        <p:nvGrpSpPr>
          <p:cNvPr id="121" name="组合 120"/>
          <p:cNvGrpSpPr/>
          <p:nvPr/>
        </p:nvGrpSpPr>
        <p:grpSpPr>
          <a:xfrm>
            <a:off x="1493520" y="5216525"/>
            <a:ext cx="9641840" cy="1432560"/>
            <a:chOff x="2352" y="8215"/>
            <a:chExt cx="15184" cy="2256"/>
          </a:xfrm>
        </p:grpSpPr>
        <p:grpSp>
          <p:nvGrpSpPr>
            <p:cNvPr id="120" name="组合 119"/>
            <p:cNvGrpSpPr/>
            <p:nvPr/>
          </p:nvGrpSpPr>
          <p:grpSpPr>
            <a:xfrm>
              <a:off x="2352" y="8215"/>
              <a:ext cx="15184" cy="2256"/>
              <a:chOff x="2352" y="8215"/>
              <a:chExt cx="15184" cy="2256"/>
            </a:xfrm>
          </p:grpSpPr>
          <p:grpSp>
            <p:nvGrpSpPr>
              <p:cNvPr id="41" name="组合 40"/>
              <p:cNvGrpSpPr/>
              <p:nvPr/>
            </p:nvGrpSpPr>
            <p:grpSpPr>
              <a:xfrm>
                <a:off x="3620" y="9305"/>
                <a:ext cx="13917" cy="850"/>
                <a:chOff x="2290441" y="7167558"/>
                <a:chExt cx="3589363" cy="540000"/>
              </a:xfrm>
            </p:grpSpPr>
            <p:grpSp>
              <p:nvGrpSpPr>
                <p:cNvPr id="42" name="组合 41"/>
                <p:cNvGrpSpPr/>
                <p:nvPr/>
              </p:nvGrpSpPr>
              <p:grpSpPr>
                <a:xfrm>
                  <a:off x="2290441" y="7167558"/>
                  <a:ext cx="3420000" cy="540000"/>
                  <a:chOff x="2290441" y="7167558"/>
                  <a:chExt cx="3420000" cy="540000"/>
                </a:xfrm>
              </p:grpSpPr>
              <p:sp>
                <p:nvSpPr>
                  <p:cNvPr id="167" name="矩形: 圆角 166"/>
                  <p:cNvSpPr/>
                  <p:nvPr/>
                </p:nvSpPr>
                <p:spPr>
                  <a:xfrm>
                    <a:off x="2290441" y="7167558"/>
                    <a:ext cx="3420000" cy="540000"/>
                  </a:xfrm>
                  <a:prstGeom prst="roundRect">
                    <a:avLst>
                      <a:gd name="adj" fmla="val 50000"/>
                    </a:avLst>
                  </a:prstGeom>
                  <a:solidFill>
                    <a:schemeClr val="bg1"/>
                  </a:solidFill>
                  <a:ln>
                    <a:noFill/>
                  </a:ln>
                  <a:effectLst>
                    <a:outerShdw blurRad="444500" dist="127000" dir="2700000" algn="tl" rotWithShape="0">
                      <a:schemeClr val="accent1">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sp>
                <p:nvSpPr>
                  <p:cNvPr id="43" name="矩形: 圆角 181"/>
                  <p:cNvSpPr/>
                  <p:nvPr/>
                </p:nvSpPr>
                <p:spPr>
                  <a:xfrm>
                    <a:off x="2344441" y="7221558"/>
                    <a:ext cx="3312000" cy="432000"/>
                  </a:xfrm>
                  <a:prstGeom prst="roundRect">
                    <a:avLst>
                      <a:gd name="adj" fmla="val 50000"/>
                    </a:avLst>
                  </a:prstGeom>
                  <a:noFill/>
                  <a:ln>
                    <a:solidFill>
                      <a:schemeClr val="accent1"/>
                    </a:solidFill>
                  </a:ln>
                  <a:effectLst>
                    <a:outerShdw blurRad="444500" dist="127000" dir="2700000" algn="tl" rotWithShape="0">
                      <a:schemeClr val="accent1">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a:ln>
                        <a:noFill/>
                      </a:ln>
                      <a:solidFill>
                        <a:prstClr val="white"/>
                      </a:solidFill>
                      <a:effectLst/>
                      <a:uLnTx/>
                      <a:uFillTx/>
                      <a:latin typeface="思源宋体 CN" panose="02020400000000000000" charset="-122"/>
                      <a:ea typeface="思源宋体 CN" panose="02020400000000000000" charset="-122"/>
                      <a:cs typeface="思源宋体 CN" panose="02020400000000000000" charset="-122"/>
                    </a:endParaRPr>
                  </a:p>
                </p:txBody>
              </p:sp>
            </p:grpSp>
            <p:sp>
              <p:nvSpPr>
                <p:cNvPr id="166" name="文本框 165"/>
                <p:cNvSpPr txBox="1"/>
                <p:nvPr/>
              </p:nvSpPr>
              <p:spPr>
                <a:xfrm>
                  <a:off x="2643598" y="7199387"/>
                  <a:ext cx="3236206" cy="4605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a:solidFill>
                        <a:schemeClr val="accent3"/>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rPr>
                    <a:t>让团委工作既守得住底线、又跟得上节奏</a:t>
                  </a:r>
                  <a:endParaRPr kumimoji="0" lang="zh-CN" altLang="en-US" sz="2400" b="1" i="0" u="none" strike="noStrike" kern="1200" cap="none" spc="0" normalizeH="0" baseline="0">
                    <a:solidFill>
                      <a:schemeClr val="accent3"/>
                    </a:solidFill>
                    <a:latin typeface="思源宋体 CN Heavy" panose="02020900000000000000" pitchFamily="18" charset="-122"/>
                    <a:ea typeface="思源宋体 CN Heavy" panose="02020900000000000000" pitchFamily="18" charset="-122"/>
                    <a:cs typeface="思源宋体 CN Heavy" panose="02020900000000000000" pitchFamily="18" charset="-122"/>
                    <a:sym typeface="思源宋体 CN" panose="02020400000000000000" charset="-122"/>
                  </a:endParaRPr>
                </a:p>
              </p:txBody>
            </p:sp>
          </p:grpSp>
          <p:sp>
            <p:nvSpPr>
              <p:cNvPr id="44" name="椭圆 43"/>
              <p:cNvSpPr/>
              <p:nvPr/>
            </p:nvSpPr>
            <p:spPr>
              <a:xfrm>
                <a:off x="2352" y="8215"/>
                <a:ext cx="2256" cy="2256"/>
              </a:xfrm>
              <a:prstGeom prst="ellipse">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思源宋体 CN" panose="02020400000000000000" charset="-122"/>
                </a:endParaRPr>
              </a:p>
            </p:txBody>
          </p:sp>
        </p:grpSp>
        <p:pic>
          <p:nvPicPr>
            <p:cNvPr id="45" name="图片 44" descr="工作计划"/>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760" y="8618"/>
              <a:ext cx="1440" cy="1440"/>
            </a:xfrm>
            <a:prstGeom prst="rect">
              <a:avLst/>
            </a:prstGeom>
          </p:spPr>
        </p:pic>
      </p:grpSp>
      <p:pic>
        <p:nvPicPr>
          <p:cNvPr id="46" name="图片 45"/>
          <p:cNvPicPr/>
          <p:nvPr/>
        </p:nvPicPr>
        <p:blipFill>
          <a:blip r:embed="rId11"/>
          <a:stretch>
            <a:fillRect/>
          </a:stretch>
        </p:blipFill>
        <p:spPr>
          <a:xfrm>
            <a:off x="-635" y="6106795"/>
            <a:ext cx="12192000" cy="781685"/>
          </a:xfrm>
          <a:prstGeom prst="rect">
            <a:avLst/>
          </a:prstGeom>
        </p:spPr>
      </p:pic>
      <p:grpSp>
        <p:nvGrpSpPr>
          <p:cNvPr id="58" name="组合 57"/>
          <p:cNvGrpSpPr/>
          <p:nvPr/>
        </p:nvGrpSpPr>
        <p:grpSpPr>
          <a:xfrm>
            <a:off x="3794125" y="2642235"/>
            <a:ext cx="2016760" cy="2679065"/>
            <a:chOff x="5778044" y="846843"/>
            <a:chExt cx="3254469" cy="4321812"/>
          </a:xfrm>
        </p:grpSpPr>
        <p:grpSp>
          <p:nvGrpSpPr>
            <p:cNvPr id="59" name="PA-做什么PPT1"/>
            <p:cNvGrpSpPr/>
            <p:nvPr>
              <p:custDataLst>
                <p:tags r:id="rId15"/>
              </p:custDataLst>
            </p:nvPr>
          </p:nvGrpSpPr>
          <p:grpSpPr>
            <a:xfrm>
              <a:off x="5778044" y="964440"/>
              <a:ext cx="520609" cy="2914272"/>
              <a:chOff x="3406553" y="3759298"/>
              <a:chExt cx="274572" cy="1460799"/>
            </a:xfrm>
          </p:grpSpPr>
          <p:sp>
            <p:nvSpPr>
              <p:cNvPr id="60" name="PA-矩形 94"/>
              <p:cNvSpPr/>
              <p:nvPr>
                <p:custDataLst>
                  <p:tags r:id="rId16"/>
                </p:custDataLst>
              </p:nvPr>
            </p:nvSpPr>
            <p:spPr bwMode="auto">
              <a:xfrm>
                <a:off x="3442042" y="3759298"/>
                <a:ext cx="239083" cy="1283124"/>
              </a:xfrm>
              <a:prstGeom prst="rect">
                <a:avLst/>
              </a:prstGeom>
              <a:gradFill flip="none" rotWithShape="1">
                <a:gsLst>
                  <a:gs pos="0">
                    <a:schemeClr val="accent1">
                      <a:lumMod val="10000"/>
                      <a:lumOff val="90000"/>
                      <a:alpha val="0"/>
                    </a:schemeClr>
                  </a:gs>
                  <a:gs pos="100000">
                    <a:schemeClr val="accent1">
                      <a:lumMod val="60000"/>
                      <a:lumOff val="40000"/>
                      <a:alpha val="50000"/>
                    </a:schemeClr>
                  </a:gs>
                </a:gsLst>
                <a:lin ang="16200000" scaled="1"/>
                <a:tileRect/>
              </a:gradFill>
              <a:ln w="9525" cap="flat" cmpd="sng" algn="ctr">
                <a:noFill/>
                <a:prstDash val="solid"/>
                <a:round/>
                <a:headEnd type="none" w="med" len="med"/>
                <a:tailEnd type="none" w="med" len="med"/>
              </a:ln>
              <a:scene3d>
                <a:camera prst="perspectiveHeroicExtremeRightFacing" fov="7200000">
                  <a:rot lat="0" lon="19200000" rev="0"/>
                </a:camera>
                <a:lightRig rig="threePt" dir="t"/>
              </a:scene3d>
            </p:spPr>
            <p:txBody>
              <a:bodyPr vert="horz" wrap="square" lIns="91440" tIns="45720" rIns="91440" bIns="45720" numCol="1" rtlCol="0" anchor="t" anchorCtr="0" compatLnSpc="1"/>
              <a:lstStyle/>
              <a:p>
                <a:pPr marL="0" marR="0" lvl="0" indent="0" algn="l" defTabSz="6858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a:ln>
                    <a:noFill/>
                  </a:ln>
                  <a:solidFill>
                    <a:prstClr val="black"/>
                  </a:solidFill>
                  <a:effectLst/>
                  <a:uLnTx/>
                  <a:uFillTx/>
                  <a:latin typeface="Calibri" panose="020F0502020204030204" charset="0"/>
                  <a:ea typeface="宋体" panose="02010600030101010101" pitchFamily="2" charset="-122"/>
                  <a:cs typeface="+mn-cs"/>
                </a:endParaRPr>
              </a:p>
            </p:txBody>
          </p:sp>
          <p:cxnSp>
            <p:nvCxnSpPr>
              <p:cNvPr id="61" name="PA-直接连接符 95"/>
              <p:cNvCxnSpPr/>
              <p:nvPr>
                <p:custDataLst>
                  <p:tags r:id="rId17"/>
                </p:custDataLst>
              </p:nvPr>
            </p:nvCxnSpPr>
            <p:spPr bwMode="auto">
              <a:xfrm>
                <a:off x="3529792" y="4272180"/>
                <a:ext cx="0" cy="947917"/>
              </a:xfrm>
              <a:prstGeom prst="line">
                <a:avLst/>
              </a:prstGeom>
              <a:solidFill>
                <a:schemeClr val="accent1"/>
              </a:solidFill>
              <a:ln w="38100" cap="rnd" cmpd="sng" algn="ctr">
                <a:gradFill flip="none" rotWithShape="1">
                  <a:gsLst>
                    <a:gs pos="10000">
                      <a:schemeClr val="accent1">
                        <a:alpha val="60000"/>
                      </a:schemeClr>
                    </a:gs>
                    <a:gs pos="100000">
                      <a:schemeClr val="accent1">
                        <a:alpha val="0"/>
                      </a:schemeClr>
                    </a:gs>
                  </a:gsLst>
                  <a:lin ang="5400000" scaled="1"/>
                  <a:tileRect/>
                </a:gradFill>
                <a:prstDash val="solid"/>
                <a:round/>
                <a:headEnd type="none" w="med" len="med"/>
                <a:tailEnd type="none" w="med" len="med"/>
              </a:ln>
              <a:effectLst>
                <a:softEdge rad="12700"/>
              </a:effectLst>
            </p:spPr>
          </p:cxnSp>
          <p:cxnSp>
            <p:nvCxnSpPr>
              <p:cNvPr id="62" name="PA-直接连接符 96"/>
              <p:cNvCxnSpPr/>
              <p:nvPr>
                <p:custDataLst>
                  <p:tags r:id="rId18"/>
                </p:custDataLst>
              </p:nvPr>
            </p:nvCxnSpPr>
            <p:spPr bwMode="auto">
              <a:xfrm>
                <a:off x="3406553" y="4086026"/>
                <a:ext cx="0" cy="889000"/>
              </a:xfrm>
              <a:prstGeom prst="line">
                <a:avLst/>
              </a:prstGeom>
              <a:solidFill>
                <a:schemeClr val="accent1"/>
              </a:solidFill>
              <a:ln w="25400" cap="rnd" cmpd="sng" algn="ctr">
                <a:gradFill flip="none" rotWithShape="1">
                  <a:gsLst>
                    <a:gs pos="10000">
                      <a:schemeClr val="accent1">
                        <a:lumMod val="40000"/>
                        <a:lumOff val="60000"/>
                      </a:schemeClr>
                    </a:gs>
                    <a:gs pos="100000">
                      <a:schemeClr val="accent1">
                        <a:lumMod val="20000"/>
                        <a:lumOff val="80000"/>
                        <a:alpha val="0"/>
                      </a:schemeClr>
                    </a:gs>
                  </a:gsLst>
                  <a:lin ang="5400000" scaled="1"/>
                  <a:tileRect/>
                </a:gradFill>
                <a:prstDash val="sysDot"/>
                <a:round/>
                <a:headEnd type="none" w="med" len="med"/>
                <a:tailEnd type="none" w="med" len="med"/>
              </a:ln>
              <a:effectLst>
                <a:softEdge rad="0"/>
              </a:effectLst>
            </p:spPr>
          </p:cxnSp>
        </p:grpSp>
        <p:sp>
          <p:nvSpPr>
            <p:cNvPr id="65" name="PA-做什么PPT3"/>
            <p:cNvSpPr/>
            <p:nvPr>
              <p:custDataLst>
                <p:tags r:id="rId19"/>
              </p:custDataLst>
            </p:nvPr>
          </p:nvSpPr>
          <p:spPr>
            <a:xfrm>
              <a:off x="6176139" y="846843"/>
              <a:ext cx="2856374" cy="4321812"/>
            </a:xfrm>
            <a:prstGeom prst="rect">
              <a:avLst/>
            </a:prstGeom>
            <a:blipFill dpi="0" rotWithShape="1">
              <a:blip r:embed="rId20"/>
              <a:srcRect/>
              <a:stretch>
                <a:fillRect/>
              </a:stretch>
            </a:blipFill>
            <a:ln w="3175">
              <a:gradFill flip="none" rotWithShape="1">
                <a:gsLst>
                  <a:gs pos="0">
                    <a:schemeClr val="accent2">
                      <a:lumMod val="20000"/>
                      <a:lumOff val="80000"/>
                    </a:schemeClr>
                  </a:gs>
                  <a:gs pos="100000">
                    <a:schemeClr val="accent1">
                      <a:lumMod val="60000"/>
                      <a:lumOff val="40000"/>
                    </a:schemeClr>
                  </a:gs>
                </a:gsLst>
                <a:lin ang="5400000" scaled="1"/>
                <a:tileRect/>
              </a:gradFill>
            </a:ln>
            <a:effectLst>
              <a:reflection blurRad="101600" stA="35000" endPos="15000" dir="5400000" sy="-100000" algn="bl" rotWithShape="0"/>
            </a:effectLst>
            <a:scene3d>
              <a:camera prst="perspectiveHeroicExtremeLeftFacing">
                <a:rot lat="0" lon="20700000" rev="0"/>
              </a:camera>
              <a:lightRig rig="contrasting" dir="t"/>
            </a:scene3d>
            <a:sp3d extrusionH="203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grpSp>
      <p:grpSp>
        <p:nvGrpSpPr>
          <p:cNvPr id="67" name="组合 66"/>
          <p:cNvGrpSpPr/>
          <p:nvPr/>
        </p:nvGrpSpPr>
        <p:grpSpPr>
          <a:xfrm>
            <a:off x="5431155" y="3328035"/>
            <a:ext cx="1972945" cy="2339975"/>
            <a:chOff x="8707264" y="2586182"/>
            <a:chExt cx="3107590" cy="3684648"/>
          </a:xfrm>
        </p:grpSpPr>
        <p:grpSp>
          <p:nvGrpSpPr>
            <p:cNvPr id="70" name="PA-做什么PPT2"/>
            <p:cNvGrpSpPr/>
            <p:nvPr>
              <p:custDataLst>
                <p:tags r:id="rId21"/>
              </p:custDataLst>
            </p:nvPr>
          </p:nvGrpSpPr>
          <p:grpSpPr>
            <a:xfrm>
              <a:off x="11450898" y="3088579"/>
              <a:ext cx="363956" cy="2642380"/>
              <a:chOff x="4977413" y="3114928"/>
              <a:chExt cx="310291" cy="1738486"/>
            </a:xfrm>
          </p:grpSpPr>
          <p:sp>
            <p:nvSpPr>
              <p:cNvPr id="75" name="PA-矩形 97"/>
              <p:cNvSpPr/>
              <p:nvPr>
                <p:custDataLst>
                  <p:tags r:id="rId22"/>
                </p:custDataLst>
              </p:nvPr>
            </p:nvSpPr>
            <p:spPr bwMode="auto">
              <a:xfrm>
                <a:off x="4977413" y="3413642"/>
                <a:ext cx="149370" cy="1365357"/>
              </a:xfrm>
              <a:prstGeom prst="rect">
                <a:avLst/>
              </a:prstGeom>
              <a:gradFill flip="none" rotWithShape="1">
                <a:gsLst>
                  <a:gs pos="0">
                    <a:schemeClr val="accent1">
                      <a:lumMod val="10000"/>
                      <a:lumOff val="90000"/>
                      <a:alpha val="0"/>
                    </a:schemeClr>
                  </a:gs>
                  <a:gs pos="100000">
                    <a:schemeClr val="accent1">
                      <a:lumMod val="60000"/>
                      <a:lumOff val="40000"/>
                      <a:alpha val="50000"/>
                    </a:schemeClr>
                  </a:gs>
                </a:gsLst>
                <a:lin ang="16200000" scaled="1"/>
                <a:tileRect/>
              </a:gradFill>
              <a:ln w="9525" cap="flat" cmpd="sng" algn="ctr">
                <a:noFill/>
                <a:prstDash val="solid"/>
                <a:round/>
                <a:headEnd type="none" w="med" len="med"/>
                <a:tailEnd type="none" w="med" len="med"/>
              </a:ln>
              <a:scene3d>
                <a:camera prst="perspectiveHeroicExtremeRightFacing" fov="7200000">
                  <a:rot lat="0" lon="19200000" rev="0"/>
                </a:camera>
                <a:lightRig rig="threePt" dir="t"/>
              </a:scene3d>
            </p:spPr>
            <p:txBody>
              <a:bodyPr vert="horz" wrap="square" lIns="91440" tIns="45720" rIns="91440" bIns="45720" numCol="1" rtlCol="0" anchor="t" anchorCtr="0" compatLnSpc="1"/>
              <a:lstStyle/>
              <a:p>
                <a:pPr marL="0" marR="0" lvl="0" indent="0" algn="l" defTabSz="6858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a:ln>
                    <a:noFill/>
                  </a:ln>
                  <a:solidFill>
                    <a:prstClr val="black"/>
                  </a:solidFill>
                  <a:effectLst/>
                  <a:uLnTx/>
                  <a:uFillTx/>
                  <a:latin typeface="Calibri" panose="020F0502020204030204" charset="0"/>
                  <a:ea typeface="宋体" panose="02010600030101010101" pitchFamily="2" charset="-122"/>
                  <a:cs typeface="+mn-cs"/>
                </a:endParaRPr>
              </a:p>
            </p:txBody>
          </p:sp>
          <p:cxnSp>
            <p:nvCxnSpPr>
              <p:cNvPr id="78" name="PA-直接连接符 98"/>
              <p:cNvCxnSpPr/>
              <p:nvPr>
                <p:custDataLst>
                  <p:tags r:id="rId23"/>
                </p:custDataLst>
              </p:nvPr>
            </p:nvCxnSpPr>
            <p:spPr bwMode="auto">
              <a:xfrm>
                <a:off x="5287704" y="3955157"/>
                <a:ext cx="0" cy="898257"/>
              </a:xfrm>
              <a:prstGeom prst="line">
                <a:avLst/>
              </a:prstGeom>
              <a:solidFill>
                <a:schemeClr val="accent1"/>
              </a:solidFill>
              <a:ln w="31750" cap="rnd" cmpd="sng" algn="ctr">
                <a:gradFill flip="none" rotWithShape="1">
                  <a:gsLst>
                    <a:gs pos="10000">
                      <a:schemeClr val="accent1">
                        <a:lumMod val="60000"/>
                        <a:lumOff val="40000"/>
                        <a:alpha val="80000"/>
                      </a:schemeClr>
                    </a:gs>
                    <a:gs pos="100000">
                      <a:schemeClr val="accent1">
                        <a:lumMod val="60000"/>
                        <a:lumOff val="40000"/>
                        <a:alpha val="0"/>
                      </a:schemeClr>
                    </a:gs>
                  </a:gsLst>
                  <a:lin ang="5400000" scaled="1"/>
                  <a:tileRect/>
                </a:gradFill>
                <a:prstDash val="solid"/>
                <a:round/>
                <a:headEnd type="none" w="med" len="med"/>
                <a:tailEnd type="none" w="med" len="med"/>
              </a:ln>
              <a:effectLst>
                <a:softEdge rad="12700"/>
              </a:effectLst>
            </p:spPr>
          </p:cxnSp>
          <p:cxnSp>
            <p:nvCxnSpPr>
              <p:cNvPr id="79" name="PA-直接连接符 99"/>
              <p:cNvCxnSpPr/>
              <p:nvPr>
                <p:custDataLst>
                  <p:tags r:id="rId24"/>
                </p:custDataLst>
              </p:nvPr>
            </p:nvCxnSpPr>
            <p:spPr bwMode="auto">
              <a:xfrm>
                <a:off x="5198229" y="3114928"/>
                <a:ext cx="0" cy="899616"/>
              </a:xfrm>
              <a:prstGeom prst="line">
                <a:avLst/>
              </a:prstGeom>
              <a:solidFill>
                <a:schemeClr val="accent1"/>
              </a:solidFill>
              <a:ln w="25400" cap="rnd" cmpd="sng" algn="ctr">
                <a:gradFill flip="none" rotWithShape="1">
                  <a:gsLst>
                    <a:gs pos="10000">
                      <a:schemeClr val="accent1">
                        <a:lumMod val="40000"/>
                        <a:lumOff val="60000"/>
                      </a:schemeClr>
                    </a:gs>
                    <a:gs pos="100000">
                      <a:schemeClr val="accent1">
                        <a:lumMod val="20000"/>
                        <a:lumOff val="80000"/>
                        <a:alpha val="0"/>
                      </a:schemeClr>
                    </a:gs>
                  </a:gsLst>
                  <a:lin ang="5400000" scaled="1"/>
                  <a:tileRect/>
                </a:gradFill>
                <a:prstDash val="sysDot"/>
                <a:round/>
                <a:headEnd type="none" w="med" len="med"/>
                <a:tailEnd type="none" w="med" len="med"/>
              </a:ln>
              <a:effectLst>
                <a:softEdge rad="0"/>
              </a:effectLst>
            </p:spPr>
          </p:cxnSp>
        </p:grpSp>
        <p:sp>
          <p:nvSpPr>
            <p:cNvPr id="80" name="PA-做什么PPT14"/>
            <p:cNvSpPr/>
            <p:nvPr>
              <p:custDataLst>
                <p:tags r:id="rId25"/>
              </p:custDataLst>
            </p:nvPr>
          </p:nvSpPr>
          <p:spPr>
            <a:xfrm>
              <a:off x="8707264" y="2586182"/>
              <a:ext cx="2604885" cy="3684648"/>
            </a:xfrm>
            <a:prstGeom prst="rect">
              <a:avLst/>
            </a:prstGeom>
            <a:blipFill dpi="0" rotWithShape="1">
              <a:blip r:embed="rId26"/>
              <a:srcRect/>
              <a:stretch>
                <a:fillRect/>
              </a:stretch>
            </a:blipFill>
            <a:ln w="3175">
              <a:gradFill flip="none" rotWithShape="1">
                <a:gsLst>
                  <a:gs pos="0">
                    <a:schemeClr val="accent2">
                      <a:lumMod val="20000"/>
                      <a:lumOff val="80000"/>
                    </a:schemeClr>
                  </a:gs>
                  <a:gs pos="100000">
                    <a:schemeClr val="accent1">
                      <a:lumMod val="60000"/>
                      <a:lumOff val="40000"/>
                    </a:schemeClr>
                  </a:gs>
                </a:gsLst>
                <a:lin ang="5400000" scaled="1"/>
                <a:tileRect/>
              </a:gradFill>
            </a:ln>
            <a:effectLst>
              <a:outerShdw blurRad="152400" sx="102000" sy="102000" algn="ctr" rotWithShape="0">
                <a:schemeClr val="accent1">
                  <a:lumMod val="50000"/>
                  <a:alpha val="20000"/>
                </a:schemeClr>
              </a:outerShdw>
              <a:reflection blurRad="101600" stA="35000" endPos="15000" dir="5400000" sy="-100000" algn="bl" rotWithShape="0"/>
            </a:effectLst>
            <a:scene3d>
              <a:camera prst="perspectiveHeroicExtremeLeftFacing">
                <a:rot lat="0" lon="900000" rev="0"/>
              </a:camera>
              <a:lightRig rig="contrasting" dir="t"/>
            </a:scene3d>
            <a:sp3d extrusionH="203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armonyOS Sans SC"/>
                <a:ea typeface="HarmonyOS Sans SC"/>
                <a:cs typeface="+mn-cs"/>
              </a:endParaRPr>
            </a:p>
          </p:txBody>
        </p:sp>
      </p:grpSp>
      <p:grpSp>
        <p:nvGrpSpPr>
          <p:cNvPr id="81" name="组合 80"/>
          <p:cNvGrpSpPr/>
          <p:nvPr/>
        </p:nvGrpSpPr>
        <p:grpSpPr>
          <a:xfrm rot="0">
            <a:off x="748030" y="3724275"/>
            <a:ext cx="2249170" cy="1216660"/>
            <a:chOff x="6416130" y="4501092"/>
            <a:chExt cx="2249114" cy="1636533"/>
          </a:xfrm>
        </p:grpSpPr>
        <p:sp>
          <p:nvSpPr>
            <p:cNvPr id="83" name="方能演亦7-3"/>
            <p:cNvSpPr/>
            <p:nvPr/>
          </p:nvSpPr>
          <p:spPr>
            <a:xfrm rot="10800000">
              <a:off x="6416130" y="4501092"/>
              <a:ext cx="2184761" cy="1636533"/>
            </a:xfrm>
            <a:prstGeom prst="rect">
              <a:avLst/>
            </a:prstGeom>
            <a:noFill/>
            <a:ln>
              <a:gradFill>
                <a:gsLst>
                  <a:gs pos="0">
                    <a:schemeClr val="accent1"/>
                  </a:gs>
                  <a:gs pos="100000">
                    <a:schemeClr val="accent1"/>
                  </a:gs>
                  <a:gs pos="49000">
                    <a:schemeClr val="accent2">
                      <a:alpha val="0"/>
                    </a:schemeClr>
                  </a:gs>
                </a:gsLst>
                <a:lin ang="2700000" scaled="0"/>
              </a:gradFill>
            </a:ln>
            <a:scene3d>
              <a:camera prst="orthographicFront"/>
              <a:lightRig rig="threePt" dir="t">
                <a:rot lat="0" lon="0" rev="0"/>
              </a:lightRig>
            </a:scene3d>
            <a:sp3d>
              <a:contourClr>
                <a:srgbClr val="000000"/>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latin typeface="Roboto"/>
                  <a:ea typeface="HarmonyOS Sans SC" panose="00000500000000000000" charset="-122"/>
                  <a:cs typeface="Arial" panose="020B0604020202020204" pitchFamily="34" charset="0"/>
                  <a:sym typeface="Wingdings" panose="05000000000000000000"/>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panose="02020400000000000000" charset="-122"/>
                <a:ea typeface="HarmonyOS Sans SC" panose="00000500000000000000" charset="-122"/>
                <a:cs typeface="Arial" panose="020B0604020202020204" pitchFamily="34" charset="0"/>
                <a:sym typeface="思源宋体 CN" panose="02020400000000000000" charset="-122"/>
              </a:endParaRPr>
            </a:p>
          </p:txBody>
        </p:sp>
        <p:pic>
          <p:nvPicPr>
            <p:cNvPr id="84" name="图片 83" descr="年轻同事讨论业务和价格图表分析商务人士在桌子上伟大的现代联合办公的团队合作理念。为客户计算个税"/>
            <p:cNvPicPr/>
            <p:nvPr/>
          </p:nvPicPr>
          <p:blipFill>
            <a:blip r:embed="rId27"/>
            <a:srcRect t="17107" b="17107"/>
            <a:stretch>
              <a:fillRect/>
            </a:stretch>
          </p:blipFill>
          <p:spPr>
            <a:xfrm>
              <a:off x="6568753" y="4602627"/>
              <a:ext cx="2096491" cy="1391476"/>
            </a:xfrm>
            <a:prstGeom prst="rect">
              <a:avLst/>
            </a:prstGeom>
            <a:ln w="38100">
              <a:solidFill>
                <a:schemeClr val="bg1"/>
              </a:solidFill>
            </a:ln>
            <a:effectLst>
              <a:outerShdw blurRad="254000" dist="190500" dir="5400000" sx="98000" sy="98000" algn="t" rotWithShape="0">
                <a:schemeClr val="accent1">
                  <a:lumMod val="75000"/>
                  <a:alpha val="25000"/>
                </a:schemeClr>
              </a:outerShdw>
            </a:effectLst>
          </p:spPr>
        </p:pic>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250" fill="hold">
                                          <p:stCondLst>
                                            <p:cond delay="0"/>
                                          </p:stCondLst>
                                        </p:cTn>
                                        <p:tgtEl>
                                          <p:spTgt spid="21"/>
                                        </p:tgtEl>
                                        <p:attrNameLst>
                                          <p:attrName>style.visibility</p:attrName>
                                        </p:attrNameLst>
                                      </p:cBhvr>
                                      <p:to>
                                        <p:strVal val="visible"/>
                                      </p:to>
                                    </p:set>
                                    <p:animEffect transition="in" filter="wipe(left)">
                                      <p:cBhvr>
                                        <p:cTn id="11" dur="1250"/>
                                        <p:tgtEl>
                                          <p:spTgt spid="21"/>
                                        </p:tgtEl>
                                      </p:cBhvr>
                                    </p:animEffect>
                                  </p:childTnLst>
                                </p:cTn>
                              </p:par>
                            </p:childTnLst>
                          </p:cTn>
                        </p:par>
                        <p:par>
                          <p:cTn id="12" fill="hold">
                            <p:stCondLst>
                              <p:cond delay="2500"/>
                            </p:stCondLst>
                            <p:childTnLst>
                              <p:par>
                                <p:cTn id="13" presetID="42"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par>
                          <p:cTn id="24" fill="hold">
                            <p:stCondLst>
                              <p:cond delay="4500"/>
                            </p:stCondLst>
                            <p:childTnLst>
                              <p:par>
                                <p:cTn id="25" presetID="53" presetClass="entr" presetSubtype="16" fill="hold" nodeType="afterEffect">
                                  <p:stCondLst>
                                    <p:cond delay="0"/>
                                  </p:stCondLst>
                                  <p:childTnLst>
                                    <p:set>
                                      <p:cBhvr>
                                        <p:cTn id="26" dur="1000" fill="hold">
                                          <p:stCondLst>
                                            <p:cond delay="0"/>
                                          </p:stCondLst>
                                        </p:cTn>
                                        <p:tgtEl>
                                          <p:spTgt spid="121"/>
                                        </p:tgtEl>
                                        <p:attrNameLst>
                                          <p:attrName>style.visibility</p:attrName>
                                        </p:attrNameLst>
                                      </p:cBhvr>
                                      <p:to>
                                        <p:strVal val="visible"/>
                                      </p:to>
                                    </p:set>
                                    <p:anim calcmode="lin" valueType="num">
                                      <p:cBhvr>
                                        <p:cTn id="27" dur="1000" fill="hold"/>
                                        <p:tgtEl>
                                          <p:spTgt spid="121"/>
                                        </p:tgtEl>
                                        <p:attrNameLst>
                                          <p:attrName>ppt_w</p:attrName>
                                        </p:attrNameLst>
                                      </p:cBhvr>
                                      <p:tavLst>
                                        <p:tav tm="0">
                                          <p:val>
                                            <p:fltVal val="0"/>
                                          </p:val>
                                        </p:tav>
                                        <p:tav tm="100000">
                                          <p:val>
                                            <p:strVal val="#ppt_w"/>
                                          </p:val>
                                        </p:tav>
                                      </p:tavLst>
                                    </p:anim>
                                    <p:anim calcmode="lin" valueType="num">
                                      <p:cBhvr>
                                        <p:cTn id="28" dur="1000" fill="hold"/>
                                        <p:tgtEl>
                                          <p:spTgt spid="121"/>
                                        </p:tgtEl>
                                        <p:attrNameLst>
                                          <p:attrName>ppt_h</p:attrName>
                                        </p:attrNameLst>
                                      </p:cBhvr>
                                      <p:tavLst>
                                        <p:tav tm="0">
                                          <p:val>
                                            <p:fltVal val="0"/>
                                          </p:val>
                                        </p:tav>
                                        <p:tav tm="100000">
                                          <p:val>
                                            <p:strVal val="#ppt_h"/>
                                          </p:val>
                                        </p:tav>
                                      </p:tavLst>
                                    </p:anim>
                                    <p:animEffect transition="in" filter="fade">
                                      <p:cBhvr>
                                        <p:cTn id="29" dur="1000"/>
                                        <p:tgtEl>
                                          <p:spTgt spid="121"/>
                                        </p:tgtEl>
                                      </p:cBhvr>
                                    </p:animEffect>
                                  </p:childTnLst>
                                </p:cTn>
                              </p:par>
                              <p:par>
                                <p:cTn id="30" presetID="10" presetClass="entr" presetSubtype="0" decel="100000" fill="hold" nodeType="withEffect">
                                  <p:stCondLst>
                                    <p:cond delay="0"/>
                                  </p:stCondLst>
                                  <p:iterate type="lt">
                                    <p:tmPct val="10000"/>
                                  </p:iterate>
                                  <p:childTnLst>
                                    <p:set>
                                      <p:cBhvr>
                                        <p:cTn id="31" dur="1" fill="hold">
                                          <p:stCondLst>
                                            <p:cond delay="0"/>
                                          </p:stCondLst>
                                        </p:cTn>
                                        <p:tgtEl>
                                          <p:spTgt spid="58"/>
                                        </p:tgtEl>
                                        <p:attrNameLst>
                                          <p:attrName>style.visibility</p:attrName>
                                        </p:attrNameLst>
                                      </p:cBhvr>
                                      <p:to>
                                        <p:strVal val="visible"/>
                                      </p:to>
                                    </p:set>
                                    <p:anim to="" calcmode="lin" valueType="num">
                                      <p:cBhvr>
                                        <p:cTn id="32" dur="700" fill="hold">
                                          <p:stCondLst>
                                            <p:cond delay="0"/>
                                          </p:stCondLst>
                                        </p:cTn>
                                        <p:tgtEl>
                                          <p:spTgt spid="58"/>
                                        </p:tgtEl>
                                        <p:attrNameLst>
                                          <p:attrName>ppt_y</p:attrName>
                                        </p:attrNameLst>
                                      </p:cBhvr>
                                      <p:tavLst>
                                        <p:tav tm="0" fmla="$">
                                          <p:val>
                                            <p:strVal val="#ppt_y+#ppt_h/2"/>
                                          </p:val>
                                        </p:tav>
                                        <p:tav tm="100000" fmla="$">
                                          <p:val>
                                            <p:strVal val="#ppt_y"/>
                                          </p:val>
                                        </p:tav>
                                      </p:tavLst>
                                    </p:anim>
                                    <p:anim to="" calcmode="lin" valueType="num">
                                      <p:cBhvr>
                                        <p:cTn id="33" dur="700" fill="hold">
                                          <p:stCondLst>
                                            <p:cond delay="0"/>
                                          </p:stCondLst>
                                        </p:cTn>
                                        <p:tgtEl>
                                          <p:spTgt spid="58"/>
                                        </p:tgtEl>
                                        <p:attrNameLst>
                                          <p:attrName>ppt_h</p:attrName>
                                        </p:attrNameLst>
                                      </p:cBhvr>
                                      <p:tavLst>
                                        <p:tav tm="0" fmla="$">
                                          <p:val>
                                            <p:fltVal val="0"/>
                                          </p:val>
                                        </p:tav>
                                        <p:tav tm="100000" fmla="$">
                                          <p:val>
                                            <p:strVal val="#ppt_h"/>
                                          </p:val>
                                        </p:tav>
                                      </p:tavLst>
                                    </p:anim>
                                  </p:childTnLst>
                                </p:cTn>
                              </p:par>
                            </p:childTnLst>
                          </p:cTn>
                        </p:par>
                        <p:par>
                          <p:cTn id="34" fill="hold">
                            <p:stCondLst>
                              <p:cond delay="5250"/>
                            </p:stCondLst>
                            <p:childTnLst>
                              <p:par>
                                <p:cTn id="35" presetID="10" presetClass="entr" presetSubtype="0" decel="100000" fill="hold" nodeType="afterEffect">
                                  <p:stCondLst>
                                    <p:cond delay="0"/>
                                  </p:stCondLst>
                                  <p:iterate type="lt">
                                    <p:tmPct val="10000"/>
                                  </p:iterate>
                                  <p:childTnLst>
                                    <p:set>
                                      <p:cBhvr>
                                        <p:cTn id="36" dur="1" fill="hold">
                                          <p:stCondLst>
                                            <p:cond delay="0"/>
                                          </p:stCondLst>
                                        </p:cTn>
                                        <p:tgtEl>
                                          <p:spTgt spid="67"/>
                                        </p:tgtEl>
                                        <p:attrNameLst>
                                          <p:attrName>style.visibility</p:attrName>
                                        </p:attrNameLst>
                                      </p:cBhvr>
                                      <p:to>
                                        <p:strVal val="visible"/>
                                      </p:to>
                                    </p:set>
                                    <p:anim to="" calcmode="lin" valueType="num">
                                      <p:cBhvr>
                                        <p:cTn id="37" dur="700" fill="hold">
                                          <p:stCondLst>
                                            <p:cond delay="0"/>
                                          </p:stCondLst>
                                        </p:cTn>
                                        <p:tgtEl>
                                          <p:spTgt spid="67"/>
                                        </p:tgtEl>
                                        <p:attrNameLst>
                                          <p:attrName>ppt_y</p:attrName>
                                        </p:attrNameLst>
                                      </p:cBhvr>
                                      <p:tavLst>
                                        <p:tav tm="0" fmla="$">
                                          <p:val>
                                            <p:strVal val="#ppt_y-#ppt_h/2"/>
                                          </p:val>
                                        </p:tav>
                                        <p:tav tm="100000" fmla="$">
                                          <p:val>
                                            <p:strVal val="#ppt_y"/>
                                          </p:val>
                                        </p:tav>
                                      </p:tavLst>
                                    </p:anim>
                                    <p:anim to="" calcmode="lin" valueType="num">
                                      <p:cBhvr>
                                        <p:cTn id="38" dur="700" fill="hold">
                                          <p:stCondLst>
                                            <p:cond delay="0"/>
                                          </p:stCondLst>
                                        </p:cTn>
                                        <p:tgtEl>
                                          <p:spTgt spid="67"/>
                                        </p:tgtEl>
                                        <p:attrNameLst>
                                          <p:attrName>ppt_h</p:attrName>
                                        </p:attrNameLst>
                                      </p:cBhvr>
                                      <p:tavLst>
                                        <p:tav tm="0" fmla="$">
                                          <p:val>
                                            <p:fltVal val="0"/>
                                          </p:val>
                                        </p:tav>
                                        <p:tav tm="100000" fmla="$">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DIAGRAM_VIRTUALLY_FRAME" val="{&quot;height&quot;:381.85,&quot;left&quot;:125.10238837424808,&quot;top&quot;:104.2,&quot;width&quot;:747.9476116257517}"/>
</p:tagLst>
</file>

<file path=ppt/tags/tag10.xml><?xml version="1.0" encoding="utf-8"?>
<p:tagLst xmlns:p="http://schemas.openxmlformats.org/presentationml/2006/main">
  <p:tag name="KSO_WM_DIAGRAM_VIRTUALLY_FRAME" val="{&quot;height&quot;:381.85,&quot;left&quot;:125.10238837424808,&quot;top&quot;:104.2,&quot;width&quot;:747.9476116257517}"/>
</p:tagLst>
</file>

<file path=ppt/tags/tag100.xml><?xml version="1.0" encoding="utf-8"?>
<p:tagLst xmlns:p="http://schemas.openxmlformats.org/presentationml/2006/main">
  <p:tag name="KSO_WM_DIAGRAM_VIRTUALLY_FRAME" val="{&quot;height&quot;:507.8,&quot;left&quot;:47.35,&quot;top&quot;:51.05,&quot;width&quot;:869.4006299212599}"/>
</p:tagLst>
</file>

<file path=ppt/tags/tag101.xml><?xml version="1.0" encoding="utf-8"?>
<p:tagLst xmlns:p="http://schemas.openxmlformats.org/presentationml/2006/main">
  <p:tag name="KSO_WM_DIAGRAM_VIRTUALLY_FRAME" val="{&quot;height&quot;:507.8,&quot;left&quot;:47.35,&quot;top&quot;:51.05,&quot;width&quot;:869.4006299212599}"/>
</p:tagLst>
</file>

<file path=ppt/tags/tag102.xml><?xml version="1.0" encoding="utf-8"?>
<p:tagLst xmlns:p="http://schemas.openxmlformats.org/presentationml/2006/main">
  <p:tag name="KSO_WM_DIAGRAM_VIRTUALLY_FRAME" val="{&quot;height&quot;:507.8,&quot;left&quot;:47.35,&quot;top&quot;:51.05,&quot;width&quot;:869.4006299212599}"/>
</p:tagLst>
</file>

<file path=ppt/tags/tag103.xml><?xml version="1.0" encoding="utf-8"?>
<p:tagLst xmlns:p="http://schemas.openxmlformats.org/presentationml/2006/main">
  <p:tag name="KSO_WM_DIAGRAM_VIRTUALLY_FRAME" val="{&quot;height&quot;:507.8,&quot;left&quot;:47.35,&quot;top&quot;:51.05,&quot;width&quot;:869.4006299212599}"/>
</p:tagLst>
</file>

<file path=ppt/tags/tag104.xml><?xml version="1.0" encoding="utf-8"?>
<p:tagLst xmlns:p="http://schemas.openxmlformats.org/presentationml/2006/main">
  <p:tag name="KSO_WM_DIAGRAM_VIRTUALLY_FRAME" val="{&quot;height&quot;:507.8,&quot;left&quot;:47.35,&quot;top&quot;:51.05,&quot;width&quot;:869.4006299212599}"/>
</p:tagLst>
</file>

<file path=ppt/tags/tag105.xml><?xml version="1.0" encoding="utf-8"?>
<p:tagLst xmlns:p="http://schemas.openxmlformats.org/presentationml/2006/main">
  <p:tag name="KSO_WM_DIAGRAM_VIRTUALLY_FRAME" val="{&quot;height&quot;:507.8,&quot;left&quot;:47.35,&quot;top&quot;:51.05,&quot;width&quot;:869.4006299212599}"/>
</p:tagLst>
</file>

<file path=ppt/tags/tag106.xml><?xml version="1.0" encoding="utf-8"?>
<p:tagLst xmlns:p="http://schemas.openxmlformats.org/presentationml/2006/main">
  <p:tag name="PA" val="v5.2.11"/>
</p:tagLst>
</file>

<file path=ppt/tags/tag107.xml><?xml version="1.0" encoding="utf-8"?>
<p:tagLst xmlns:p="http://schemas.openxmlformats.org/presentationml/2006/main">
  <p:tag name="PA" val="v5.2.11"/>
</p:tagLst>
</file>

<file path=ppt/tags/tag108.xml><?xml version="1.0" encoding="utf-8"?>
<p:tagLst xmlns:p="http://schemas.openxmlformats.org/presentationml/2006/main">
  <p:tag name="PA" val="v5.2.11"/>
</p:tagLst>
</file>

<file path=ppt/tags/tag109.xml><?xml version="1.0" encoding="utf-8"?>
<p:tagLst xmlns:p="http://schemas.openxmlformats.org/presentationml/2006/main">
  <p:tag name="PA" val="v5.2.11"/>
</p:tagLst>
</file>

<file path=ppt/tags/tag11.xml><?xml version="1.0" encoding="utf-8"?>
<p:tagLst xmlns:p="http://schemas.openxmlformats.org/presentationml/2006/main">
  <p:tag name="KSO_WM_DIAGRAM_VIRTUALLY_FRAME" val="{&quot;height&quot;:381.85,&quot;left&quot;:125.10238837424808,&quot;top&quot;:104.2,&quot;width&quot;:747.9476116257517}"/>
</p:tagLst>
</file>

<file path=ppt/tags/tag110.xml><?xml version="1.0" encoding="utf-8"?>
<p:tagLst xmlns:p="http://schemas.openxmlformats.org/presentationml/2006/main">
  <p:tag name="PA" val="v5.2.11"/>
</p:tagLst>
</file>

<file path=ppt/tags/tag111.xml><?xml version="1.0" encoding="utf-8"?>
<p:tagLst xmlns:p="http://schemas.openxmlformats.org/presentationml/2006/main">
  <p:tag name="PA" val="v5.2.11"/>
</p:tagLst>
</file>

<file path=ppt/tags/tag112.xml><?xml version="1.0" encoding="utf-8"?>
<p:tagLst xmlns:p="http://schemas.openxmlformats.org/presentationml/2006/main">
  <p:tag name="PA" val="v5.2.11"/>
</p:tagLst>
</file>

<file path=ppt/tags/tag113.xml><?xml version="1.0" encoding="utf-8"?>
<p:tagLst xmlns:p="http://schemas.openxmlformats.org/presentationml/2006/main">
  <p:tag name="PA" val="v5.2.11"/>
</p:tagLst>
</file>

<file path=ppt/tags/tag114.xml><?xml version="1.0" encoding="utf-8"?>
<p:tagLst xmlns:p="http://schemas.openxmlformats.org/presentationml/2006/main">
  <p:tag name="PA" val="v5.2.11"/>
</p:tagLst>
</file>

<file path=ppt/tags/tag115.xml><?xml version="1.0" encoding="utf-8"?>
<p:tagLst xmlns:p="http://schemas.openxmlformats.org/presentationml/2006/main">
  <p:tag name="PA" val="v5.2.11"/>
</p:tagLst>
</file>

<file path=ppt/tags/tag116.xml><?xml version="1.0" encoding="utf-8"?>
<p:tagLst xmlns:p="http://schemas.openxmlformats.org/presentationml/2006/main">
  <p:tag name="KSO_WM_DIAGRAM_VIRTUALLY_FRAME" val="{&quot;height&quot;:507.8,&quot;left&quot;:47.35,&quot;top&quot;:51.05,&quot;width&quot;:869.4006299212599}"/>
</p:tagLst>
</file>

<file path=ppt/tags/tag117.xml><?xml version="1.0" encoding="utf-8"?>
<p:tagLst xmlns:p="http://schemas.openxmlformats.org/presentationml/2006/main">
  <p:tag name="KSO_WM_DIAGRAM_VIRTUALLY_FRAME" val="{&quot;height&quot;:507.8,&quot;left&quot;:47.35,&quot;top&quot;:51.05,&quot;width&quot;:869.4006299212599}"/>
</p:tagLst>
</file>

<file path=ppt/tags/tag118.xml><?xml version="1.0" encoding="utf-8"?>
<p:tagLst xmlns:p="http://schemas.openxmlformats.org/presentationml/2006/main">
  <p:tag name="KSO_WM_DIAGRAM_VIRTUALLY_FRAME" val="{&quot;height&quot;:507.8,&quot;left&quot;:47.35,&quot;top&quot;:51.05,&quot;width&quot;:869.4006299212599}"/>
</p:tagLst>
</file>

<file path=ppt/tags/tag119.xml><?xml version="1.0" encoding="utf-8"?>
<p:tagLst xmlns:p="http://schemas.openxmlformats.org/presentationml/2006/main">
  <p:tag name="KSO_WM_DIAGRAM_VIRTUALLY_FRAME" val="{&quot;height&quot;:507.8,&quot;left&quot;:47.35,&quot;top&quot;:51.05,&quot;width&quot;:869.4006299212599}"/>
</p:tagLst>
</file>

<file path=ppt/tags/tag12.xml><?xml version="1.0" encoding="utf-8"?>
<p:tagLst xmlns:p="http://schemas.openxmlformats.org/presentationml/2006/main">
  <p:tag name="KSO_WM_DIAGRAM_VIRTUALLY_FRAME" val="{&quot;height&quot;:381.85,&quot;left&quot;:125.10238837424808,&quot;top&quot;:104.2,&quot;width&quot;:747.9476116257517}"/>
</p:tagLst>
</file>

<file path=ppt/tags/tag120.xml><?xml version="1.0" encoding="utf-8"?>
<p:tagLst xmlns:p="http://schemas.openxmlformats.org/presentationml/2006/main">
  <p:tag name="KSO_WM_DIAGRAM_VIRTUALLY_FRAME" val="{&quot;height&quot;:507.8,&quot;left&quot;:47.35,&quot;top&quot;:51.05,&quot;width&quot;:869.4006299212599}"/>
</p:tagLst>
</file>

<file path=ppt/tags/tag121.xml><?xml version="1.0" encoding="utf-8"?>
<p:tagLst xmlns:p="http://schemas.openxmlformats.org/presentationml/2006/main">
  <p:tag name="KSO_WM_DIAGRAM_VIRTUALLY_FRAME" val="{&quot;height&quot;:507.8,&quot;left&quot;:47.35,&quot;top&quot;:51.05,&quot;width&quot;:869.4006299212599}"/>
</p:tagLst>
</file>

<file path=ppt/tags/tag122.xml><?xml version="1.0" encoding="utf-8"?>
<p:tagLst xmlns:p="http://schemas.openxmlformats.org/presentationml/2006/main">
  <p:tag name="KSO_WM_DIAGRAM_VIRTUALLY_FRAME" val="{&quot;height&quot;:507.8,&quot;left&quot;:47.35,&quot;top&quot;:51.05,&quot;width&quot;:869.4006299212599}"/>
</p:tagLst>
</file>

<file path=ppt/tags/tag123.xml><?xml version="1.0" encoding="utf-8"?>
<p:tagLst xmlns:p="http://schemas.openxmlformats.org/presentationml/2006/main">
  <p:tag name="KSO_WM_DIAGRAM_VIRTUALLY_FRAME" val="{&quot;height&quot;:507.8,&quot;left&quot;:47.35,&quot;top&quot;:51.05,&quot;width&quot;:869.4006299212599}"/>
</p:tagLst>
</file>

<file path=ppt/tags/tag124.xml><?xml version="1.0" encoding="utf-8"?>
<p:tagLst xmlns:p="http://schemas.openxmlformats.org/presentationml/2006/main">
  <p:tag name="KSO_WM_DIAGRAM_VIRTUALLY_FRAME" val="{&quot;height&quot;:507.8,&quot;left&quot;:47.35,&quot;top&quot;:51.05,&quot;width&quot;:869.4006299212599}"/>
</p:tagLst>
</file>

<file path=ppt/tags/tag125.xml><?xml version="1.0" encoding="utf-8"?>
<p:tagLst xmlns:p="http://schemas.openxmlformats.org/presentationml/2006/main">
  <p:tag name="SHADOWSIZE" val="100"/>
  <p:tag name="ADJUSTMENTS" val="9.391378"/>
</p:tagLst>
</file>

<file path=ppt/tags/tag126.xml><?xml version="1.0" encoding="utf-8"?>
<p:tagLst xmlns:p="http://schemas.openxmlformats.org/presentationml/2006/main">
  <p:tag name="FONTSIZE" val="18"/>
  <p:tag name="HEIGHT" val="57.19905"/>
  <p:tag name="LEFT" val="290.303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407.2038"/>
  <p:tag name="WIDTH" val="379.3934"/>
</p:tagLst>
</file>

<file path=ppt/tags/tag127.xml><?xml version="1.0" encoding="utf-8"?>
<p:tagLst xmlns:p="http://schemas.openxmlformats.org/presentationml/2006/main">
  <p:tag name="FONTSIZE" val="7"/>
  <p:tag name="HEIGHT" val="33.42819"/>
  <p:tag name="LEFT" val="683.7291"/>
  <p:tag name="LINERULEAFTER" val="0"/>
  <p:tag name="MARGINBOTTOM" val="3.6"/>
  <p:tag name="MARGINLEFT" val="7.2"/>
  <p:tag name="MARGINRIGHT" val="7.2"/>
  <p:tag name="MARGINTOP" val="3.6"/>
  <p:tag name="SHADOWBLUR" val="12"/>
  <p:tag name="SHADOWOFFSETX" val="0"/>
  <p:tag name="SHADOWOFFSETY" val="0"/>
  <p:tag name="SHADOWSIZE" val="100"/>
  <p:tag name="SHAPEGLOW" val="0"/>
  <p:tag name="SHAPEREFLECTION" val="-2.147484E+09"/>
  <p:tag name="SOFTEDGE" val="0"/>
  <p:tag name="TEXTGLOW" val="0"/>
  <p:tag name="TEXTREFLECTION" val="0"/>
  <p:tag name="TOP" val="410.2428"/>
  <p:tag name="WIDTH" val="60.67087"/>
</p:tagLst>
</file>

<file path=ppt/tags/tag128.xml><?xml version="1.0" encoding="utf-8"?>
<p:tagLst xmlns:p="http://schemas.openxmlformats.org/presentationml/2006/main">
  <p:tag name="FONTSIZE" val="7"/>
  <p:tag name="HEIGHT" val="42.83693"/>
  <p:tag name="LEFT" val="215.6"/>
  <p:tag name="LINERULEAFTER" val="0"/>
  <p:tag name="MARGINBOTTOM" val="3.6"/>
  <p:tag name="MARGINLEFT" val="7.2"/>
  <p:tag name="MARGINRIGHT" val="7.2"/>
  <p:tag name="MARGINTOP" val="3.6"/>
  <p:tag name="SHADOWBLUR" val="25"/>
  <p:tag name="SHADOWOFFSETX" val="0"/>
  <p:tag name="SHADOWOFFSETY" val="0"/>
  <p:tag name="SHADOWSIZE" val="100"/>
  <p:tag name="SHAPEGLOW" val="0"/>
  <p:tag name="SHAPEREFLECTION" val="-2.147484E+09"/>
  <p:tag name="SOFTEDGE" val="0"/>
  <p:tag name="TEXTGLOW" val="0"/>
  <p:tag name="TEXTREFLECTION" val="0"/>
  <p:tag name="TOP" val="400.8341"/>
  <p:tag name="WIDTH" val="142.9277"/>
</p:tagLst>
</file>

<file path=ppt/tags/tag129.xml><?xml version="1.0" encoding="utf-8"?>
<p:tagLst xmlns:p="http://schemas.openxmlformats.org/presentationml/2006/main">
  <p:tag name="FONTSIZE" val="18"/>
  <p:tag name="HEIGHT" val="57.19905"/>
  <p:tag name="LEFT" val="290.3032"/>
  <p:tag name="LINERULEAFTER" val="0"/>
  <p:tag name="MARGINBOTTOM" val="3.6"/>
  <p:tag name="MARGINLEFT" val="7.2"/>
  <p:tag name="MARGINRIGHT" val="7.2"/>
  <p:tag name="MARGINTOP" val="3.6"/>
  <p:tag name="SHADOWBLUR" val="19"/>
  <p:tag name="SHADOWOFFSETX" val="0"/>
  <p:tag name="SHADOWOFFSETY" val="0"/>
  <p:tag name="SHADOWSIZE" val="100"/>
  <p:tag name="SHAPEGLOW" val="0"/>
  <p:tag name="SHAPEREFLECTION" val="-2.147484E+09"/>
  <p:tag name="SOFTEDGE" val="0"/>
  <p:tag name="TEXTGLOW" val="0"/>
  <p:tag name="TEXTREFLECTION" val="0"/>
  <p:tag name="TOP" val="405.2777"/>
  <p:tag name="WIDTH" val="379.3934"/>
</p:tagLst>
</file>

<file path=ppt/tags/tag13.xml><?xml version="1.0" encoding="utf-8"?>
<p:tagLst xmlns:p="http://schemas.openxmlformats.org/presentationml/2006/main">
  <p:tag name="KSO_WM_DIAGRAM_VIRTUALLY_FRAME" val="{&quot;height&quot;:381.85,&quot;left&quot;:125.10238837424808,&quot;top&quot;:104.2,&quot;width&quot;:747.9476116257517}"/>
</p:tagLst>
</file>

<file path=ppt/tags/tag130.xml><?xml version="1.0" encoding="utf-8"?>
<p:tagLst xmlns:p="http://schemas.openxmlformats.org/presentationml/2006/main">
  <p:tag name="FONTSIZE" val="18"/>
  <p:tag name="HEIGHT" val="114.5539"/>
  <p:tag name="LEFT" val="64.79984"/>
  <p:tag name="LINERULEAFTER" val="0"/>
  <p:tag name="LINEWEIGHT" val="1"/>
  <p:tag name="MARGINBOTTOM" val="3.6"/>
  <p:tag name="MARGINLEFT" val="7.2"/>
  <p:tag name="MARGINRIGHT" val="7.2"/>
  <p:tag name="MARGINTOP" val="3.6"/>
  <p:tag name="SHAPEGLOW" val="0"/>
  <p:tag name="SHAPEREFLECTION" val="-2.147484E+09"/>
  <p:tag name="SOFTEDGE" val="0"/>
  <p:tag name="TEXTGLOW" val="0"/>
  <p:tag name="TEXTREFLECTION" val="0"/>
  <p:tag name="TOP" val="394.2813"/>
  <p:tag name="WIDTH" val="830.4001"/>
</p:tagLst>
</file>

<file path=ppt/tags/tag131.xml><?xml version="1.0" encoding="utf-8"?>
<p:tagLst xmlns:p="http://schemas.openxmlformats.org/presentationml/2006/main">
  <p:tag name="FONTSIZE" val="18"/>
  <p:tag name="HEIGHT" val="57.19905"/>
  <p:tag name="LEFT" val="290.3032"/>
  <p:tag name="LINERULEAFTER" val="0"/>
  <p:tag name="MARGINBOTTOM" val="3.6"/>
  <p:tag name="MARGINLEFT" val="7.2"/>
  <p:tag name="MARGINRIGHT" val="7.2"/>
  <p:tag name="MARGINTOP" val="3.6"/>
  <p:tag name="SHADOWBLUR" val="19"/>
  <p:tag name="SHADOWOFFSETX" val="0"/>
  <p:tag name="SHADOWOFFSETY" val="0"/>
  <p:tag name="SHADOWSIZE" val="100"/>
  <p:tag name="SHAPEGLOW" val="0"/>
  <p:tag name="SHAPEREFLECTION" val="-2.147484E+09"/>
  <p:tag name="SOFTEDGE" val="0"/>
  <p:tag name="TEXTGLOW" val="0"/>
  <p:tag name="TEXTREFLECTION" val="0"/>
  <p:tag name="TOP" val="405.2777"/>
  <p:tag name="WIDTH" val="379.3934"/>
</p:tagLst>
</file>

<file path=ppt/tags/tag132.xml><?xml version="1.0" encoding="utf-8"?>
<p:tagLst xmlns:p="http://schemas.openxmlformats.org/presentationml/2006/main">
  <p:tag name="FONTSIZE" val="18"/>
  <p:tag name="HEIGHT" val="9.071024"/>
  <p:tag name="LEFT" val="158.8361"/>
  <p:tag name="LINERULEAFTER" val="0"/>
  <p:tag name="LINEWEIGHT" val="1.5"/>
  <p:tag name="MARGINBOTTOM" val="3.6"/>
  <p:tag name="MARGINLEFT" val="7.2"/>
  <p:tag name="MARGINRIGHT" val="7.2"/>
  <p:tag name="MARGINTOP" val="3.6"/>
  <p:tag name="SHAPEGLOW" val="0"/>
  <p:tag name="SHAPEREFLECTION" val="-2.147484E+09"/>
  <p:tag name="SOFTEDGE" val="0"/>
  <p:tag name="TEXTGLOW" val="0"/>
  <p:tag name="TEXTREFLECTION" val="0"/>
  <p:tag name="TOP" val="484.0782"/>
  <p:tag name="WIDTH" val="9.071024"/>
</p:tagLst>
</file>

<file path=ppt/tags/tag133.xml><?xml version="1.0" encoding="utf-8"?>
<p:tagLst xmlns:p="http://schemas.openxmlformats.org/presentationml/2006/main">
  <p:tag name="FONTSIZE" val="18"/>
  <p:tag name="HEIGHT" val="9.071024"/>
  <p:tag name="LEFT" val="361.2071"/>
  <p:tag name="LINERULEAFTER" val="0"/>
  <p:tag name="LINEWEIGHT" val="1.5"/>
  <p:tag name="MARGINBOTTOM" val="3.6"/>
  <p:tag name="MARGINLEFT" val="7.2"/>
  <p:tag name="MARGINRIGHT" val="7.2"/>
  <p:tag name="MARGINTOP" val="3.6"/>
  <p:tag name="SHAPEGLOW" val="0"/>
  <p:tag name="SHAPEREFLECTION" val="-2.147484E+09"/>
  <p:tag name="SOFTEDGE" val="0"/>
  <p:tag name="TEXTGLOW" val="0"/>
  <p:tag name="TEXTREFLECTION" val="0"/>
  <p:tag name="TOP" val="500.8739"/>
  <p:tag name="WIDTH" val="9.071024"/>
</p:tagLst>
</file>

<file path=ppt/tags/tag134.xml><?xml version="1.0" encoding="utf-8"?>
<p:tagLst xmlns:p="http://schemas.openxmlformats.org/presentationml/2006/main">
  <p:tag name="FONTSIZE" val="18"/>
  <p:tag name="HEIGHT" val="9.071024"/>
  <p:tag name="LEFT" val="589.3707"/>
  <p:tag name="LINERULEAFTER" val="0"/>
  <p:tag name="LINEWEIGHT" val="1.5"/>
  <p:tag name="MARGINBOTTOM" val="3.6"/>
  <p:tag name="MARGINLEFT" val="7.2"/>
  <p:tag name="MARGINRIGHT" val="7.2"/>
  <p:tag name="MARGINTOP" val="3.6"/>
  <p:tag name="SHAPEGLOW" val="0"/>
  <p:tag name="SHAPEREFLECTION" val="-2.147484E+09"/>
  <p:tag name="SOFTEDGE" val="0"/>
  <p:tag name="TEXTGLOW" val="0"/>
  <p:tag name="TEXTREFLECTION" val="0"/>
  <p:tag name="TOP" val="500.8739"/>
  <p:tag name="WIDTH" val="9.071024"/>
</p:tagLst>
</file>

<file path=ppt/tags/tag135.xml><?xml version="1.0" encoding="utf-8"?>
<p:tagLst xmlns:p="http://schemas.openxmlformats.org/presentationml/2006/main">
  <p:tag name="FONTSIZE" val="18"/>
  <p:tag name="HEIGHT" val="9.071024"/>
  <p:tag name="LEFT" val="792.0928"/>
  <p:tag name="LINERULEAFTER" val="0"/>
  <p:tag name="LINEWEIGHT" val="1.5"/>
  <p:tag name="MARGINBOTTOM" val="3.6"/>
  <p:tag name="MARGINLEFT" val="7.2"/>
  <p:tag name="MARGINRIGHT" val="7.2"/>
  <p:tag name="MARGINTOP" val="3.6"/>
  <p:tag name="SHAPEGLOW" val="0"/>
  <p:tag name="SHAPEREFLECTION" val="-2.147484E+09"/>
  <p:tag name="SOFTEDGE" val="0"/>
  <p:tag name="TEXTGLOW" val="0"/>
  <p:tag name="TEXTREFLECTION" val="0"/>
  <p:tag name="TOP" val="484.0782"/>
  <p:tag name="WIDTH" val="9.071024"/>
</p:tagLst>
</file>

<file path=ppt/tags/tag136.xml><?xml version="1.0" encoding="utf-8"?>
<p:tagLst xmlns:p="http://schemas.openxmlformats.org/presentationml/2006/main">
  <p:tag name="FONTSIZE" val="18"/>
  <p:tag name="HEIGHT" val="176.9856"/>
  <p:tag name="LEFT" val="80.74488"/>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76.1002"/>
  <p:tag name="WIDTH" val="154.6722"/>
</p:tagLst>
</file>

<file path=ppt/tags/tag137.xml><?xml version="1.0" encoding="utf-8"?>
<p:tagLst xmlns:p="http://schemas.openxmlformats.org/presentationml/2006/main">
  <p:tag name="FONTSIZE" val="18"/>
  <p:tag name="HEIGHT" val="144.1317"/>
  <p:tag name="LEFT" val="664.7219"/>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25.3594"/>
  <p:tag name="WIDTH" val="154.6722"/>
</p:tagLst>
</file>

<file path=ppt/tags/tag138.xml><?xml version="1.0" encoding="utf-8"?>
<p:tagLst xmlns:p="http://schemas.openxmlformats.org/presentationml/2006/main">
  <p:tag name="ADJUSTMENTS" val="2.569759"/>
  <p:tag name="FONTSIZE" val="18"/>
  <p:tag name="HEIGHT" val="146.1475"/>
  <p:tag name="LEFT" val="33.1421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129.9527"/>
  <p:tag name="WIDTH" val="20.75567"/>
</p:tagLst>
</file>

<file path=ppt/tags/tag139.xml><?xml version="1.0" encoding="utf-8"?>
<p:tagLst xmlns:p="http://schemas.openxmlformats.org/presentationml/2006/main">
  <p:tag name="ADJUSTMENTS" val="2.569759"/>
  <p:tag name="FONTSIZE" val="18"/>
  <p:tag name="HEIGHT" val="146.1475"/>
  <p:tag name="LEFT" val="17.6236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32.0593"/>
  <p:tag name="WIDTH" val="20.75567"/>
</p:tagLst>
</file>

<file path=ppt/tags/tag14.xml><?xml version="1.0" encoding="utf-8"?>
<p:tagLst xmlns:p="http://schemas.openxmlformats.org/presentationml/2006/main">
  <p:tag name="KSO_WM_DIAGRAM_VIRTUALLY_FRAME" val="{&quot;height&quot;:381.85,&quot;left&quot;:125.10238837424808,&quot;top&quot;:104.2,&quot;width&quot;:747.9476116257517}"/>
</p:tagLst>
</file>

<file path=ppt/tags/tag140.xml><?xml version="1.0" encoding="utf-8"?>
<p:tagLst xmlns:p="http://schemas.openxmlformats.org/presentationml/2006/main">
  <p:tag name="ADJUSTMENTS" val="1.391673"/>
  <p:tag name="FONTSIZE" val="18"/>
  <p:tag name="HEIGHT" val="146.1475"/>
  <p:tag name="LEFT" val="45.6564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01.1377"/>
  <p:tag name="WIDTH" val="6.74685"/>
</p:tagLst>
</file>

<file path=ppt/tags/tag141.xml><?xml version="1.0" encoding="utf-8"?>
<p:tagLst xmlns:p="http://schemas.openxmlformats.org/presentationml/2006/main">
  <p:tag name="ADJUSTMENTS" val="2.569759"/>
  <p:tag name="FONTSIZE" val="18"/>
  <p:tag name="HEIGHT" val="146.1475"/>
  <p:tag name="LEFT" val="912.768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20.6841"/>
  <p:tag name="WIDTH" val="20.75567"/>
</p:tagLst>
</file>

<file path=ppt/tags/tag142.xml><?xml version="1.0" encoding="utf-8"?>
<p:tagLst xmlns:p="http://schemas.openxmlformats.org/presentationml/2006/main">
  <p:tag name="ADJUSTMENTS" val="2.569759"/>
  <p:tag name="FONTSIZE" val="18"/>
  <p:tag name="HEIGHT" val="146.1475"/>
  <p:tag name="LEFT" val="923.998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26.5186"/>
  <p:tag name="WIDTH" val="20.75567"/>
</p:tagLst>
</file>

<file path=ppt/tags/tag143.xml><?xml version="1.0" encoding="utf-8"?>
<p:tagLst xmlns:p="http://schemas.openxmlformats.org/presentationml/2006/main">
  <p:tag name="ADJUSTMENTS" val="1.391673"/>
  <p:tag name="FONTSIZE" val="18"/>
  <p:tag name="HEIGHT" val="146.1475"/>
  <p:tag name="LEFT" val="912.119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123.8322"/>
  <p:tag name="WIDTH" val="6.74685"/>
</p:tagLst>
</file>

<file path=ppt/tags/tag144.xml><?xml version="1.0" encoding="utf-8"?>
<p:tagLst xmlns:p="http://schemas.openxmlformats.org/presentationml/2006/main">
  <p:tag name="SHADOWSIZE" val="100"/>
  <p:tag name="ADJUSTMENTS" val="9.391378"/>
</p:tagLst>
</file>

<file path=ppt/tags/tag145.xml><?xml version="1.0" encoding="utf-8"?>
<p:tagLst xmlns:p="http://schemas.openxmlformats.org/presentationml/2006/main">
  <p:tag name="PA" val="v5.2.11"/>
</p:tagLst>
</file>

<file path=ppt/tags/tag146.xml><?xml version="1.0" encoding="utf-8"?>
<p:tagLst xmlns:p="http://schemas.openxmlformats.org/presentationml/2006/main">
  <p:tag name="PA" val="v5.2.11"/>
</p:tagLst>
</file>

<file path=ppt/tags/tag147.xml><?xml version="1.0" encoding="utf-8"?>
<p:tagLst xmlns:p="http://schemas.openxmlformats.org/presentationml/2006/main">
  <p:tag name="KSO_WM_DIAGRAM_VIRTUALLY_FRAME" val="{&quot;height&quot;:507.8,&quot;left&quot;:47.35,&quot;top&quot;:51.05,&quot;width&quot;:869.4006299212599}"/>
</p:tagLst>
</file>

<file path=ppt/tags/tag148.xml><?xml version="1.0" encoding="utf-8"?>
<p:tagLst xmlns:p="http://schemas.openxmlformats.org/presentationml/2006/main">
  <p:tag name="KSO_WM_DIAGRAM_VIRTUALLY_FRAME" val="{&quot;height&quot;:507.8,&quot;left&quot;:47.35,&quot;top&quot;:51.05,&quot;width&quot;:869.4006299212599}"/>
</p:tagLst>
</file>

<file path=ppt/tags/tag149.xml><?xml version="1.0" encoding="utf-8"?>
<p:tagLst xmlns:p="http://schemas.openxmlformats.org/presentationml/2006/main">
  <p:tag name="KSO_WM_DIAGRAM_VIRTUALLY_FRAME" val="{&quot;height&quot;:507.8,&quot;left&quot;:47.35,&quot;top&quot;:51.05,&quot;width&quot;:869.4006299212599}"/>
</p:tagLst>
</file>

<file path=ppt/tags/tag15.xml><?xml version="1.0" encoding="utf-8"?>
<p:tagLst xmlns:p="http://schemas.openxmlformats.org/presentationml/2006/main">
  <p:tag name="KSO_WM_DIAGRAM_VIRTUALLY_FRAME" val="{&quot;height&quot;:381.85,&quot;left&quot;:125.10238837424808,&quot;top&quot;:104.2,&quot;width&quot;:747.9476116257517}"/>
</p:tagLst>
</file>

<file path=ppt/tags/tag150.xml><?xml version="1.0" encoding="utf-8"?>
<p:tagLst xmlns:p="http://schemas.openxmlformats.org/presentationml/2006/main">
  <p:tag name="KSO_WM_DIAGRAM_VIRTUALLY_FRAME" val="{&quot;height&quot;:507.8,&quot;left&quot;:47.35,&quot;top&quot;:51.05,&quot;width&quot;:869.4006299212599}"/>
</p:tagLst>
</file>

<file path=ppt/tags/tag151.xml><?xml version="1.0" encoding="utf-8"?>
<p:tagLst xmlns:p="http://schemas.openxmlformats.org/presentationml/2006/main">
  <p:tag name="KSO_WM_DIAGRAM_VIRTUALLY_FRAME" val="{&quot;height&quot;:507.8,&quot;left&quot;:47.35,&quot;top&quot;:51.05,&quot;width&quot;:869.4006299212599}"/>
</p:tagLst>
</file>

<file path=ppt/tags/tag152.xml><?xml version="1.0" encoding="utf-8"?>
<p:tagLst xmlns:p="http://schemas.openxmlformats.org/presentationml/2006/main">
  <p:tag name="KSO_WM_DIAGRAM_VIRTUALLY_FRAME" val="{&quot;height&quot;:507.8,&quot;left&quot;:47.35,&quot;top&quot;:51.05,&quot;width&quot;:869.4006299212599}"/>
</p:tagLst>
</file>

<file path=ppt/tags/tag153.xml><?xml version="1.0" encoding="utf-8"?>
<p:tagLst xmlns:p="http://schemas.openxmlformats.org/presentationml/2006/main">
  <p:tag name="KSO_WM_DIAGRAM_VIRTUALLY_FRAME" val="{&quot;height&quot;:507.8,&quot;left&quot;:47.35,&quot;top&quot;:51.05,&quot;width&quot;:869.4006299212599}"/>
</p:tagLst>
</file>

<file path=ppt/tags/tag154.xml><?xml version="1.0" encoding="utf-8"?>
<p:tagLst xmlns:p="http://schemas.openxmlformats.org/presentationml/2006/main">
  <p:tag name="KSO_WM_DIAGRAM_VIRTUALLY_FRAME" val="{&quot;height&quot;:507.8,&quot;left&quot;:47.35,&quot;top&quot;:51.05,&quot;width&quot;:869.4006299212599}"/>
</p:tagLst>
</file>

<file path=ppt/tags/tag155.xml><?xml version="1.0" encoding="utf-8"?>
<p:tagLst xmlns:p="http://schemas.openxmlformats.org/presentationml/2006/main">
  <p:tag name="KSO_WM_DIAGRAM_VIRTUALLY_FRAME" val="{&quot;height&quot;:507.8,&quot;left&quot;:47.35,&quot;top&quot;:51.05,&quot;width&quot;:869.4006299212599}"/>
</p:tagLst>
</file>

<file path=ppt/tags/tag156.xml><?xml version="1.0" encoding="utf-8"?>
<p:tagLst xmlns:p="http://schemas.openxmlformats.org/presentationml/2006/main">
  <p:tag name="KSO_WM_DIAGRAM_VIRTUALLY_FRAME" val="{&quot;height&quot;:666.95,&quot;left&quot;:0,&quot;top&quot;:-126.95,&quot;width&quot;:960}"/>
</p:tagLst>
</file>

<file path=ppt/tags/tag157.xml><?xml version="1.0" encoding="utf-8"?>
<p:tagLst xmlns:p="http://schemas.openxmlformats.org/presentationml/2006/main">
  <p:tag name="KSO_WM_DIAGRAM_VIRTUALLY_FRAME" val="{&quot;height&quot;:666.95,&quot;left&quot;:0,&quot;top&quot;:-126.95,&quot;width&quot;:960}"/>
</p:tagLst>
</file>

<file path=ppt/tags/tag158.xml><?xml version="1.0" encoding="utf-8"?>
<p:tagLst xmlns:p="http://schemas.openxmlformats.org/presentationml/2006/main">
  <p:tag name="KSO_WM_DIAGRAM_VIRTUALLY_FRAME" val="{&quot;height&quot;:666.95,&quot;left&quot;:0,&quot;top&quot;:-126.95,&quot;width&quot;:960}"/>
</p:tagLst>
</file>

<file path=ppt/tags/tag159.xml><?xml version="1.0" encoding="utf-8"?>
<p:tagLst xmlns:p="http://schemas.openxmlformats.org/presentationml/2006/main">
  <p:tag name="KSO_WM_DIAGRAM_VIRTUALLY_FRAME" val="{&quot;height&quot;:666.95,&quot;left&quot;:0,&quot;top&quot;:-126.95,&quot;width&quot;:960}"/>
</p:tagLst>
</file>

<file path=ppt/tags/tag16.xml><?xml version="1.0" encoding="utf-8"?>
<p:tagLst xmlns:p="http://schemas.openxmlformats.org/presentationml/2006/main">
  <p:tag name="KSO_WM_DIAGRAM_VIRTUALLY_FRAME" val="{&quot;height&quot;:381.85,&quot;left&quot;:125.10238837424808,&quot;top&quot;:104.2,&quot;width&quot;:747.9476116257517}"/>
</p:tagLst>
</file>

<file path=ppt/tags/tag160.xml><?xml version="1.0" encoding="utf-8"?>
<p:tagLst xmlns:p="http://schemas.openxmlformats.org/presentationml/2006/main">
  <p:tag name="KSO_WM_DIAGRAM_VIRTUALLY_FRAME" val="{&quot;height&quot;:666.95,&quot;left&quot;:0,&quot;top&quot;:-126.95,&quot;width&quot;:960}"/>
</p:tagLst>
</file>

<file path=ppt/tags/tag161.xml><?xml version="1.0" encoding="utf-8"?>
<p:tagLst xmlns:p="http://schemas.openxmlformats.org/presentationml/2006/main">
  <p:tag name="KSO_WM_DIAGRAM_VIRTUALLY_FRAME" val="{&quot;height&quot;:666.95,&quot;left&quot;:0,&quot;top&quot;:-126.95,&quot;width&quot;:960}"/>
</p:tagLst>
</file>

<file path=ppt/tags/tag162.xml><?xml version="1.0" encoding="utf-8"?>
<p:tagLst xmlns:p="http://schemas.openxmlformats.org/presentationml/2006/main">
  <p:tag name="KSO_WM_DIAGRAM_VIRTUALLY_FRAME" val="{&quot;height&quot;:666.95,&quot;left&quot;:0,&quot;top&quot;:-126.95,&quot;width&quot;:960}"/>
</p:tagLst>
</file>

<file path=ppt/tags/tag163.xml><?xml version="1.0" encoding="utf-8"?>
<p:tagLst xmlns:p="http://schemas.openxmlformats.org/presentationml/2006/main">
  <p:tag name="KSO_WM_DIAGRAM_VIRTUALLY_FRAME" val="{&quot;height&quot;:303.95,&quot;left&quot;:0,&quot;top&quot;:236.05,&quot;width&quot;:960}"/>
</p:tagLst>
</file>

<file path=ppt/tags/tag164.xml><?xml version="1.0" encoding="utf-8"?>
<p:tagLst xmlns:p="http://schemas.openxmlformats.org/presentationml/2006/main">
  <p:tag name="KSO_WM_DIAGRAM_VIRTUALLY_FRAME" val="{&quot;height&quot;:303.95,&quot;left&quot;:0,&quot;top&quot;:236.05,&quot;width&quot;:960}"/>
</p:tagLst>
</file>

<file path=ppt/tags/tag165.xml><?xml version="1.0" encoding="utf-8"?>
<p:tagLst xmlns:p="http://schemas.openxmlformats.org/presentationml/2006/main">
  <p:tag name="KSO_WM_DIAGRAM_VIRTUALLY_FRAME" val="{&quot;height&quot;:303.95,&quot;left&quot;:0,&quot;top&quot;:236.05,&quot;width&quot;:960}"/>
</p:tagLst>
</file>

<file path=ppt/tags/tag166.xml><?xml version="1.0" encoding="utf-8"?>
<p:tagLst xmlns:p="http://schemas.openxmlformats.org/presentationml/2006/main">
  <p:tag name="KSO_WM_DIAGRAM_VIRTUALLY_FRAME" val="{&quot;height&quot;:303.95,&quot;left&quot;:0,&quot;top&quot;:236.05,&quot;width&quot;:960}"/>
</p:tagLst>
</file>

<file path=ppt/tags/tag167.xml><?xml version="1.0" encoding="utf-8"?>
<p:tagLst xmlns:p="http://schemas.openxmlformats.org/presentationml/2006/main">
  <p:tag name="KSO_WM_DIAGRAM_VIRTUALLY_FRAME" val="{&quot;height&quot;:303.95,&quot;left&quot;:0,&quot;top&quot;:236.05,&quot;width&quot;:960}"/>
</p:tagLst>
</file>

<file path=ppt/tags/tag168.xml><?xml version="1.0" encoding="utf-8"?>
<p:tagLst xmlns:p="http://schemas.openxmlformats.org/presentationml/2006/main">
  <p:tag name="KSO_WM_DIAGRAM_VIRTUALLY_FRAME" val="{&quot;height&quot;:303.95,&quot;left&quot;:0,&quot;top&quot;:236.05,&quot;width&quot;:960}"/>
</p:tagLst>
</file>

<file path=ppt/tags/tag169.xml><?xml version="1.0" encoding="utf-8"?>
<p:tagLst xmlns:p="http://schemas.openxmlformats.org/presentationml/2006/main">
  <p:tag name="KSO_WM_DIAGRAM_VIRTUALLY_FRAME" val="{&quot;height&quot;:303.95,&quot;left&quot;:0,&quot;top&quot;:236.05,&quot;width&quot;:960}"/>
</p:tagLst>
</file>

<file path=ppt/tags/tag17.xml><?xml version="1.0" encoding="utf-8"?>
<p:tagLst xmlns:p="http://schemas.openxmlformats.org/presentationml/2006/main">
  <p:tag name="KSO_WM_DIAGRAM_VIRTUALLY_FRAME" val="{&quot;height&quot;:381.85,&quot;left&quot;:125.10238837424808,&quot;top&quot;:104.2,&quot;width&quot;:747.9476116257517}"/>
</p:tagLst>
</file>

<file path=ppt/tags/tag170.xml><?xml version="1.0" encoding="utf-8"?>
<p:tagLst xmlns:p="http://schemas.openxmlformats.org/presentationml/2006/main">
  <p:tag name="KSO_WM_DIAGRAM_VIRTUALLY_FRAME" val="{&quot;height&quot;:666.95,&quot;left&quot;:0,&quot;top&quot;:-126.95,&quot;width&quot;:960}"/>
</p:tagLst>
</file>

<file path=ppt/tags/tag171.xml><?xml version="1.0" encoding="utf-8"?>
<p:tagLst xmlns:p="http://schemas.openxmlformats.org/presentationml/2006/main">
  <p:tag name="KSO_WM_DIAGRAM_VIRTUALLY_FRAME" val="{&quot;height&quot;:666.95,&quot;left&quot;:0,&quot;top&quot;:-126.95,&quot;width&quot;:960}"/>
</p:tagLst>
</file>

<file path=ppt/tags/tag172.xml><?xml version="1.0" encoding="utf-8"?>
<p:tagLst xmlns:p="http://schemas.openxmlformats.org/presentationml/2006/main">
  <p:tag name="KSO_WM_DIAGRAM_VIRTUALLY_FRAME" val="{&quot;height&quot;:507.8,&quot;left&quot;:47.35,&quot;top&quot;:51.05,&quot;width&quot;:869.4006299212599}"/>
</p:tagLst>
</file>

<file path=ppt/tags/tag173.xml><?xml version="1.0" encoding="utf-8"?>
<p:tagLst xmlns:p="http://schemas.openxmlformats.org/presentationml/2006/main">
  <p:tag name="KSO_WM_DIAGRAM_VIRTUALLY_FRAME" val="{&quot;height&quot;:507.8,&quot;left&quot;:47.35,&quot;top&quot;:51.05,&quot;width&quot;:869.4006299212599}"/>
</p:tagLst>
</file>

<file path=ppt/tags/tag174.xml><?xml version="1.0" encoding="utf-8"?>
<p:tagLst xmlns:p="http://schemas.openxmlformats.org/presentationml/2006/main">
  <p:tag name="KSO_WM_DIAGRAM_VIRTUALLY_FRAME" val="{&quot;height&quot;:507.8,&quot;left&quot;:47.35,&quot;top&quot;:51.05,&quot;width&quot;:869.4006299212599}"/>
</p:tagLst>
</file>

<file path=ppt/tags/tag175.xml><?xml version="1.0" encoding="utf-8"?>
<p:tagLst xmlns:p="http://schemas.openxmlformats.org/presentationml/2006/main">
  <p:tag name="KSO_WM_DIAGRAM_VIRTUALLY_FRAME" val="{&quot;height&quot;:507.8,&quot;left&quot;:47.35,&quot;top&quot;:51.05,&quot;width&quot;:869.4006299212599}"/>
</p:tagLst>
</file>

<file path=ppt/tags/tag176.xml><?xml version="1.0" encoding="utf-8"?>
<p:tagLst xmlns:p="http://schemas.openxmlformats.org/presentationml/2006/main">
  <p:tag name="KSO_WM_DIAGRAM_VIRTUALLY_FRAME" val="{&quot;height&quot;:507.8,&quot;left&quot;:47.35,&quot;top&quot;:51.05,&quot;width&quot;:869.4006299212599}"/>
</p:tagLst>
</file>

<file path=ppt/tags/tag177.xml><?xml version="1.0" encoding="utf-8"?>
<p:tagLst xmlns:p="http://schemas.openxmlformats.org/presentationml/2006/main">
  <p:tag name="KSO_WM_DIAGRAM_VIRTUALLY_FRAME" val="{&quot;height&quot;:507.8,&quot;left&quot;:47.35,&quot;top&quot;:51.05,&quot;width&quot;:869.4006299212599}"/>
</p:tagLst>
</file>

<file path=ppt/tags/tag178.xml><?xml version="1.0" encoding="utf-8"?>
<p:tagLst xmlns:p="http://schemas.openxmlformats.org/presentationml/2006/main">
  <p:tag name="KSO_WM_DIAGRAM_VIRTUALLY_FRAME" val="{&quot;height&quot;:507.8,&quot;left&quot;:47.35,&quot;top&quot;:51.05,&quot;width&quot;:869.4006299212599}"/>
</p:tagLst>
</file>

<file path=ppt/tags/tag179.xml><?xml version="1.0" encoding="utf-8"?>
<p:tagLst xmlns:p="http://schemas.openxmlformats.org/presentationml/2006/main">
  <p:tag name="KSO_WM_DIAGRAM_VIRTUALLY_FRAME" val="{&quot;height&quot;:507.8,&quot;left&quot;:47.35,&quot;top&quot;:51.05,&quot;width&quot;:869.4006299212599}"/>
</p:tagLst>
</file>

<file path=ppt/tags/tag18.xml><?xml version="1.0" encoding="utf-8"?>
<p:tagLst xmlns:p="http://schemas.openxmlformats.org/presentationml/2006/main">
  <p:tag name="KSO_WM_DIAGRAM_VIRTUALLY_FRAME" val="{&quot;height&quot;:381.85,&quot;left&quot;:125.10238837424808,&quot;top&quot;:104.2,&quot;width&quot;:747.9476116257517}"/>
</p:tagLst>
</file>

<file path=ppt/tags/tag180.xml><?xml version="1.0" encoding="utf-8"?>
<p:tagLst xmlns:p="http://schemas.openxmlformats.org/presentationml/2006/main">
  <p:tag name="KSO_WM_DIAGRAM_VIRTUALLY_FRAME" val="{&quot;height&quot;:507.8,&quot;left&quot;:47.35,&quot;top&quot;:51.05,&quot;width&quot;:869.4006299212599}"/>
</p:tagLst>
</file>

<file path=ppt/tags/tag181.xml><?xml version="1.0" encoding="utf-8"?>
<p:tagLst xmlns:p="http://schemas.openxmlformats.org/presentationml/2006/main">
  <p:tag name="KSO_WM_DIAGRAM_VIRTUALLY_FRAME" val="{&quot;height&quot;:537.640157480315,&quot;left&quot;:41.07086614173231,&quot;top&quot;:133.22228346456694,&quot;width&quot;:878.3619685039369}"/>
</p:tagLst>
</file>

<file path=ppt/tags/tag182.xml><?xml version="1.0" encoding="utf-8"?>
<p:tagLst xmlns:p="http://schemas.openxmlformats.org/presentationml/2006/main">
  <p:tag name="KSO_WM_DIAGRAM_VIRTUALLY_FRAME" val="{&quot;height&quot;:537.640157480315,&quot;left&quot;:41.07086614173231,&quot;top&quot;:133.22228346456694,&quot;width&quot;:878.3619685039369}"/>
</p:tagLst>
</file>

<file path=ppt/tags/tag183.xml><?xml version="1.0" encoding="utf-8"?>
<p:tagLst xmlns:p="http://schemas.openxmlformats.org/presentationml/2006/main">
  <p:tag name="ADJUSTMENTS" val="1.391673"/>
  <p:tag name="FONTSIZE" val="18"/>
  <p:tag name="HEIGHT" val="146.1475"/>
  <p:tag name="LEFT" val="912.119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123.8322"/>
  <p:tag name="WIDTH" val="6.74685"/>
</p:tagLst>
</file>

<file path=ppt/tags/tag184.xml><?xml version="1.0" encoding="utf-8"?>
<p:tagLst xmlns:p="http://schemas.openxmlformats.org/presentationml/2006/main">
  <p:tag name="ADJUSTMENTS" val="2.569759"/>
  <p:tag name="FONTSIZE" val="18"/>
  <p:tag name="HEIGHT" val="146.1475"/>
  <p:tag name="LEFT" val="923.998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26.5186"/>
  <p:tag name="WIDTH" val="20.75567"/>
</p:tagLst>
</file>

<file path=ppt/tags/tag185.xml><?xml version="1.0" encoding="utf-8"?>
<p:tagLst xmlns:p="http://schemas.openxmlformats.org/presentationml/2006/main">
  <p:tag name="ADJUSTMENTS" val="2.569759"/>
  <p:tag name="FONTSIZE" val="18"/>
  <p:tag name="HEIGHT" val="146.1475"/>
  <p:tag name="LEFT" val="912.768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20.6841"/>
  <p:tag name="WIDTH" val="20.75567"/>
</p:tagLst>
</file>

<file path=ppt/tags/tag186.xml><?xml version="1.0" encoding="utf-8"?>
<p:tagLst xmlns:p="http://schemas.openxmlformats.org/presentationml/2006/main">
  <p:tag name="ADJUSTMENTS" val="1.391673"/>
  <p:tag name="FONTSIZE" val="18"/>
  <p:tag name="HEIGHT" val="146.1475"/>
  <p:tag name="LEFT" val="45.6564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01.1377"/>
  <p:tag name="WIDTH" val="6.74685"/>
</p:tagLst>
</file>

<file path=ppt/tags/tag187.xml><?xml version="1.0" encoding="utf-8"?>
<p:tagLst xmlns:p="http://schemas.openxmlformats.org/presentationml/2006/main">
  <p:tag name="ADJUSTMENTS" val="2.569759"/>
  <p:tag name="FONTSIZE" val="18"/>
  <p:tag name="HEIGHT" val="146.1475"/>
  <p:tag name="LEFT" val="17.6236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32.0593"/>
  <p:tag name="WIDTH" val="20.75567"/>
</p:tagLst>
</file>

<file path=ppt/tags/tag188.xml><?xml version="1.0" encoding="utf-8"?>
<p:tagLst xmlns:p="http://schemas.openxmlformats.org/presentationml/2006/main">
  <p:tag name="KSO_WM_DIAGRAM_VIRTUALLY_FRAME" val="{&quot;height&quot;:146,&quot;left&quot;:32.9,&quot;top&quot;:91.75,&quot;width&quot;:458.2}"/>
</p:tagLst>
</file>

<file path=ppt/tags/tag189.xml><?xml version="1.0" encoding="utf-8"?>
<p:tagLst xmlns:p="http://schemas.openxmlformats.org/presentationml/2006/main">
  <p:tag name="KSO_WM_DIAGRAM_VIRTUALLY_FRAME" val="{&quot;height&quot;:94.45,&quot;left&quot;:35.7,&quot;top&quot;:378.25,&quot;width&quot;:417.05}"/>
</p:tagLst>
</file>

<file path=ppt/tags/tag19.xml><?xml version="1.0" encoding="utf-8"?>
<p:tagLst xmlns:p="http://schemas.openxmlformats.org/presentationml/2006/main">
  <p:tag name="KSO_WM_DIAGRAM_VIRTUALLY_FRAME" val="{&quot;height&quot;:381.85,&quot;left&quot;:125.10238837424808,&quot;top&quot;:104.2,&quot;width&quot;:747.9476116257517}"/>
</p:tagLst>
</file>

<file path=ppt/tags/tag190.xml><?xml version="1.0" encoding="utf-8"?>
<p:tagLst xmlns:p="http://schemas.openxmlformats.org/presentationml/2006/main">
  <p:tag name="KSO_WM_DIAGRAM_VIRTUALLY_FRAME" val="{&quot;height&quot;:94.45,&quot;left&quot;:35.7,&quot;top&quot;:378.25,&quot;width&quot;:417.05}"/>
</p:tagLst>
</file>

<file path=ppt/tags/tag191.xml><?xml version="1.0" encoding="utf-8"?>
<p:tagLst xmlns:p="http://schemas.openxmlformats.org/presentationml/2006/main">
  <p:tag name="KSO_WM_DIAGRAM_VIRTUALLY_FRAME" val="{&quot;height&quot;:94.45,&quot;left&quot;:35.7,&quot;top&quot;:378.25,&quot;width&quot;:417.05}"/>
</p:tagLst>
</file>

<file path=ppt/tags/tag192.xml><?xml version="1.0" encoding="utf-8"?>
<p:tagLst xmlns:p="http://schemas.openxmlformats.org/presentationml/2006/main">
  <p:tag name="KSO_WM_DIAGRAM_VIRTUALLY_FRAME" val="{&quot;height&quot;:94.45,&quot;left&quot;:35.7,&quot;top&quot;:378.25,&quot;width&quot;:417.05}"/>
</p:tagLst>
</file>

<file path=ppt/tags/tag193.xml><?xml version="1.0" encoding="utf-8"?>
<p:tagLst xmlns:p="http://schemas.openxmlformats.org/presentationml/2006/main">
  <p:tag name="KSO_WM_DIAGRAM_VIRTUALLY_FRAME" val="{&quot;height&quot;:94.45,&quot;left&quot;:35.7,&quot;top&quot;:378.25,&quot;width&quot;:417.05}"/>
</p:tagLst>
</file>

<file path=ppt/tags/tag194.xml><?xml version="1.0" encoding="utf-8"?>
<p:tagLst xmlns:p="http://schemas.openxmlformats.org/presentationml/2006/main">
  <p:tag name="KSO_WM_DIAGRAM_VIRTUALLY_FRAME" val="{&quot;height&quot;:94.45,&quot;left&quot;:35.7,&quot;top&quot;:378.25,&quot;width&quot;:417.05}"/>
</p:tagLst>
</file>

<file path=ppt/tags/tag195.xml><?xml version="1.0" encoding="utf-8"?>
<p:tagLst xmlns:p="http://schemas.openxmlformats.org/presentationml/2006/main">
  <p:tag name="KSO_WM_DIAGRAM_VIRTUALLY_FRAME" val="{&quot;height&quot;:94.45,&quot;left&quot;:35.7,&quot;top&quot;:378.25,&quot;width&quot;:417.05}"/>
</p:tagLst>
</file>

<file path=ppt/tags/tag196.xml><?xml version="1.0" encoding="utf-8"?>
<p:tagLst xmlns:p="http://schemas.openxmlformats.org/presentationml/2006/main">
  <p:tag name="KSO_WM_DIAGRAM_VIRTUALLY_FRAME" val="{&quot;height&quot;:94.45,&quot;left&quot;:35.7,&quot;top&quot;:378.25,&quot;width&quot;:417.05}"/>
</p:tagLst>
</file>

<file path=ppt/tags/tag197.xml><?xml version="1.0" encoding="utf-8"?>
<p:tagLst xmlns:p="http://schemas.openxmlformats.org/presentationml/2006/main">
  <p:tag name="KSO_WM_DIAGRAM_VIRTUALLY_FRAME" val="{&quot;height&quot;:94.45,&quot;left&quot;:35.7,&quot;top&quot;:378.25,&quot;width&quot;:417.05}"/>
</p:tagLst>
</file>

<file path=ppt/tags/tag198.xml><?xml version="1.0" encoding="utf-8"?>
<p:tagLst xmlns:p="http://schemas.openxmlformats.org/presentationml/2006/main">
  <p:tag name="KSO_WM_DIAGRAM_VIRTUALLY_FRAME" val="{&quot;height&quot;:94.45,&quot;left&quot;:35.7,&quot;top&quot;:378.25,&quot;width&quot;:417.05}"/>
</p:tagLst>
</file>

<file path=ppt/tags/tag199.xml><?xml version="1.0" encoding="utf-8"?>
<p:tagLst xmlns:p="http://schemas.openxmlformats.org/presentationml/2006/main">
  <p:tag name="KSO_WM_DIAGRAM_VIRTUALLY_FRAME" val="{&quot;height&quot;:94.45,&quot;left&quot;:35.7,&quot;top&quot;:378.25,&quot;width&quot;:417.05}"/>
</p:tagLst>
</file>

<file path=ppt/tags/tag2.xml><?xml version="1.0" encoding="utf-8"?>
<p:tagLst xmlns:p="http://schemas.openxmlformats.org/presentationml/2006/main">
  <p:tag name="KSO_WM_DIAGRAM_VIRTUALLY_FRAME" val="{&quot;height&quot;:381.85,&quot;left&quot;:125.10238837424808,&quot;top&quot;:104.2,&quot;width&quot;:747.9476116257517}"/>
</p:tagLst>
</file>

<file path=ppt/tags/tag20.xml><?xml version="1.0" encoding="utf-8"?>
<p:tagLst xmlns:p="http://schemas.openxmlformats.org/presentationml/2006/main">
  <p:tag name="KSO_WM_DIAGRAM_VIRTUALLY_FRAME" val="{&quot;height&quot;:381.85,&quot;left&quot;:125.10238837424808,&quot;top&quot;:104.2,&quot;width&quot;:747.9476116257517}"/>
</p:tagLst>
</file>

<file path=ppt/tags/tag200.xml><?xml version="1.0" encoding="utf-8"?>
<p:tagLst xmlns:p="http://schemas.openxmlformats.org/presentationml/2006/main">
  <p:tag name="KSO_WM_DIAGRAM_VIRTUALLY_FRAME" val="{&quot;height&quot;:94.45,&quot;left&quot;:35.7,&quot;top&quot;:378.25,&quot;width&quot;:417.05}"/>
</p:tagLst>
</file>

<file path=ppt/tags/tag201.xml><?xml version="1.0" encoding="utf-8"?>
<p:tagLst xmlns:p="http://schemas.openxmlformats.org/presentationml/2006/main">
  <p:tag name="KSO_WM_DIAGRAM_VIRTUALLY_FRAME" val="{&quot;height&quot;:94.45,&quot;left&quot;:35.7,&quot;top&quot;:378.25,&quot;width&quot;:417.05}"/>
</p:tagLst>
</file>

<file path=ppt/tags/tag202.xml><?xml version="1.0" encoding="utf-8"?>
<p:tagLst xmlns:p="http://schemas.openxmlformats.org/presentationml/2006/main">
  <p:tag name="KSO_WM_DIAGRAM_VIRTUALLY_FRAME" val="{&quot;height&quot;:94.45,&quot;left&quot;:35.7,&quot;top&quot;:378.25,&quot;width&quot;:417.05}"/>
</p:tagLst>
</file>

<file path=ppt/tags/tag203.xml><?xml version="1.0" encoding="utf-8"?>
<p:tagLst xmlns:p="http://schemas.openxmlformats.org/presentationml/2006/main">
  <p:tag name="KSO_WM_DIAGRAM_VIRTUALLY_FRAME" val="{&quot;height&quot;:94.45,&quot;left&quot;:35.7,&quot;top&quot;:378.25,&quot;width&quot;:417.05}"/>
</p:tagLst>
</file>

<file path=ppt/tags/tag204.xml><?xml version="1.0" encoding="utf-8"?>
<p:tagLst xmlns:p="http://schemas.openxmlformats.org/presentationml/2006/main">
  <p:tag name="KSO_WM_DIAGRAM_VIRTUALLY_FRAME" val="{&quot;height&quot;:146,&quot;left&quot;:32.9,&quot;top&quot;:91.75,&quot;width&quot;:458.2}"/>
</p:tagLst>
</file>

<file path=ppt/tags/tag205.xml><?xml version="1.0" encoding="utf-8"?>
<p:tagLst xmlns:p="http://schemas.openxmlformats.org/presentationml/2006/main">
  <p:tag name="KSO_WM_DIAGRAM_VIRTUALLY_FRAME" val="{&quot;height&quot;:146,&quot;left&quot;:32.9,&quot;top&quot;:91.75,&quot;width&quot;:458.2}"/>
</p:tagLst>
</file>

<file path=ppt/tags/tag206.xml><?xml version="1.0" encoding="utf-8"?>
<p:tagLst xmlns:p="http://schemas.openxmlformats.org/presentationml/2006/main">
  <p:tag name="KSO_WM_DIAGRAM_VIRTUALLY_FRAME" val="{&quot;height&quot;:146,&quot;left&quot;:32.9,&quot;top&quot;:91.75,&quot;width&quot;:458.2}"/>
</p:tagLst>
</file>

<file path=ppt/tags/tag207.xml><?xml version="1.0" encoding="utf-8"?>
<p:tagLst xmlns:p="http://schemas.openxmlformats.org/presentationml/2006/main">
  <p:tag name="KSO_WM_DIAGRAM_VIRTUALLY_FRAME" val="{&quot;height&quot;:146,&quot;left&quot;:32.9,&quot;top&quot;:91.75,&quot;width&quot;:458.2}"/>
</p:tagLst>
</file>

<file path=ppt/tags/tag208.xml><?xml version="1.0" encoding="utf-8"?>
<p:tagLst xmlns:p="http://schemas.openxmlformats.org/presentationml/2006/main">
  <p:tag name="KSO_WM_DIAGRAM_VIRTUALLY_FRAME" val="{&quot;height&quot;:146,&quot;left&quot;:32.9,&quot;top&quot;:91.75,&quot;width&quot;:458.2}"/>
</p:tagLst>
</file>

<file path=ppt/tags/tag209.xml><?xml version="1.0" encoding="utf-8"?>
<p:tagLst xmlns:p="http://schemas.openxmlformats.org/presentationml/2006/main">
  <p:tag name="KSO_WM_DIAGRAM_VIRTUALLY_FRAME" val="{&quot;height&quot;:507.8,&quot;left&quot;:47.35,&quot;top&quot;:51.05,&quot;width&quot;:869.4006299212599}"/>
</p:tagLst>
</file>

<file path=ppt/tags/tag21.xml><?xml version="1.0" encoding="utf-8"?>
<p:tagLst xmlns:p="http://schemas.openxmlformats.org/presentationml/2006/main">
  <p:tag name="KSO_WM_DIAGRAM_VIRTUALLY_FRAME" val="{&quot;height&quot;:381.85,&quot;left&quot;:125.10238837424808,&quot;top&quot;:104.2,&quot;width&quot;:747.9476116257517}"/>
</p:tagLst>
</file>

<file path=ppt/tags/tag210.xml><?xml version="1.0" encoding="utf-8"?>
<p:tagLst xmlns:p="http://schemas.openxmlformats.org/presentationml/2006/main">
  <p:tag name="KSO_WM_DIAGRAM_VIRTUALLY_FRAME" val="{&quot;height&quot;:507.8,&quot;left&quot;:47.35,&quot;top&quot;:51.05,&quot;width&quot;:869.4006299212599}"/>
</p:tagLst>
</file>

<file path=ppt/tags/tag211.xml><?xml version="1.0" encoding="utf-8"?>
<p:tagLst xmlns:p="http://schemas.openxmlformats.org/presentationml/2006/main">
  <p:tag name="KSO_WM_DIAGRAM_VIRTUALLY_FRAME" val="{&quot;height&quot;:507.8,&quot;left&quot;:47.35,&quot;top&quot;:51.05,&quot;width&quot;:869.4006299212599}"/>
</p:tagLst>
</file>

<file path=ppt/tags/tag212.xml><?xml version="1.0" encoding="utf-8"?>
<p:tagLst xmlns:p="http://schemas.openxmlformats.org/presentationml/2006/main">
  <p:tag name="KSO_WM_DIAGRAM_VIRTUALLY_FRAME" val="{&quot;height&quot;:507.8,&quot;left&quot;:47.35,&quot;top&quot;:51.05,&quot;width&quot;:869.4006299212599}"/>
</p:tagLst>
</file>

<file path=ppt/tags/tag213.xml><?xml version="1.0" encoding="utf-8"?>
<p:tagLst xmlns:p="http://schemas.openxmlformats.org/presentationml/2006/main">
  <p:tag name="KSO_WM_DIAGRAM_VIRTUALLY_FRAME" val="{&quot;height&quot;:507.8,&quot;left&quot;:47.35,&quot;top&quot;:51.05,&quot;width&quot;:869.4006299212599}"/>
</p:tagLst>
</file>

<file path=ppt/tags/tag214.xml><?xml version="1.0" encoding="utf-8"?>
<p:tagLst xmlns:p="http://schemas.openxmlformats.org/presentationml/2006/main">
  <p:tag name="KSO_WM_DIAGRAM_VIRTUALLY_FRAME" val="{&quot;height&quot;:507.8,&quot;left&quot;:47.35,&quot;top&quot;:51.05,&quot;width&quot;:869.4006299212599}"/>
</p:tagLst>
</file>

<file path=ppt/tags/tag215.xml><?xml version="1.0" encoding="utf-8"?>
<p:tagLst xmlns:p="http://schemas.openxmlformats.org/presentationml/2006/main">
  <p:tag name="KSO_WM_DIAGRAM_VIRTUALLY_FRAME" val="{&quot;height&quot;:507.8,&quot;left&quot;:47.35,&quot;top&quot;:51.05,&quot;width&quot;:869.4006299212599}"/>
</p:tagLst>
</file>

<file path=ppt/tags/tag216.xml><?xml version="1.0" encoding="utf-8"?>
<p:tagLst xmlns:p="http://schemas.openxmlformats.org/presentationml/2006/main">
  <p:tag name="KSO_WM_DIAGRAM_VIRTUALLY_FRAME" val="{&quot;height&quot;:507.8,&quot;left&quot;:47.35,&quot;top&quot;:51.05,&quot;width&quot;:869.4006299212599}"/>
</p:tagLst>
</file>

<file path=ppt/tags/tag217.xml><?xml version="1.0" encoding="utf-8"?>
<p:tagLst xmlns:p="http://schemas.openxmlformats.org/presentationml/2006/main">
  <p:tag name="KSO_WM_DIAGRAM_VIRTUALLY_FRAME" val="{&quot;height&quot;:507.8,&quot;left&quot;:47.35,&quot;top&quot;:51.05,&quot;width&quot;:869.4006299212599}"/>
</p:tagLst>
</file>

<file path=ppt/tags/tag218.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19.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xml><?xml version="1.0" encoding="utf-8"?>
<p:tagLst xmlns:p="http://schemas.openxmlformats.org/presentationml/2006/main">
  <p:tag name="KSO_WM_DIAGRAM_VIRTUALLY_FRAME" val="{&quot;height&quot;:381.85,&quot;left&quot;:125.10238837424808,&quot;top&quot;:104.2,&quot;width&quot;:747.9476116257517}"/>
</p:tagLst>
</file>

<file path=ppt/tags/tag220.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1.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2.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3.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4.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5.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6.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7.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8.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29.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xml><?xml version="1.0" encoding="utf-8"?>
<p:tagLst xmlns:p="http://schemas.openxmlformats.org/presentationml/2006/main">
  <p:tag name="KSO_WM_DIAGRAM_VIRTUALLY_FRAME" val="{&quot;height&quot;:381.85,&quot;left&quot;:125.10238837424808,&quot;top&quot;:104.2,&quot;width&quot;:747.9476116257517}"/>
</p:tagLst>
</file>

<file path=ppt/tags/tag230.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1.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2.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3.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4.xml><?xml version="1.0" encoding="utf-8"?>
<p:tagLst xmlns:p="http://schemas.openxmlformats.org/presentationml/2006/main">
  <p:tag name="KSO_WM_DIAGRAM_VIRTUALLY_FRAME" val="{&quot;height&quot;:332.65070866141735,&quot;left&quot;:511.897874015748,&quot;top&quot;:149.11944881889764,&quot;width&quot;:386.71078740157475}"/>
</p:tagLst>
</file>

<file path=ppt/tags/tag235.xml><?xml version="1.0" encoding="utf-8"?>
<p:tagLst xmlns:p="http://schemas.openxmlformats.org/presentationml/2006/main">
  <p:tag name="SHADOWSIZE" val="100"/>
  <p:tag name="ADJUSTMENTS" val="9.391378"/>
</p:tagLst>
</file>

<file path=ppt/tags/tag236.xml><?xml version="1.0" encoding="utf-8"?>
<p:tagLst xmlns:p="http://schemas.openxmlformats.org/presentationml/2006/main">
  <p:tag name="SHADOWSIZE" val="100"/>
  <p:tag name="ADJUSTMENTS" val="9.391378"/>
</p:tagLst>
</file>

<file path=ppt/tags/tag237.xml><?xml version="1.0" encoding="utf-8"?>
<p:tagLst xmlns:p="http://schemas.openxmlformats.org/presentationml/2006/main">
  <p:tag name="SHADOWSIZE" val="100"/>
  <p:tag name="ADJUSTMENTS" val="9.391378"/>
</p:tagLst>
</file>

<file path=ppt/tags/tag238.xml><?xml version="1.0" encoding="utf-8"?>
<p:tagLst xmlns:p="http://schemas.openxmlformats.org/presentationml/2006/main">
  <p:tag name="KSO_WM_DIAGRAM_VIRTUALLY_FRAME" val="{&quot;height&quot;:666.95,&quot;left&quot;:0,&quot;top&quot;:-126.95,&quot;width&quot;:960}"/>
</p:tagLst>
</file>

<file path=ppt/tags/tag239.xml><?xml version="1.0" encoding="utf-8"?>
<p:tagLst xmlns:p="http://schemas.openxmlformats.org/presentationml/2006/main">
  <p:tag name="KSO_WM_DIAGRAM_VIRTUALLY_FRAME" val="{&quot;height&quot;:507.8,&quot;left&quot;:47.35,&quot;top&quot;:51.05,&quot;width&quot;:869.4006299212599}"/>
</p:tagLst>
</file>

<file path=ppt/tags/tag24.xml><?xml version="1.0" encoding="utf-8"?>
<p:tagLst xmlns:p="http://schemas.openxmlformats.org/presentationml/2006/main">
  <p:tag name="KSO_WM_DIAGRAM_VIRTUALLY_FRAME" val="{&quot;height&quot;:381.85,&quot;left&quot;:125.10238837424808,&quot;top&quot;:104.2,&quot;width&quot;:747.9476116257517}"/>
</p:tagLst>
</file>

<file path=ppt/tags/tag240.xml><?xml version="1.0" encoding="utf-8"?>
<p:tagLst xmlns:p="http://schemas.openxmlformats.org/presentationml/2006/main">
  <p:tag name="KSO_WM_DIAGRAM_VIRTUALLY_FRAME" val="{&quot;height&quot;:507.8,&quot;left&quot;:47.35,&quot;top&quot;:51.05,&quot;width&quot;:869.4006299212599}"/>
</p:tagLst>
</file>

<file path=ppt/tags/tag241.xml><?xml version="1.0" encoding="utf-8"?>
<p:tagLst xmlns:p="http://schemas.openxmlformats.org/presentationml/2006/main">
  <p:tag name="KSO_WM_DIAGRAM_VIRTUALLY_FRAME" val="{&quot;height&quot;:507.8,&quot;left&quot;:47.35,&quot;top&quot;:51.05,&quot;width&quot;:869.4006299212599}"/>
</p:tagLst>
</file>

<file path=ppt/tags/tag242.xml><?xml version="1.0" encoding="utf-8"?>
<p:tagLst xmlns:p="http://schemas.openxmlformats.org/presentationml/2006/main">
  <p:tag name="KSO_WM_DIAGRAM_VIRTUALLY_FRAME" val="{&quot;height&quot;:507.8,&quot;left&quot;:47.35,&quot;top&quot;:51.05,&quot;width&quot;:869.4006299212599}"/>
</p:tagLst>
</file>

<file path=ppt/tags/tag243.xml><?xml version="1.0" encoding="utf-8"?>
<p:tagLst xmlns:p="http://schemas.openxmlformats.org/presentationml/2006/main">
  <p:tag name="KSO_WM_DIAGRAM_VIRTUALLY_FRAME" val="{&quot;height&quot;:507.8,&quot;left&quot;:47.35,&quot;top&quot;:51.05,&quot;width&quot;:869.4006299212599}"/>
</p:tagLst>
</file>

<file path=ppt/tags/tag244.xml><?xml version="1.0" encoding="utf-8"?>
<p:tagLst xmlns:p="http://schemas.openxmlformats.org/presentationml/2006/main">
  <p:tag name="KSO_WM_DIAGRAM_VIRTUALLY_FRAME" val="{&quot;height&quot;:507.8,&quot;left&quot;:47.35,&quot;top&quot;:51.05,&quot;width&quot;:869.4006299212599}"/>
</p:tagLst>
</file>

<file path=ppt/tags/tag245.xml><?xml version="1.0" encoding="utf-8"?>
<p:tagLst xmlns:p="http://schemas.openxmlformats.org/presentationml/2006/main">
  <p:tag name="KSO_WM_DIAGRAM_VIRTUALLY_FRAME" val="{&quot;height&quot;:507.8,&quot;left&quot;:47.35,&quot;top&quot;:51.05,&quot;width&quot;:869.4006299212599}"/>
</p:tagLst>
</file>

<file path=ppt/tags/tag246.xml><?xml version="1.0" encoding="utf-8"?>
<p:tagLst xmlns:p="http://schemas.openxmlformats.org/presentationml/2006/main">
  <p:tag name="KSO_WM_DIAGRAM_VIRTUALLY_FRAME" val="{&quot;height&quot;:507.8,&quot;left&quot;:47.35,&quot;top&quot;:51.05,&quot;width&quot;:869.4006299212599}"/>
</p:tagLst>
</file>

<file path=ppt/tags/tag247.xml><?xml version="1.0" encoding="utf-8"?>
<p:tagLst xmlns:p="http://schemas.openxmlformats.org/presentationml/2006/main">
  <p:tag name="KSO_WM_DIAGRAM_VIRTUALLY_FRAME" val="{&quot;height&quot;:507.8,&quot;left&quot;:47.35,&quot;top&quot;:51.05,&quot;width&quot;:869.4006299212599}"/>
</p:tagLst>
</file>

<file path=ppt/tags/tag248.xml><?xml version="1.0" encoding="utf-8"?>
<p:tagLst xmlns:p="http://schemas.openxmlformats.org/presentationml/2006/main">
  <p:tag name="KSO_WM_DIAGRAM_VIRTUALLY_FRAME" val="{&quot;height&quot;:540.7,&quot;left&quot;:-92.77932448262399,&quot;top&quot;:-0.75,&quot;width&quot;:1054.429324482624}"/>
</p:tagLst>
</file>

<file path=ppt/tags/tag249.xml><?xml version="1.0" encoding="utf-8"?>
<p:tagLst xmlns:p="http://schemas.openxmlformats.org/presentationml/2006/main">
  <p:tag name="KSO_WM_DIAGRAM_VIRTUALLY_FRAME" val="{&quot;height&quot;:540.7,&quot;left&quot;:-92.77932448262399,&quot;top&quot;:-0.75,&quot;width&quot;:1054.429324482624}"/>
</p:tagLst>
</file>

<file path=ppt/tags/tag25.xml><?xml version="1.0" encoding="utf-8"?>
<p:tagLst xmlns:p="http://schemas.openxmlformats.org/presentationml/2006/main">
  <p:tag name="KSO_WM_DIAGRAM_VIRTUALLY_FRAME" val="{&quot;height&quot;:507.8,&quot;left&quot;:47.35,&quot;top&quot;:51.05,&quot;width&quot;:869.4006299212599}"/>
</p:tagLst>
</file>

<file path=ppt/tags/tag250.xml><?xml version="1.0" encoding="utf-8"?>
<p:tagLst xmlns:p="http://schemas.openxmlformats.org/presentationml/2006/main">
  <p:tag name="KSO_WM_DIAGRAM_VIRTUALLY_FRAME" val="{&quot;height&quot;:540.7,&quot;left&quot;:-92.77932448262399,&quot;top&quot;:-0.75,&quot;width&quot;:1054.429324482624}"/>
</p:tagLst>
</file>

<file path=ppt/tags/tag251.xml><?xml version="1.0" encoding="utf-8"?>
<p:tagLst xmlns:p="http://schemas.openxmlformats.org/presentationml/2006/main">
  <p:tag name="KSO_WM_DIAGRAM_VIRTUALLY_FRAME" val="{&quot;height&quot;:540.7,&quot;left&quot;:-92.77932448262399,&quot;top&quot;:-0.75,&quot;width&quot;:1054.429324482624}"/>
</p:tagLst>
</file>

<file path=ppt/tags/tag252.xml><?xml version="1.0" encoding="utf-8"?>
<p:tagLst xmlns:p="http://schemas.openxmlformats.org/presentationml/2006/main">
  <p:tag name="KSO_WM_DIAGRAM_VIRTUALLY_FRAME" val="{&quot;height&quot;:540.7,&quot;left&quot;:-92.77932448262399,&quot;top&quot;:-0.75,&quot;width&quot;:1054.429324482624}"/>
</p:tagLst>
</file>

<file path=ppt/tags/tag253.xml><?xml version="1.0" encoding="utf-8"?>
<p:tagLst xmlns:p="http://schemas.openxmlformats.org/presentationml/2006/main">
  <p:tag name="KSO_WM_DIAGRAM_VIRTUALLY_FRAME" val="{&quot;height&quot;:540.7,&quot;left&quot;:-92.77932448262399,&quot;top&quot;:-0.75,&quot;width&quot;:1054.429324482624}"/>
</p:tagLst>
</file>

<file path=ppt/tags/tag254.xml><?xml version="1.0" encoding="utf-8"?>
<p:tagLst xmlns:p="http://schemas.openxmlformats.org/presentationml/2006/main">
  <p:tag name="KSO_WM_DIAGRAM_VIRTUALLY_FRAME" val="{&quot;height&quot;:540.7,&quot;left&quot;:-92.77932448262399,&quot;top&quot;:-0.75,&quot;width&quot;:1054.429324482624}"/>
</p:tagLst>
</file>

<file path=ppt/tags/tag255.xml><?xml version="1.0" encoding="utf-8"?>
<p:tagLst xmlns:p="http://schemas.openxmlformats.org/presentationml/2006/main">
  <p:tag name="KSO_WM_DIAGRAM_VIRTUALLY_FRAME" val="{&quot;height&quot;:165.8,&quot;left&quot;:16,&quot;top&quot;:82.65,&quot;width&quot;:937.05}"/>
</p:tagLst>
</file>

<file path=ppt/tags/tag256.xml><?xml version="1.0" encoding="utf-8"?>
<p:tagLst xmlns:p="http://schemas.openxmlformats.org/presentationml/2006/main">
  <p:tag name="KSO_WM_DIAGRAM_VIRTUALLY_FRAME" val="{&quot;height&quot;:444.75,&quot;left&quot;:27.412519685039364,&quot;top&quot;:89.25,&quot;width&quot;:905.1749606299214}"/>
</p:tagLst>
</file>

<file path=ppt/tags/tag257.xml><?xml version="1.0" encoding="utf-8"?>
<p:tagLst xmlns:p="http://schemas.openxmlformats.org/presentationml/2006/main">
  <p:tag name="KSO_WM_DIAGRAM_VIRTUALLY_FRAME" val="{&quot;height&quot;:165.8,&quot;left&quot;:16,&quot;top&quot;:82.65,&quot;width&quot;:937.05}"/>
</p:tagLst>
</file>

<file path=ppt/tags/tag258.xml><?xml version="1.0" encoding="utf-8"?>
<p:tagLst xmlns:p="http://schemas.openxmlformats.org/presentationml/2006/main">
  <p:tag name="KSO_WM_DIAGRAM_VIRTUALLY_FRAME" val="{&quot;height&quot;:444.75,&quot;left&quot;:27.412519685039364,&quot;top&quot;:89.25,&quot;width&quot;:905.1749606299214}"/>
</p:tagLst>
</file>

<file path=ppt/tags/tag259.xml><?xml version="1.0" encoding="utf-8"?>
<p:tagLst xmlns:p="http://schemas.openxmlformats.org/presentationml/2006/main">
  <p:tag name="PA" val="v5.2.11"/>
</p:tagLst>
</file>

<file path=ppt/tags/tag26.xml><?xml version="1.0" encoding="utf-8"?>
<p:tagLst xmlns:p="http://schemas.openxmlformats.org/presentationml/2006/main">
  <p:tag name="KSO_WM_DIAGRAM_VIRTUALLY_FRAME" val="{&quot;height&quot;:507.8,&quot;left&quot;:47.35,&quot;top&quot;:51.05,&quot;width&quot;:869.4006299212599}"/>
</p:tagLst>
</file>

<file path=ppt/tags/tag260.xml><?xml version="1.0" encoding="utf-8"?>
<p:tagLst xmlns:p="http://schemas.openxmlformats.org/presentationml/2006/main">
  <p:tag name="KSO_WM_DIAGRAM_VIRTUALLY_FRAME" val="{&quot;height&quot;:666.95,&quot;left&quot;:0,&quot;top&quot;:-126.95,&quot;width&quot;:960}"/>
</p:tagLst>
</file>

<file path=ppt/tags/tag261.xml><?xml version="1.0" encoding="utf-8"?>
<p:tagLst xmlns:p="http://schemas.openxmlformats.org/presentationml/2006/main">
  <p:tag name="KSO_WM_DIAGRAM_VIRTUALLY_FRAME" val="{&quot;height&quot;:666.95,&quot;left&quot;:0,&quot;top&quot;:-126.95,&quot;width&quot;:960}"/>
</p:tagLst>
</file>

<file path=ppt/tags/tag262.xml><?xml version="1.0" encoding="utf-8"?>
<p:tagLst xmlns:p="http://schemas.openxmlformats.org/presentationml/2006/main">
  <p:tag name="KSO_WM_DIAGRAM_VIRTUALLY_FRAME" val="{&quot;height&quot;:507.8,&quot;left&quot;:47.35,&quot;top&quot;:51.05,&quot;width&quot;:869.4006299212599}"/>
</p:tagLst>
</file>

<file path=ppt/tags/tag263.xml><?xml version="1.0" encoding="utf-8"?>
<p:tagLst xmlns:p="http://schemas.openxmlformats.org/presentationml/2006/main">
  <p:tag name="KSO_WM_DIAGRAM_VIRTUALLY_FRAME" val="{&quot;height&quot;:507.8,&quot;left&quot;:47.35,&quot;top&quot;:51.05,&quot;width&quot;:869.4006299212599}"/>
</p:tagLst>
</file>

<file path=ppt/tags/tag264.xml><?xml version="1.0" encoding="utf-8"?>
<p:tagLst xmlns:p="http://schemas.openxmlformats.org/presentationml/2006/main">
  <p:tag name="KSO_WM_DIAGRAM_VIRTUALLY_FRAME" val="{&quot;height&quot;:507.8,&quot;left&quot;:47.35,&quot;top&quot;:51.05,&quot;width&quot;:869.4006299212599}"/>
</p:tagLst>
</file>

<file path=ppt/tags/tag265.xml><?xml version="1.0" encoding="utf-8"?>
<p:tagLst xmlns:p="http://schemas.openxmlformats.org/presentationml/2006/main">
  <p:tag name="KSO_WM_DIAGRAM_VIRTUALLY_FRAME" val="{&quot;height&quot;:507.8,&quot;left&quot;:47.35,&quot;top&quot;:51.05,&quot;width&quot;:869.4006299212599}"/>
</p:tagLst>
</file>

<file path=ppt/tags/tag266.xml><?xml version="1.0" encoding="utf-8"?>
<p:tagLst xmlns:p="http://schemas.openxmlformats.org/presentationml/2006/main">
  <p:tag name="KSO_WM_DIAGRAM_VIRTUALLY_FRAME" val="{&quot;height&quot;:507.8,&quot;left&quot;:47.35,&quot;top&quot;:51.05,&quot;width&quot;:869.4006299212599}"/>
</p:tagLst>
</file>

<file path=ppt/tags/tag267.xml><?xml version="1.0" encoding="utf-8"?>
<p:tagLst xmlns:p="http://schemas.openxmlformats.org/presentationml/2006/main">
  <p:tag name="KSO_WM_DIAGRAM_VIRTUALLY_FRAME" val="{&quot;height&quot;:507.8,&quot;left&quot;:47.35,&quot;top&quot;:51.05,&quot;width&quot;:869.4006299212599}"/>
</p:tagLst>
</file>

<file path=ppt/tags/tag268.xml><?xml version="1.0" encoding="utf-8"?>
<p:tagLst xmlns:p="http://schemas.openxmlformats.org/presentationml/2006/main">
  <p:tag name="KSO_WM_DIAGRAM_VIRTUALLY_FRAME" val="{&quot;height&quot;:507.8,&quot;left&quot;:47.35,&quot;top&quot;:51.05,&quot;width&quot;:869.4006299212599}"/>
</p:tagLst>
</file>

<file path=ppt/tags/tag269.xml><?xml version="1.0" encoding="utf-8"?>
<p:tagLst xmlns:p="http://schemas.openxmlformats.org/presentationml/2006/main">
  <p:tag name="KSO_WM_DIAGRAM_VIRTUALLY_FRAME" val="{&quot;height&quot;:507.8,&quot;left&quot;:47.35,&quot;top&quot;:51.05,&quot;width&quot;:869.4006299212599}"/>
</p:tagLst>
</file>

<file path=ppt/tags/tag27.xml><?xml version="1.0" encoding="utf-8"?>
<p:tagLst xmlns:p="http://schemas.openxmlformats.org/presentationml/2006/main">
  <p:tag name="KSO_WM_DIAGRAM_VIRTUALLY_FRAME" val="{&quot;height&quot;:507.8,&quot;left&quot;:47.35,&quot;top&quot;:51.05,&quot;width&quot;:869.4006299212599}"/>
</p:tagLst>
</file>

<file path=ppt/tags/tag270.xml><?xml version="1.0" encoding="utf-8"?>
<p:tagLst xmlns:p="http://schemas.openxmlformats.org/presentationml/2006/main">
  <p:tag name="KSO_WM_DIAGRAM_VIRTUALLY_FRAME" val="{&quot;height&quot;:507.8,&quot;left&quot;:47.35,&quot;top&quot;:51.05,&quot;width&quot;:869.4006299212599}"/>
</p:tagLst>
</file>

<file path=ppt/tags/tag271.xml><?xml version="1.0" encoding="utf-8"?>
<p:tagLst xmlns:p="http://schemas.openxmlformats.org/presentationml/2006/main">
  <p:tag name="PA" val="v5.2.11"/>
</p:tagLst>
</file>

<file path=ppt/tags/tag272.xml><?xml version="1.0" encoding="utf-8"?>
<p:tagLst xmlns:p="http://schemas.openxmlformats.org/presentationml/2006/main">
  <p:tag name="PA" val="v5.2.11"/>
</p:tagLst>
</file>

<file path=ppt/tags/tag273.xml><?xml version="1.0" encoding="utf-8"?>
<p:tagLst xmlns:p="http://schemas.openxmlformats.org/presentationml/2006/main">
  <p:tag name="PA" val="v5.2.11"/>
</p:tagLst>
</file>

<file path=ppt/tags/tag274.xml><?xml version="1.0" encoding="utf-8"?>
<p:tagLst xmlns:p="http://schemas.openxmlformats.org/presentationml/2006/main">
  <p:tag name="PA" val="v5.2.11"/>
</p:tagLst>
</file>

<file path=ppt/tags/tag275.xml><?xml version="1.0" encoding="utf-8"?>
<p:tagLst xmlns:p="http://schemas.openxmlformats.org/presentationml/2006/main">
  <p:tag name="PA" val="v5.2.11"/>
</p:tagLst>
</file>

<file path=ppt/tags/tag276.xml><?xml version="1.0" encoding="utf-8"?>
<p:tagLst xmlns:p="http://schemas.openxmlformats.org/presentationml/2006/main">
  <p:tag name="PA" val="v5.2.11"/>
</p:tagLst>
</file>

<file path=ppt/tags/tag277.xml><?xml version="1.0" encoding="utf-8"?>
<p:tagLst xmlns:p="http://schemas.openxmlformats.org/presentationml/2006/main">
  <p:tag name="PA" val="v5.2.11"/>
</p:tagLst>
</file>

<file path=ppt/tags/tag278.xml><?xml version="1.0" encoding="utf-8"?>
<p:tagLst xmlns:p="http://schemas.openxmlformats.org/presentationml/2006/main">
  <p:tag name="PA" val="v5.2.11"/>
</p:tagLst>
</file>

<file path=ppt/tags/tag279.xml><?xml version="1.0" encoding="utf-8"?>
<p:tagLst xmlns:p="http://schemas.openxmlformats.org/presentationml/2006/main">
  <p:tag name="PA" val="v5.2.11"/>
</p:tagLst>
</file>

<file path=ppt/tags/tag28.xml><?xml version="1.0" encoding="utf-8"?>
<p:tagLst xmlns:p="http://schemas.openxmlformats.org/presentationml/2006/main">
  <p:tag name="KSO_WM_DIAGRAM_VIRTUALLY_FRAME" val="{&quot;height&quot;:507.8,&quot;left&quot;:47.35,&quot;top&quot;:51.05,&quot;width&quot;:869.4006299212599}"/>
</p:tagLst>
</file>

<file path=ppt/tags/tag280.xml><?xml version="1.0" encoding="utf-8"?>
<p:tagLst xmlns:p="http://schemas.openxmlformats.org/presentationml/2006/main">
  <p:tag name="PA" val="v5.2.11"/>
</p:tagLst>
</file>

<file path=ppt/tags/tag281.xml><?xml version="1.0" encoding="utf-8"?>
<p:tagLst xmlns:p="http://schemas.openxmlformats.org/presentationml/2006/main">
  <p:tag name="PA" val="v5.2.11"/>
</p:tagLst>
</file>

<file path=ppt/tags/tag282.xml><?xml version="1.0" encoding="utf-8"?>
<p:tagLst xmlns:p="http://schemas.openxmlformats.org/presentationml/2006/main">
  <p:tag name="PA" val="v5.2.11"/>
</p:tagLst>
</file>

<file path=ppt/tags/tag283.xml><?xml version="1.0" encoding="utf-8"?>
<p:tagLst xmlns:p="http://schemas.openxmlformats.org/presentationml/2006/main">
  <p:tag name="PA" val="v5.2.11"/>
</p:tagLst>
</file>

<file path=ppt/tags/tag284.xml><?xml version="1.0" encoding="utf-8"?>
<p:tagLst xmlns:p="http://schemas.openxmlformats.org/presentationml/2006/main">
  <p:tag name="PA" val="v5.2.11"/>
</p:tagLst>
</file>

<file path=ppt/tags/tag285.xml><?xml version="1.0" encoding="utf-8"?>
<p:tagLst xmlns:p="http://schemas.openxmlformats.org/presentationml/2006/main">
  <p:tag name="PA" val="v5.2.11"/>
</p:tagLst>
</file>

<file path=ppt/tags/tag286.xml><?xml version="1.0" encoding="utf-8"?>
<p:tagLst xmlns:p="http://schemas.openxmlformats.org/presentationml/2006/main">
  <p:tag name="PA" val="v5.2.11"/>
</p:tagLst>
</file>

<file path=ppt/tags/tag287.xml><?xml version="1.0" encoding="utf-8"?>
<p:tagLst xmlns:p="http://schemas.openxmlformats.org/presentationml/2006/main">
  <p:tag name="PA" val="v5.2.11"/>
</p:tagLst>
</file>

<file path=ppt/tags/tag288.xml><?xml version="1.0" encoding="utf-8"?>
<p:tagLst xmlns:p="http://schemas.openxmlformats.org/presentationml/2006/main">
  <p:tag name="PA" val="v5.2.11"/>
</p:tagLst>
</file>

<file path=ppt/tags/tag289.xml><?xml version="1.0" encoding="utf-8"?>
<p:tagLst xmlns:p="http://schemas.openxmlformats.org/presentationml/2006/main">
  <p:tag name="PA" val="v5.2.11"/>
</p:tagLst>
</file>

<file path=ppt/tags/tag29.xml><?xml version="1.0" encoding="utf-8"?>
<p:tagLst xmlns:p="http://schemas.openxmlformats.org/presentationml/2006/main">
  <p:tag name="KSO_WM_DIAGRAM_VIRTUALLY_FRAME" val="{&quot;height&quot;:507.8,&quot;left&quot;:47.35,&quot;top&quot;:51.05,&quot;width&quot;:869.4006299212599}"/>
</p:tagLst>
</file>

<file path=ppt/tags/tag290.xml><?xml version="1.0" encoding="utf-8"?>
<p:tagLst xmlns:p="http://schemas.openxmlformats.org/presentationml/2006/main">
  <p:tag name="KSO_WM_DIAGRAM_VIRTUALLY_FRAME" val="{&quot;height&quot;:507.8,&quot;left&quot;:47.35,&quot;top&quot;:51.05,&quot;width&quot;:869.4006299212599}"/>
</p:tagLst>
</file>

<file path=ppt/tags/tag291.xml><?xml version="1.0" encoding="utf-8"?>
<p:tagLst xmlns:p="http://schemas.openxmlformats.org/presentationml/2006/main">
  <p:tag name="KSO_WM_DIAGRAM_VIRTUALLY_FRAME" val="{&quot;height&quot;:507.8,&quot;left&quot;:47.35,&quot;top&quot;:51.05,&quot;width&quot;:869.4006299212599}"/>
</p:tagLst>
</file>

<file path=ppt/tags/tag292.xml><?xml version="1.0" encoding="utf-8"?>
<p:tagLst xmlns:p="http://schemas.openxmlformats.org/presentationml/2006/main">
  <p:tag name="KSO_WM_DIAGRAM_VIRTUALLY_FRAME" val="{&quot;height&quot;:507.8,&quot;left&quot;:47.35,&quot;top&quot;:51.05,&quot;width&quot;:869.4006299212599}"/>
</p:tagLst>
</file>

<file path=ppt/tags/tag293.xml><?xml version="1.0" encoding="utf-8"?>
<p:tagLst xmlns:p="http://schemas.openxmlformats.org/presentationml/2006/main">
  <p:tag name="KSO_WM_DIAGRAM_VIRTUALLY_FRAME" val="{&quot;height&quot;:507.8,&quot;left&quot;:47.35,&quot;top&quot;:51.05,&quot;width&quot;:869.4006299212599}"/>
</p:tagLst>
</file>

<file path=ppt/tags/tag294.xml><?xml version="1.0" encoding="utf-8"?>
<p:tagLst xmlns:p="http://schemas.openxmlformats.org/presentationml/2006/main">
  <p:tag name="KSO_WM_DIAGRAM_VIRTUALLY_FRAME" val="{&quot;height&quot;:507.8,&quot;left&quot;:47.35,&quot;top&quot;:51.05,&quot;width&quot;:869.4006299212599}"/>
</p:tagLst>
</file>

<file path=ppt/tags/tag295.xml><?xml version="1.0" encoding="utf-8"?>
<p:tagLst xmlns:p="http://schemas.openxmlformats.org/presentationml/2006/main">
  <p:tag name="KSO_WM_DIAGRAM_VIRTUALLY_FRAME" val="{&quot;height&quot;:507.8,&quot;left&quot;:47.35,&quot;top&quot;:51.05,&quot;width&quot;:869.4006299212599}"/>
</p:tagLst>
</file>

<file path=ppt/tags/tag296.xml><?xml version="1.0" encoding="utf-8"?>
<p:tagLst xmlns:p="http://schemas.openxmlformats.org/presentationml/2006/main">
  <p:tag name="KSO_WM_DIAGRAM_VIRTUALLY_FRAME" val="{&quot;height&quot;:507.8,&quot;left&quot;:47.35,&quot;top&quot;:51.05,&quot;width&quot;:869.4006299212599}"/>
</p:tagLst>
</file>

<file path=ppt/tags/tag297.xml><?xml version="1.0" encoding="utf-8"?>
<p:tagLst xmlns:p="http://schemas.openxmlformats.org/presentationml/2006/main">
  <p:tag name="KSO_WM_DIAGRAM_VIRTUALLY_FRAME" val="{&quot;height&quot;:507.8,&quot;left&quot;:47.35,&quot;top&quot;:51.05,&quot;width&quot;:869.4006299212599}"/>
</p:tagLst>
</file>

<file path=ppt/tags/tag298.xml><?xml version="1.0" encoding="utf-8"?>
<p:tagLst xmlns:p="http://schemas.openxmlformats.org/presentationml/2006/main">
  <p:tag name="KSO_WM_DIAGRAM_VIRTUALLY_FRAME" val="{&quot;height&quot;:507.8,&quot;left&quot;:47.35,&quot;top&quot;:51.05,&quot;width&quot;:869.4006299212599}"/>
</p:tagLst>
</file>

<file path=ppt/tags/tag299.xml><?xml version="1.0" encoding="utf-8"?>
<p:tagLst xmlns:p="http://schemas.openxmlformats.org/presentationml/2006/main">
  <p:tag name="SHADOWSIZE" val="104"/>
  <p:tag name="ADJUSTMENTS" val="3.588549"/>
</p:tagLst>
</file>

<file path=ppt/tags/tag3.xml><?xml version="1.0" encoding="utf-8"?>
<p:tagLst xmlns:p="http://schemas.openxmlformats.org/presentationml/2006/main">
  <p:tag name="KSO_WM_DIAGRAM_VIRTUALLY_FRAME" val="{&quot;height&quot;:381.85,&quot;left&quot;:125.10238837424808,&quot;top&quot;:104.2,&quot;width&quot;:747.9476116257517}"/>
</p:tagLst>
</file>

<file path=ppt/tags/tag30.xml><?xml version="1.0" encoding="utf-8"?>
<p:tagLst xmlns:p="http://schemas.openxmlformats.org/presentationml/2006/main">
  <p:tag name="KSO_WM_DIAGRAM_VIRTUALLY_FRAME" val="{&quot;height&quot;:507.8,&quot;left&quot;:47.35,&quot;top&quot;:51.05,&quot;width&quot;:869.4006299212599}"/>
</p:tagLst>
</file>

<file path=ppt/tags/tag300.xml><?xml version="1.0" encoding="utf-8"?>
<p:tagLst xmlns:p="http://schemas.openxmlformats.org/presentationml/2006/main">
  <p:tag name="KSO_WM_DIAGRAM_VIRTUALLY_FRAME" val="{&quot;height&quot;:459.45,&quot;left&quot;:0,&quot;top&quot;:98.65,&quot;width&quot;:961.5}"/>
</p:tagLst>
</file>

<file path=ppt/tags/tag301.xml><?xml version="1.0" encoding="utf-8"?>
<p:tagLst xmlns:p="http://schemas.openxmlformats.org/presentationml/2006/main">
  <p:tag name="KSO_WM_DIAGRAM_VIRTUALLY_FRAME" val="{&quot;height&quot;:459.45,&quot;left&quot;:0,&quot;top&quot;:98.65,&quot;width&quot;:961.5}"/>
</p:tagLst>
</file>

<file path=ppt/tags/tag302.xml><?xml version="1.0" encoding="utf-8"?>
<p:tagLst xmlns:p="http://schemas.openxmlformats.org/presentationml/2006/main">
  <p:tag name="KSO_WM_DIAGRAM_VIRTUALLY_FRAME" val="{&quot;height&quot;:459.45,&quot;left&quot;:0,&quot;top&quot;:98.65,&quot;width&quot;:961.5}"/>
</p:tagLst>
</file>

<file path=ppt/tags/tag303.xml><?xml version="1.0" encoding="utf-8"?>
<p:tagLst xmlns:p="http://schemas.openxmlformats.org/presentationml/2006/main">
  <p:tag name="ADJUSTMENTS" val="1.391673"/>
  <p:tag name="FONTSIZE" val="18"/>
  <p:tag name="HEIGHT" val="146.1475"/>
  <p:tag name="LEFT" val="45.6564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01.1377"/>
  <p:tag name="WIDTH" val="6.74685"/>
</p:tagLst>
</file>

<file path=ppt/tags/tag304.xml><?xml version="1.0" encoding="utf-8"?>
<p:tagLst xmlns:p="http://schemas.openxmlformats.org/presentationml/2006/main">
  <p:tag name="ADJUSTMENTS" val="2.569759"/>
  <p:tag name="FONTSIZE" val="18"/>
  <p:tag name="HEIGHT" val="146.1475"/>
  <p:tag name="LEFT" val="17.6236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32.0593"/>
  <p:tag name="WIDTH" val="20.75567"/>
</p:tagLst>
</file>

<file path=ppt/tags/tag305.xml><?xml version="1.0" encoding="utf-8"?>
<p:tagLst xmlns:p="http://schemas.openxmlformats.org/presentationml/2006/main">
  <p:tag name="ADJUSTMENTS" val="1.391673"/>
  <p:tag name="FONTSIZE" val="18"/>
  <p:tag name="HEIGHT" val="146.1475"/>
  <p:tag name="LEFT" val="45.6564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01.1377"/>
  <p:tag name="WIDTH" val="6.74685"/>
</p:tagLst>
</file>

<file path=ppt/tags/tag306.xml><?xml version="1.0" encoding="utf-8"?>
<p:tagLst xmlns:p="http://schemas.openxmlformats.org/presentationml/2006/main">
  <p:tag name="ADJUSTMENTS" val="1.391673"/>
  <p:tag name="FONTSIZE" val="18"/>
  <p:tag name="HEIGHT" val="146.1475"/>
  <p:tag name="LEFT" val="912.119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123.8322"/>
  <p:tag name="WIDTH" val="6.74685"/>
</p:tagLst>
</file>

<file path=ppt/tags/tag307.xml><?xml version="1.0" encoding="utf-8"?>
<p:tagLst xmlns:p="http://schemas.openxmlformats.org/presentationml/2006/main">
  <p:tag name="ADJUSTMENTS" val="2.569759"/>
  <p:tag name="FONTSIZE" val="18"/>
  <p:tag name="HEIGHT" val="146.1475"/>
  <p:tag name="LEFT" val="923.9986"/>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226.5186"/>
  <p:tag name="WIDTH" val="20.75567"/>
</p:tagLst>
</file>

<file path=ppt/tags/tag308.xml><?xml version="1.0" encoding="utf-8"?>
<p:tagLst xmlns:p="http://schemas.openxmlformats.org/presentationml/2006/main">
  <p:tag name="ADJUSTMENTS" val="2.569759"/>
  <p:tag name="FONTSIZE" val="18"/>
  <p:tag name="HEIGHT" val="146.1475"/>
  <p:tag name="LEFT" val="912.7682"/>
  <p:tag name="LINERULEAFTER" val="0"/>
  <p:tag name="MARGINBOTTOM" val="3.6"/>
  <p:tag name="MARGINLEFT" val="7.2"/>
  <p:tag name="MARGINRIGHT" val="7.2"/>
  <p:tag name="MARGINTOP" val="3.6"/>
  <p:tag name="SHAPEGLOW" val="0"/>
  <p:tag name="SHAPEREFLECTION" val="-2.147484E+09"/>
  <p:tag name="SOFTEDGE" val="0"/>
  <p:tag name="TEXTGLOW" val="0"/>
  <p:tag name="TEXTREFLECTION" val="0"/>
  <p:tag name="TOP" val="320.6841"/>
  <p:tag name="WIDTH" val="20.75567"/>
</p:tagLst>
</file>

<file path=ppt/tags/tag309.xml><?xml version="1.0" encoding="utf-8"?>
<p:tagLst xmlns:p="http://schemas.openxmlformats.org/presentationml/2006/main">
  <p:tag name="KSO_WM_DIAGRAM_VIRTUALLY_FRAME" val="{&quot;height&quot;:459.45,&quot;left&quot;:0,&quot;top&quot;:98.65,&quot;width&quot;:961.5}"/>
</p:tagLst>
</file>

<file path=ppt/tags/tag31.xml><?xml version="1.0" encoding="utf-8"?>
<p:tagLst xmlns:p="http://schemas.openxmlformats.org/presentationml/2006/main">
  <p:tag name="KSO_WM_DIAGRAM_VIRTUALLY_FRAME" val="{&quot;height&quot;:507.8,&quot;left&quot;:47.35,&quot;top&quot;:51.05,&quot;width&quot;:869.4006299212599}"/>
</p:tagLst>
</file>

<file path=ppt/tags/tag310.xml><?xml version="1.0" encoding="utf-8"?>
<p:tagLst xmlns:p="http://schemas.openxmlformats.org/presentationml/2006/main">
  <p:tag name="KSO_WM_DIAGRAM_VIRTUALLY_FRAME" val="{&quot;height&quot;:459.45,&quot;left&quot;:0,&quot;top&quot;:98.65,&quot;width&quot;:961.5}"/>
</p:tagLst>
</file>

<file path=ppt/tags/tag311.xml><?xml version="1.0" encoding="utf-8"?>
<p:tagLst xmlns:p="http://schemas.openxmlformats.org/presentationml/2006/main">
  <p:tag name="KSO_WM_DIAGRAM_VIRTUALLY_FRAME" val="{&quot;height&quot;:459.45,&quot;left&quot;:0,&quot;top&quot;:98.65,&quot;width&quot;:961.5}"/>
</p:tagLst>
</file>

<file path=ppt/tags/tag312.xml><?xml version="1.0" encoding="utf-8"?>
<p:tagLst xmlns:p="http://schemas.openxmlformats.org/presentationml/2006/main">
  <p:tag name="KSO_WM_DIAGRAM_VIRTUALLY_FRAME" val="{&quot;height&quot;:459.45,&quot;left&quot;:0,&quot;top&quot;:98.65,&quot;width&quot;:961.5}"/>
</p:tagLst>
</file>

<file path=ppt/tags/tag313.xml><?xml version="1.0" encoding="utf-8"?>
<p:tagLst xmlns:p="http://schemas.openxmlformats.org/presentationml/2006/main">
  <p:tag name="SHADOWSIZE" val="104"/>
  <p:tag name="ADJUSTMENTS" val="3.588549"/>
</p:tagLst>
</file>

<file path=ppt/tags/tag314.xml><?xml version="1.0" encoding="utf-8"?>
<p:tagLst xmlns:p="http://schemas.openxmlformats.org/presentationml/2006/main">
  <p:tag name="SHADOWSIZE" val="104"/>
  <p:tag name="ADJUSTMENTS" val="3.588549"/>
</p:tagLst>
</file>

<file path=ppt/tags/tag315.xml><?xml version="1.0" encoding="utf-8"?>
<p:tagLst xmlns:p="http://schemas.openxmlformats.org/presentationml/2006/main">
  <p:tag name="SHADOWSIZE" val="104"/>
  <p:tag name="ADJUSTMENTS" val="3.588549"/>
</p:tagLst>
</file>

<file path=ppt/tags/tag316.xml><?xml version="1.0" encoding="utf-8"?>
<p:tagLst xmlns:p="http://schemas.openxmlformats.org/presentationml/2006/main">
  <p:tag name="SHADOWSIZE" val="104"/>
  <p:tag name="ADJUSTMENTS" val="3.588549"/>
</p:tagLst>
</file>

<file path=ppt/tags/tag317.xml><?xml version="1.0" encoding="utf-8"?>
<p:tagLst xmlns:p="http://schemas.openxmlformats.org/presentationml/2006/main">
  <p:tag name="SHADOWSIZE" val="104"/>
  <p:tag name="ADJUSTMENTS" val="3.588549"/>
</p:tagLst>
</file>

<file path=ppt/tags/tag318.xml><?xml version="1.0" encoding="utf-8"?>
<p:tagLst xmlns:p="http://schemas.openxmlformats.org/presentationml/2006/main">
  <p:tag name="SHADOWSIZE" val="104"/>
  <p:tag name="ADJUSTMENTS" val="3.588549"/>
</p:tagLst>
</file>

<file path=ppt/tags/tag319.xml><?xml version="1.0" encoding="utf-8"?>
<p:tagLst xmlns:p="http://schemas.openxmlformats.org/presentationml/2006/main">
  <p:tag name="KSO_WM_DIAGRAM_VIRTUALLY_FRAME" val="{&quot;height&quot;:507.8,&quot;left&quot;:47.35,&quot;top&quot;:51.05,&quot;width&quot;:869.4006299212599}"/>
</p:tagLst>
</file>

<file path=ppt/tags/tag32.xml><?xml version="1.0" encoding="utf-8"?>
<p:tagLst xmlns:p="http://schemas.openxmlformats.org/presentationml/2006/main">
  <p:tag name="KSO_WM_DIAGRAM_VIRTUALLY_FRAME" val="{&quot;height&quot;:507.8,&quot;left&quot;:47.35,&quot;top&quot;:51.05,&quot;width&quot;:869.4006299212599}"/>
</p:tagLst>
</file>

<file path=ppt/tags/tag320.xml><?xml version="1.0" encoding="utf-8"?>
<p:tagLst xmlns:p="http://schemas.openxmlformats.org/presentationml/2006/main">
  <p:tag name="KSO_WM_DIAGRAM_VIRTUALLY_FRAME" val="{&quot;height&quot;:507.8,&quot;left&quot;:47.35,&quot;top&quot;:51.05,&quot;width&quot;:869.4006299212599}"/>
</p:tagLst>
</file>

<file path=ppt/tags/tag321.xml><?xml version="1.0" encoding="utf-8"?>
<p:tagLst xmlns:p="http://schemas.openxmlformats.org/presentationml/2006/main">
  <p:tag name="KSO_WM_DIAGRAM_VIRTUALLY_FRAME" val="{&quot;height&quot;:507.8,&quot;left&quot;:47.35,&quot;top&quot;:51.05,&quot;width&quot;:869.4006299212599}"/>
</p:tagLst>
</file>

<file path=ppt/tags/tag322.xml><?xml version="1.0" encoding="utf-8"?>
<p:tagLst xmlns:p="http://schemas.openxmlformats.org/presentationml/2006/main">
  <p:tag name="KSO_WM_DIAGRAM_VIRTUALLY_FRAME" val="{&quot;height&quot;:507.8,&quot;left&quot;:47.35,&quot;top&quot;:51.05,&quot;width&quot;:869.4006299212599}"/>
</p:tagLst>
</file>

<file path=ppt/tags/tag323.xml><?xml version="1.0" encoding="utf-8"?>
<p:tagLst xmlns:p="http://schemas.openxmlformats.org/presentationml/2006/main">
  <p:tag name="KSO_WM_DIAGRAM_VIRTUALLY_FRAME" val="{&quot;height&quot;:507.8,&quot;left&quot;:47.35,&quot;top&quot;:51.05,&quot;width&quot;:869.4006299212599}"/>
</p:tagLst>
</file>

<file path=ppt/tags/tag324.xml><?xml version="1.0" encoding="utf-8"?>
<p:tagLst xmlns:p="http://schemas.openxmlformats.org/presentationml/2006/main">
  <p:tag name="KSO_WM_DIAGRAM_VIRTUALLY_FRAME" val="{&quot;height&quot;:507.8,&quot;left&quot;:47.35,&quot;top&quot;:51.05,&quot;width&quot;:869.4006299212599}"/>
</p:tagLst>
</file>

<file path=ppt/tags/tag325.xml><?xml version="1.0" encoding="utf-8"?>
<p:tagLst xmlns:p="http://schemas.openxmlformats.org/presentationml/2006/main">
  <p:tag name="KSO_WM_DIAGRAM_VIRTUALLY_FRAME" val="{&quot;height&quot;:507.8,&quot;left&quot;:47.35,&quot;top&quot;:51.05,&quot;width&quot;:869.4006299212599}"/>
</p:tagLst>
</file>

<file path=ppt/tags/tag326.xml><?xml version="1.0" encoding="utf-8"?>
<p:tagLst xmlns:p="http://schemas.openxmlformats.org/presentationml/2006/main">
  <p:tag name="KSO_WM_DIAGRAM_VIRTUALLY_FRAME" val="{&quot;height&quot;:507.8,&quot;left&quot;:47.35,&quot;top&quot;:51.05,&quot;width&quot;:869.4006299212599}"/>
</p:tagLst>
</file>

<file path=ppt/tags/tag327.xml><?xml version="1.0" encoding="utf-8"?>
<p:tagLst xmlns:p="http://schemas.openxmlformats.org/presentationml/2006/main">
  <p:tag name="KSO_WM_DIAGRAM_VIRTUALLY_FRAME" val="{&quot;height&quot;:507.8,&quot;left&quot;:47.35,&quot;top&quot;:51.05,&quot;width&quot;:869.4006299212599}"/>
</p:tagLst>
</file>

<file path=ppt/tags/tag328.xml><?xml version="1.0" encoding="utf-8"?>
<p:tagLst xmlns:p="http://schemas.openxmlformats.org/presentationml/2006/main">
  <p:tag name="KSO_WM_DIAGRAM_VIRTUALLY_FRAME" val="{&quot;height&quot;:443.35,&quot;left&quot;:0,&quot;top&quot;:96.65,&quot;width&quot;:960}"/>
</p:tagLst>
</file>

<file path=ppt/tags/tag329.xml><?xml version="1.0" encoding="utf-8"?>
<p:tagLst xmlns:p="http://schemas.openxmlformats.org/presentationml/2006/main">
  <p:tag name="KSO_WM_DIAGRAM_VIRTUALLY_FRAME" val="{&quot;height&quot;:443.35,&quot;left&quot;:0,&quot;top&quot;:96.65,&quot;width&quot;:960}"/>
</p:tagLst>
</file>

<file path=ppt/tags/tag33.xml><?xml version="1.0" encoding="utf-8"?>
<p:tagLst xmlns:p="http://schemas.openxmlformats.org/presentationml/2006/main">
  <p:tag name="KSO_WM_DIAGRAM_VIRTUALLY_FRAME" val="{&quot;height&quot;:507.8,&quot;left&quot;:47.35,&quot;top&quot;:51.05,&quot;width&quot;:869.4006299212599}"/>
</p:tagLst>
</file>

<file path=ppt/tags/tag330.xml><?xml version="1.0" encoding="utf-8"?>
<p:tagLst xmlns:p="http://schemas.openxmlformats.org/presentationml/2006/main">
  <p:tag name="KSO_WM_DIAGRAM_VIRTUALLY_FRAME" val="{&quot;height&quot;:443.35,&quot;left&quot;:0,&quot;top&quot;:96.65,&quot;width&quot;:960}"/>
</p:tagLst>
</file>

<file path=ppt/tags/tag331.xml><?xml version="1.0" encoding="utf-8"?>
<p:tagLst xmlns:p="http://schemas.openxmlformats.org/presentationml/2006/main">
  <p:tag name="KSO_WM_DIAGRAM_VIRTUALLY_FRAME" val="{&quot;height&quot;:443.35,&quot;left&quot;:0,&quot;top&quot;:96.65,&quot;width&quot;:960}"/>
</p:tagLst>
</file>

<file path=ppt/tags/tag332.xml><?xml version="1.0" encoding="utf-8"?>
<p:tagLst xmlns:p="http://schemas.openxmlformats.org/presentationml/2006/main">
  <p:tag name="KSO_WM_DIAGRAM_VIRTUALLY_FRAME" val="{&quot;height&quot;:443.35,&quot;left&quot;:0,&quot;top&quot;:96.65,&quot;width&quot;:960}"/>
</p:tagLst>
</file>

<file path=ppt/tags/tag333.xml><?xml version="1.0" encoding="utf-8"?>
<p:tagLst xmlns:p="http://schemas.openxmlformats.org/presentationml/2006/main">
  <p:tag name="KSO_WM_DIAGRAM_VIRTUALLY_FRAME" val="{&quot;height&quot;:443.35,&quot;left&quot;:0,&quot;top&quot;:96.65,&quot;width&quot;:960}"/>
</p:tagLst>
</file>

<file path=ppt/tags/tag334.xml><?xml version="1.0" encoding="utf-8"?>
<p:tagLst xmlns:p="http://schemas.openxmlformats.org/presentationml/2006/main">
  <p:tag name="KSO_WM_DIAGRAM_VIRTUALLY_FRAME" val="{&quot;height&quot;:443.35,&quot;left&quot;:0,&quot;top&quot;:96.65,&quot;width&quot;:960}"/>
</p:tagLst>
</file>

<file path=ppt/tags/tag335.xml><?xml version="1.0" encoding="utf-8"?>
<p:tagLst xmlns:p="http://schemas.openxmlformats.org/presentationml/2006/main">
  <p:tag name="KSO_WM_DIAGRAM_VIRTUALLY_FRAME" val="{&quot;height&quot;:443.35,&quot;left&quot;:0,&quot;top&quot;:96.65,&quot;width&quot;:960}"/>
</p:tagLst>
</file>

<file path=ppt/tags/tag336.xml><?xml version="1.0" encoding="utf-8"?>
<p:tagLst xmlns:p="http://schemas.openxmlformats.org/presentationml/2006/main">
  <p:tag name="KSO_WM_DIAGRAM_VIRTUALLY_FRAME" val="{&quot;height&quot;:443.35,&quot;left&quot;:0,&quot;top&quot;:96.65,&quot;width&quot;:960}"/>
</p:tagLst>
</file>

<file path=ppt/tags/tag337.xml><?xml version="1.0" encoding="utf-8"?>
<p:tagLst xmlns:p="http://schemas.openxmlformats.org/presentationml/2006/main">
  <p:tag name="KSO_WM_DIAGRAM_VIRTUALLY_FRAME" val="{&quot;height&quot;:443.35,&quot;left&quot;:0,&quot;top&quot;:96.65,&quot;width&quot;:960}"/>
</p:tagLst>
</file>

<file path=ppt/tags/tag338.xml><?xml version="1.0" encoding="utf-8"?>
<p:tagLst xmlns:p="http://schemas.openxmlformats.org/presentationml/2006/main">
  <p:tag name="KSO_WM_DIAGRAM_VIRTUALLY_FRAME" val="{&quot;height&quot;:443.35,&quot;left&quot;:0,&quot;top&quot;:96.65,&quot;width&quot;:960}"/>
</p:tagLst>
</file>

<file path=ppt/tags/tag339.xml><?xml version="1.0" encoding="utf-8"?>
<p:tagLst xmlns:p="http://schemas.openxmlformats.org/presentationml/2006/main">
  <p:tag name="KSO_WM_DIAGRAM_VIRTUALLY_FRAME" val="{&quot;height&quot;:443.35,&quot;left&quot;:0,&quot;top&quot;:96.65,&quot;width&quot;:960}"/>
</p:tagLst>
</file>

<file path=ppt/tags/tag34.xml><?xml version="1.0" encoding="utf-8"?>
<p:tagLst xmlns:p="http://schemas.openxmlformats.org/presentationml/2006/main">
  <p:tag name="KSO_WM_DIAGRAM_VIRTUALLY_FRAME" val="{&quot;height&quot;:507.8,&quot;left&quot;:47.35,&quot;top&quot;:51.05,&quot;width&quot;:869.4006299212599}"/>
</p:tagLst>
</file>

<file path=ppt/tags/tag340.xml><?xml version="1.0" encoding="utf-8"?>
<p:tagLst xmlns:p="http://schemas.openxmlformats.org/presentationml/2006/main">
  <p:tag name="KSO_WM_DIAGRAM_VIRTUALLY_FRAME" val="{&quot;height&quot;:443.35,&quot;left&quot;:0,&quot;top&quot;:96.65,&quot;width&quot;:960}"/>
</p:tagLst>
</file>

<file path=ppt/tags/tag341.xml><?xml version="1.0" encoding="utf-8"?>
<p:tagLst xmlns:p="http://schemas.openxmlformats.org/presentationml/2006/main">
  <p:tag name="KSO_WM_DIAGRAM_VIRTUALLY_FRAME" val="{&quot;height&quot;:443.35,&quot;left&quot;:0,&quot;top&quot;:96.65,&quot;width&quot;:960}"/>
</p:tagLst>
</file>

<file path=ppt/tags/tag342.xml><?xml version="1.0" encoding="utf-8"?>
<p:tagLst xmlns:p="http://schemas.openxmlformats.org/presentationml/2006/main">
  <p:tag name="KSO_WM_DIAGRAM_VIRTUALLY_FRAME" val="{&quot;height&quot;:443.35,&quot;left&quot;:0,&quot;top&quot;:96.65,&quot;width&quot;:960}"/>
</p:tagLst>
</file>

<file path=ppt/tags/tag343.xml><?xml version="1.0" encoding="utf-8"?>
<p:tagLst xmlns:p="http://schemas.openxmlformats.org/presentationml/2006/main">
  <p:tag name="KSO_WM_DIAGRAM_VIRTUALLY_FRAME" val="{&quot;height&quot;:443.35,&quot;left&quot;:0,&quot;top&quot;:96.65,&quot;width&quot;:960}"/>
</p:tagLst>
</file>

<file path=ppt/tags/tag344.xml><?xml version="1.0" encoding="utf-8"?>
<p:tagLst xmlns:p="http://schemas.openxmlformats.org/presentationml/2006/main">
  <p:tag name="PA" val="v5.2.11"/>
</p:tagLst>
</file>

<file path=ppt/tags/tag345.xml><?xml version="1.0" encoding="utf-8"?>
<p:tagLst xmlns:p="http://schemas.openxmlformats.org/presentationml/2006/main">
  <p:tag name="PA" val="v5.2.11"/>
</p:tagLst>
</file>

<file path=ppt/tags/tag346.xml><?xml version="1.0" encoding="utf-8"?>
<p:tagLst xmlns:p="http://schemas.openxmlformats.org/presentationml/2006/main">
  <p:tag name="PA" val="v5.2.11"/>
</p:tagLst>
</file>

<file path=ppt/tags/tag347.xml><?xml version="1.0" encoding="utf-8"?>
<p:tagLst xmlns:p="http://schemas.openxmlformats.org/presentationml/2006/main">
  <p:tag name="PA" val="v5.2.11"/>
</p:tagLst>
</file>

<file path=ppt/tags/tag348.xml><?xml version="1.0" encoding="utf-8"?>
<p:tagLst xmlns:p="http://schemas.openxmlformats.org/presentationml/2006/main">
  <p:tag name="PA" val="v5.2.11"/>
</p:tagLst>
</file>

<file path=ppt/tags/tag349.xml><?xml version="1.0" encoding="utf-8"?>
<p:tagLst xmlns:p="http://schemas.openxmlformats.org/presentationml/2006/main">
  <p:tag name="PA" val="v5.2.11"/>
</p:tagLst>
</file>

<file path=ppt/tags/tag35.xml><?xml version="1.0" encoding="utf-8"?>
<p:tagLst xmlns:p="http://schemas.openxmlformats.org/presentationml/2006/main">
  <p:tag name="KSO_WM_DIAGRAM_VIRTUALLY_FRAME" val="{&quot;height&quot;:461.8,&quot;left&quot;:47.35,&quot;top&quot;:71.4,&quot;width&quot;:869.4006299212599}"/>
</p:tagLst>
</file>

<file path=ppt/tags/tag350.xml><?xml version="1.0" encoding="utf-8"?>
<p:tagLst xmlns:p="http://schemas.openxmlformats.org/presentationml/2006/main">
  <p:tag name="PA" val="v5.2.11"/>
</p:tagLst>
</file>

<file path=ppt/tags/tag351.xml><?xml version="1.0" encoding="utf-8"?>
<p:tagLst xmlns:p="http://schemas.openxmlformats.org/presentationml/2006/main">
  <p:tag name="PA" val="v5.2.11"/>
</p:tagLst>
</file>

<file path=ppt/tags/tag352.xml><?xml version="1.0" encoding="utf-8"?>
<p:tagLst xmlns:p="http://schemas.openxmlformats.org/presentationml/2006/main">
  <p:tag name="PA" val="v5.2.11"/>
</p:tagLst>
</file>

<file path=ppt/tags/tag353.xml><?xml version="1.0" encoding="utf-8"?>
<p:tagLst xmlns:p="http://schemas.openxmlformats.org/presentationml/2006/main">
  <p:tag name="PA" val="v5.2.11"/>
</p:tagLst>
</file>

<file path=ppt/tags/tag354.xml><?xml version="1.0" encoding="utf-8"?>
<p:tagLst xmlns:p="http://schemas.openxmlformats.org/presentationml/2006/main">
  <p:tag name="PA" val="v5.2.11"/>
</p:tagLst>
</file>

<file path=ppt/tags/tag355.xml><?xml version="1.0" encoding="utf-8"?>
<p:tagLst xmlns:p="http://schemas.openxmlformats.org/presentationml/2006/main">
  <p:tag name="PA" val="v5.2.11"/>
</p:tagLst>
</file>

<file path=ppt/tags/tag356.xml><?xml version="1.0" encoding="utf-8"?>
<p:tagLst xmlns:p="http://schemas.openxmlformats.org/presentationml/2006/main">
  <p:tag name="PA" val="v5.2.11"/>
</p:tagLst>
</file>

<file path=ppt/tags/tag357.xml><?xml version="1.0" encoding="utf-8"?>
<p:tagLst xmlns:p="http://schemas.openxmlformats.org/presentationml/2006/main">
  <p:tag name="PA" val="v5.2.11"/>
</p:tagLst>
</file>

<file path=ppt/tags/tag358.xml><?xml version="1.0" encoding="utf-8"?>
<p:tagLst xmlns:p="http://schemas.openxmlformats.org/presentationml/2006/main">
  <p:tag name="PA" val="v5.2.11"/>
</p:tagLst>
</file>

<file path=ppt/tags/tag359.xml><?xml version="1.0" encoding="utf-8"?>
<p:tagLst xmlns:p="http://schemas.openxmlformats.org/presentationml/2006/main">
  <p:tag name="PA" val="v5.2.11"/>
</p:tagLst>
</file>

<file path=ppt/tags/tag36.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360.xml><?xml version="1.0" encoding="utf-8"?>
<p:tagLst xmlns:p="http://schemas.openxmlformats.org/presentationml/2006/main">
  <p:tag name="PA" val="v5.2.11"/>
</p:tagLst>
</file>

<file path=ppt/tags/tag361.xml><?xml version="1.0" encoding="utf-8"?>
<p:tagLst xmlns:p="http://schemas.openxmlformats.org/presentationml/2006/main">
  <p:tag name="PA" val="v5.2.11"/>
</p:tagLst>
</file>

<file path=ppt/tags/tag362.xml><?xml version="1.0" encoding="utf-8"?>
<p:tagLst xmlns:p="http://schemas.openxmlformats.org/presentationml/2006/main">
  <p:tag name="PA" val="v5.2.11"/>
</p:tagLst>
</file>

<file path=ppt/tags/tag363.xml><?xml version="1.0" encoding="utf-8"?>
<p:tagLst xmlns:p="http://schemas.openxmlformats.org/presentationml/2006/main">
  <p:tag name="PA" val="v5.2.11"/>
</p:tagLst>
</file>

<file path=ppt/tags/tag364.xml><?xml version="1.0" encoding="utf-8"?>
<p:tagLst xmlns:p="http://schemas.openxmlformats.org/presentationml/2006/main">
  <p:tag name="PA" val="v5.2.11"/>
</p:tagLst>
</file>

<file path=ppt/tags/tag365.xml><?xml version="1.0" encoding="utf-8"?>
<p:tagLst xmlns:p="http://schemas.openxmlformats.org/presentationml/2006/main">
  <p:tag name="PA" val="v5.2.11"/>
</p:tagLst>
</file>

<file path=ppt/tags/tag366.xml><?xml version="1.0" encoding="utf-8"?>
<p:tagLst xmlns:p="http://schemas.openxmlformats.org/presentationml/2006/main">
  <p:tag name="PA" val="v5.2.11"/>
</p:tagLst>
</file>

<file path=ppt/tags/tag367.xml><?xml version="1.0" encoding="utf-8"?>
<p:tagLst xmlns:p="http://schemas.openxmlformats.org/presentationml/2006/main">
  <p:tag name="PA" val="v5.2.11"/>
</p:tagLst>
</file>

<file path=ppt/tags/tag368.xml><?xml version="1.0" encoding="utf-8"?>
<p:tagLst xmlns:p="http://schemas.openxmlformats.org/presentationml/2006/main">
  <p:tag name="PA" val="v5.2.11"/>
</p:tagLst>
</file>

<file path=ppt/tags/tag369.xml><?xml version="1.0" encoding="utf-8"?>
<p:tagLst xmlns:p="http://schemas.openxmlformats.org/presentationml/2006/main">
  <p:tag name="PA" val="v5.2.11"/>
</p:tagLst>
</file>

<file path=ppt/tags/tag37.xml><?xml version="1.0" encoding="utf-8"?>
<p:tagLst xmlns:p="http://schemas.openxmlformats.org/presentationml/2006/main">
  <p:tag name="KSO_WM_DIAGRAM_VIRTUALLY_FRAME" val="{&quot;height&quot;:324.5140157480315,&quot;left&quot;:27.41251968503937,&quot;top&quot;:206.30236220472437,&quot;width&quot;:905.1749606299214}"/>
</p:tagLst>
</file>

<file path=ppt/tags/tag370.xml><?xml version="1.0" encoding="utf-8"?>
<p:tagLst xmlns:p="http://schemas.openxmlformats.org/presentationml/2006/main">
  <p:tag name="PA" val="v5.2.11"/>
</p:tagLst>
</file>

<file path=ppt/tags/tag371.xml><?xml version="1.0" encoding="utf-8"?>
<p:tagLst xmlns:p="http://schemas.openxmlformats.org/presentationml/2006/main">
  <p:tag name="PA" val="v5.2.11"/>
</p:tagLst>
</file>

<file path=ppt/tags/tag372.xml><?xml version="1.0" encoding="utf-8"?>
<p:tagLst xmlns:p="http://schemas.openxmlformats.org/presentationml/2006/main">
  <p:tag name="PA" val="v5.2.11"/>
</p:tagLst>
</file>

<file path=ppt/tags/tag373.xml><?xml version="1.0" encoding="utf-8"?>
<p:tagLst xmlns:p="http://schemas.openxmlformats.org/presentationml/2006/main">
  <p:tag name="PA" val="v5.2.11"/>
</p:tagLst>
</file>

<file path=ppt/tags/tag374.xml><?xml version="1.0" encoding="utf-8"?>
<p:tagLst xmlns:p="http://schemas.openxmlformats.org/presentationml/2006/main">
  <p:tag name="PA" val="v5.2.11"/>
</p:tagLst>
</file>

<file path=ppt/tags/tag375.xml><?xml version="1.0" encoding="utf-8"?>
<p:tagLst xmlns:p="http://schemas.openxmlformats.org/presentationml/2006/main">
  <p:tag name="PA" val="v5.2.11"/>
</p:tagLst>
</file>

<file path=ppt/tags/tag376.xml><?xml version="1.0" encoding="utf-8"?>
<p:tagLst xmlns:p="http://schemas.openxmlformats.org/presentationml/2006/main">
  <p:tag name="PA" val="v5.2.11"/>
</p:tagLst>
</file>

<file path=ppt/tags/tag377.xml><?xml version="1.0" encoding="utf-8"?>
<p:tagLst xmlns:p="http://schemas.openxmlformats.org/presentationml/2006/main">
  <p:tag name="PA" val="v5.2.11"/>
</p:tagLst>
</file>

<file path=ppt/tags/tag378.xml><?xml version="1.0" encoding="utf-8"?>
<p:tagLst xmlns:p="http://schemas.openxmlformats.org/presentationml/2006/main">
  <p:tag name="PA" val="v5.2.11"/>
</p:tagLst>
</file>

<file path=ppt/tags/tag379.xml><?xml version="1.0" encoding="utf-8"?>
<p:tagLst xmlns:p="http://schemas.openxmlformats.org/presentationml/2006/main">
  <p:tag name="PA" val="v5.2.11"/>
</p:tagLst>
</file>

<file path=ppt/tags/tag38.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380.xml><?xml version="1.0" encoding="utf-8"?>
<p:tagLst xmlns:p="http://schemas.openxmlformats.org/presentationml/2006/main">
  <p:tag name="PA" val="v5.2.11"/>
</p:tagLst>
</file>

<file path=ppt/tags/tag381.xml><?xml version="1.0" encoding="utf-8"?>
<p:tagLst xmlns:p="http://schemas.openxmlformats.org/presentationml/2006/main">
  <p:tag name="PA" val="v5.2.11"/>
</p:tagLst>
</file>

<file path=ppt/tags/tag382.xml><?xml version="1.0" encoding="utf-8"?>
<p:tagLst xmlns:p="http://schemas.openxmlformats.org/presentationml/2006/main">
  <p:tag name="PA" val="v5.2.11"/>
</p:tagLst>
</file>

<file path=ppt/tags/tag383.xml><?xml version="1.0" encoding="utf-8"?>
<p:tagLst xmlns:p="http://schemas.openxmlformats.org/presentationml/2006/main">
  <p:tag name="PA" val="v5.2.11"/>
</p:tagLst>
</file>

<file path=ppt/tags/tag384.xml><?xml version="1.0" encoding="utf-8"?>
<p:tagLst xmlns:p="http://schemas.openxmlformats.org/presentationml/2006/main">
  <p:tag name="KSO_WM_DIAGRAM_VIRTUALLY_FRAME" val="{&quot;height&quot;:190.4351968503937,&quot;left&quot;:37.45,&quot;top&quot;:153.6148031496063,&quot;width&quot;:453.65}"/>
</p:tagLst>
</file>

<file path=ppt/tags/tag385.xml><?xml version="1.0" encoding="utf-8"?>
<p:tagLst xmlns:p="http://schemas.openxmlformats.org/presentationml/2006/main">
  <p:tag name="KSO_WM_DIAGRAM_VIRTUALLY_FRAME" val="{&quot;height&quot;:507.8,&quot;left&quot;:47.35,&quot;top&quot;:51.05,&quot;width&quot;:869.4006299212599}"/>
</p:tagLst>
</file>

<file path=ppt/tags/tag386.xml><?xml version="1.0" encoding="utf-8"?>
<p:tagLst xmlns:p="http://schemas.openxmlformats.org/presentationml/2006/main">
  <p:tag name="KSO_WM_DIAGRAM_VIRTUALLY_FRAME" val="{&quot;height&quot;:507.8,&quot;left&quot;:47.35,&quot;top&quot;:51.05,&quot;width&quot;:869.4006299212599}"/>
</p:tagLst>
</file>

<file path=ppt/tags/tag387.xml><?xml version="1.0" encoding="utf-8"?>
<p:tagLst xmlns:p="http://schemas.openxmlformats.org/presentationml/2006/main">
  <p:tag name="KSO_WM_DIAGRAM_VIRTUALLY_FRAME" val="{&quot;height&quot;:507.8,&quot;left&quot;:47.35,&quot;top&quot;:51.05,&quot;width&quot;:869.4006299212599}"/>
</p:tagLst>
</file>

<file path=ppt/tags/tag388.xml><?xml version="1.0" encoding="utf-8"?>
<p:tagLst xmlns:p="http://schemas.openxmlformats.org/presentationml/2006/main">
  <p:tag name="KSO_WM_DIAGRAM_VIRTUALLY_FRAME" val="{&quot;height&quot;:507.8,&quot;left&quot;:47.35,&quot;top&quot;:51.05,&quot;width&quot;:869.4006299212599}"/>
</p:tagLst>
</file>

<file path=ppt/tags/tag389.xml><?xml version="1.0" encoding="utf-8"?>
<p:tagLst xmlns:p="http://schemas.openxmlformats.org/presentationml/2006/main">
  <p:tag name="KSO_WM_DIAGRAM_VIRTUALLY_FRAME" val="{&quot;height&quot;:507.8,&quot;left&quot;:47.35,&quot;top&quot;:51.05,&quot;width&quot;:869.4006299212599}"/>
</p:tagLst>
</file>

<file path=ppt/tags/tag39.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390.xml><?xml version="1.0" encoding="utf-8"?>
<p:tagLst xmlns:p="http://schemas.openxmlformats.org/presentationml/2006/main">
  <p:tag name="KSO_WM_DIAGRAM_VIRTUALLY_FRAME" val="{&quot;height&quot;:507.8,&quot;left&quot;:47.35,&quot;top&quot;:51.05,&quot;width&quot;:869.4006299212599}"/>
</p:tagLst>
</file>

<file path=ppt/tags/tag391.xml><?xml version="1.0" encoding="utf-8"?>
<p:tagLst xmlns:p="http://schemas.openxmlformats.org/presentationml/2006/main">
  <p:tag name="KSO_WM_DIAGRAM_VIRTUALLY_FRAME" val="{&quot;height&quot;:507.8,&quot;left&quot;:47.35,&quot;top&quot;:51.05,&quot;width&quot;:869.4006299212599}"/>
</p:tagLst>
</file>

<file path=ppt/tags/tag392.xml><?xml version="1.0" encoding="utf-8"?>
<p:tagLst xmlns:p="http://schemas.openxmlformats.org/presentationml/2006/main">
  <p:tag name="KSO_WM_DIAGRAM_VIRTUALLY_FRAME" val="{&quot;height&quot;:507.8,&quot;left&quot;:47.35,&quot;top&quot;:51.05,&quot;width&quot;:869.4006299212599}"/>
</p:tagLst>
</file>

<file path=ppt/tags/tag393.xml><?xml version="1.0" encoding="utf-8"?>
<p:tagLst xmlns:p="http://schemas.openxmlformats.org/presentationml/2006/main">
  <p:tag name="KSO_WM_DIAGRAM_VIRTUALLY_FRAME" val="{&quot;height&quot;:507.8,&quot;left&quot;:47.35,&quot;top&quot;:51.05,&quot;width&quot;:869.4006299212599}"/>
</p:tagLst>
</file>

<file path=ppt/tags/tag394.xml><?xml version="1.0" encoding="utf-8"?>
<p:tagLst xmlns:p="http://schemas.openxmlformats.org/presentationml/2006/main">
  <p:tag name="PA" val="v5.2.11"/>
</p:tagLst>
</file>

<file path=ppt/tags/tag395.xml><?xml version="1.0" encoding="utf-8"?>
<p:tagLst xmlns:p="http://schemas.openxmlformats.org/presentationml/2006/main">
  <p:tag name="PA" val="v5.2.11"/>
</p:tagLst>
</file>

<file path=ppt/tags/tag396.xml><?xml version="1.0" encoding="utf-8"?>
<p:tagLst xmlns:p="http://schemas.openxmlformats.org/presentationml/2006/main">
  <p:tag name="PA" val="v5.2.11"/>
</p:tagLst>
</file>

<file path=ppt/tags/tag397.xml><?xml version="1.0" encoding="utf-8"?>
<p:tagLst xmlns:p="http://schemas.openxmlformats.org/presentationml/2006/main">
  <p:tag name="PA" val="v5.2.11"/>
</p:tagLst>
</file>

<file path=ppt/tags/tag398.xml><?xml version="1.0" encoding="utf-8"?>
<p:tagLst xmlns:p="http://schemas.openxmlformats.org/presentationml/2006/main">
  <p:tag name="PA" val="v5.2.11"/>
</p:tagLst>
</file>

<file path=ppt/tags/tag399.xml><?xml version="1.0" encoding="utf-8"?>
<p:tagLst xmlns:p="http://schemas.openxmlformats.org/presentationml/2006/main">
  <p:tag name="PA" val="v5.2.11"/>
</p:tagLst>
</file>

<file path=ppt/tags/tag4.xml><?xml version="1.0" encoding="utf-8"?>
<p:tagLst xmlns:p="http://schemas.openxmlformats.org/presentationml/2006/main">
  <p:tag name="KSO_WM_DIAGRAM_VIRTUALLY_FRAME" val="{&quot;height&quot;:381.85,&quot;left&quot;:125.10238837424808,&quot;top&quot;:104.2,&quot;width&quot;:747.9476116257517}"/>
</p:tagLst>
</file>

<file path=ppt/tags/tag40.xml><?xml version="1.0" encoding="utf-8"?>
<p:tagLst xmlns:p="http://schemas.openxmlformats.org/presentationml/2006/main">
  <p:tag name="KSO_WM_DIAGRAM_VIRTUALLY_FRAME" val="{&quot;height&quot;:507.8,&quot;left&quot;:47.35,&quot;top&quot;:51.05,&quot;width&quot;:869.4006299212599}"/>
</p:tagLst>
</file>

<file path=ppt/tags/tag400.xml><?xml version="1.0" encoding="utf-8"?>
<p:tagLst xmlns:p="http://schemas.openxmlformats.org/presentationml/2006/main">
  <p:tag name="PA" val="v5.2.11"/>
</p:tagLst>
</file>

<file path=ppt/tags/tag401.xml><?xml version="1.0" encoding="utf-8"?>
<p:tagLst xmlns:p="http://schemas.openxmlformats.org/presentationml/2006/main">
  <p:tag name="PA" val="v5.2.11"/>
</p:tagLst>
</file>

<file path=ppt/tags/tag402.xml><?xml version="1.0" encoding="utf-8"?>
<p:tagLst xmlns:p="http://schemas.openxmlformats.org/presentationml/2006/main">
  <p:tag name="PA" val="v5.2.11"/>
</p:tagLst>
</file>

<file path=ppt/tags/tag403.xml><?xml version="1.0" encoding="utf-8"?>
<p:tagLst xmlns:p="http://schemas.openxmlformats.org/presentationml/2006/main">
  <p:tag name="PA" val="v5.2.11"/>
</p:tagLst>
</file>

<file path=ppt/tags/tag404.xml><?xml version="1.0" encoding="utf-8"?>
<p:tagLst xmlns:p="http://schemas.openxmlformats.org/presentationml/2006/main">
  <p:tag name="KSO_WM_DIAGRAM_VIRTUALLY_FRAME" val="{&quot;height&quot;:507.8,&quot;left&quot;:47.35,&quot;top&quot;:51.05,&quot;width&quot;:869.4006299212599}"/>
</p:tagLst>
</file>

<file path=ppt/tags/tag405.xml><?xml version="1.0" encoding="utf-8"?>
<p:tagLst xmlns:p="http://schemas.openxmlformats.org/presentationml/2006/main">
  <p:tag name="KSO_WM_DIAGRAM_VIRTUALLY_FRAME" val="{&quot;height&quot;:507.8,&quot;left&quot;:47.35,&quot;top&quot;:51.05,&quot;width&quot;:869.4006299212599}"/>
</p:tagLst>
</file>

<file path=ppt/tags/tag406.xml><?xml version="1.0" encoding="utf-8"?>
<p:tagLst xmlns:p="http://schemas.openxmlformats.org/presentationml/2006/main">
  <p:tag name="KSO_WM_DIAGRAM_VIRTUALLY_FRAME" val="{&quot;height&quot;:507.8,&quot;left&quot;:47.35,&quot;top&quot;:51.05,&quot;width&quot;:869.4006299212599}"/>
</p:tagLst>
</file>

<file path=ppt/tags/tag407.xml><?xml version="1.0" encoding="utf-8"?>
<p:tagLst xmlns:p="http://schemas.openxmlformats.org/presentationml/2006/main">
  <p:tag name="KSO_WM_DIAGRAM_VIRTUALLY_FRAME" val="{&quot;height&quot;:507.8,&quot;left&quot;:47.35,&quot;top&quot;:51.05,&quot;width&quot;:869.4006299212599}"/>
</p:tagLst>
</file>

<file path=ppt/tags/tag408.xml><?xml version="1.0" encoding="utf-8"?>
<p:tagLst xmlns:p="http://schemas.openxmlformats.org/presentationml/2006/main">
  <p:tag name="KSO_WM_DIAGRAM_VIRTUALLY_FRAME" val="{&quot;height&quot;:507.8,&quot;left&quot;:47.35,&quot;top&quot;:51.05,&quot;width&quot;:869.4006299212599}"/>
</p:tagLst>
</file>

<file path=ppt/tags/tag409.xml><?xml version="1.0" encoding="utf-8"?>
<p:tagLst xmlns:p="http://schemas.openxmlformats.org/presentationml/2006/main">
  <p:tag name="KSO_WM_DIAGRAM_VIRTUALLY_FRAME" val="{&quot;height&quot;:507.8,&quot;left&quot;:47.35,&quot;top&quot;:51.05,&quot;width&quot;:869.4006299212599}"/>
</p:tagLst>
</file>

<file path=ppt/tags/tag41.xml><?xml version="1.0" encoding="utf-8"?>
<p:tagLst xmlns:p="http://schemas.openxmlformats.org/presentationml/2006/main">
  <p:tag name="SHADOWSIZE" val="98"/>
  <p:tag name="KSO_WM_DIAGRAM_VIRTUALLY_FRAME" val="{&quot;height&quot;:507.8,&quot;left&quot;:47.35,&quot;top&quot;:51.05,&quot;width&quot;:869.4006299212599}"/>
</p:tagLst>
</file>

<file path=ppt/tags/tag410.xml><?xml version="1.0" encoding="utf-8"?>
<p:tagLst xmlns:p="http://schemas.openxmlformats.org/presentationml/2006/main">
  <p:tag name="KSO_WM_DIAGRAM_VIRTUALLY_FRAME" val="{&quot;height&quot;:507.8,&quot;left&quot;:47.35,&quot;top&quot;:51.05,&quot;width&quot;:869.4006299212599}"/>
</p:tagLst>
</file>

<file path=ppt/tags/tag411.xml><?xml version="1.0" encoding="utf-8"?>
<p:tagLst xmlns:p="http://schemas.openxmlformats.org/presentationml/2006/main">
  <p:tag name="KSO_WM_DIAGRAM_VIRTUALLY_FRAME" val="{&quot;height&quot;:507.8,&quot;left&quot;:47.35,&quot;top&quot;:51.05,&quot;width&quot;:869.4006299212599}"/>
</p:tagLst>
</file>

<file path=ppt/tags/tag412.xml><?xml version="1.0" encoding="utf-8"?>
<p:tagLst xmlns:p="http://schemas.openxmlformats.org/presentationml/2006/main">
  <p:tag name="KSO_WM_DIAGRAM_VIRTUALLY_FRAME" val="{&quot;height&quot;:507.8,&quot;left&quot;:47.35,&quot;top&quot;:51.05,&quot;width&quot;:869.4006299212599}"/>
</p:tagLst>
</file>

<file path=ppt/tags/tag413.xml><?xml version="1.0" encoding="utf-8"?>
<p:tagLst xmlns:p="http://schemas.openxmlformats.org/presentationml/2006/main">
  <p:tag name="PA" val="v5.2.11"/>
</p:tagLst>
</file>

<file path=ppt/tags/tag414.xml><?xml version="1.0" encoding="utf-8"?>
<p:tagLst xmlns:p="http://schemas.openxmlformats.org/presentationml/2006/main">
  <p:tag name="PA" val="v5.2.11"/>
</p:tagLst>
</file>

<file path=ppt/tags/tag415.xml><?xml version="1.0" encoding="utf-8"?>
<p:tagLst xmlns:p="http://schemas.openxmlformats.org/presentationml/2006/main">
  <p:tag name="PA" val="v5.2.11"/>
</p:tagLst>
</file>

<file path=ppt/tags/tag416.xml><?xml version="1.0" encoding="utf-8"?>
<p:tagLst xmlns:p="http://schemas.openxmlformats.org/presentationml/2006/main">
  <p:tag name="PA" val="v5.2.11"/>
</p:tagLst>
</file>

<file path=ppt/tags/tag417.xml><?xml version="1.0" encoding="utf-8"?>
<p:tagLst xmlns:p="http://schemas.openxmlformats.org/presentationml/2006/main">
  <p:tag name="KSO_WM_DIAGRAM_VIRTUALLY_FRAME" val="{&quot;height&quot;:186.1894488188977,&quot;left&quot;:4.7499999999999885,&quot;top&quot;:275.62503937007875,&quot;width&quot;:462.4355118110237}"/>
</p:tagLst>
</file>

<file path=ppt/tags/tag418.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19.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xml><?xml version="1.0" encoding="utf-8"?>
<p:tagLst xmlns:p="http://schemas.openxmlformats.org/presentationml/2006/main">
  <p:tag name="SHADOWSIZE" val="98"/>
  <p:tag name="KSO_WM_DIAGRAM_VIRTUALLY_FRAME" val="{&quot;height&quot;:507.8,&quot;left&quot;:47.35,&quot;top&quot;:51.05,&quot;width&quot;:869.4006299212599}"/>
</p:tagLst>
</file>

<file path=ppt/tags/tag420.xml><?xml version="1.0" encoding="utf-8"?>
<p:tagLst xmlns:p="http://schemas.openxmlformats.org/presentationml/2006/main">
  <p:tag name="PA" val="v5.2.11"/>
</p:tagLst>
</file>

<file path=ppt/tags/tag421.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2.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3.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4.xml><?xml version="1.0" encoding="utf-8"?>
<p:tagLst xmlns:p="http://schemas.openxmlformats.org/presentationml/2006/main">
  <p:tag name="KSO_WM_DIAGRAM_VIRTUALLY_FRAME" val="{&quot;height&quot;:186.1894488188977,&quot;left&quot;:4.7499999999999885,&quot;top&quot;:275.62503937007875,&quot;width&quot;:462.4355118110237}"/>
</p:tagLst>
</file>

<file path=ppt/tags/tag425.xml><?xml version="1.0" encoding="utf-8"?>
<p:tagLst xmlns:p="http://schemas.openxmlformats.org/presentationml/2006/main">
  <p:tag name="PA" val="v5.2.11"/>
</p:tagLst>
</file>

<file path=ppt/tags/tag426.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7.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8.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29.xml><?xml version="1.0" encoding="utf-8"?>
<p:tagLst xmlns:p="http://schemas.openxmlformats.org/presentationml/2006/main">
  <p:tag name="KSO_WM_DIAGRAM_VIRTUALLY_FRAME" val="{&quot;height&quot;:186.1894488188977,&quot;left&quot;:4.7499999999999885,&quot;top&quot;:275.62503937007875,&quot;width&quot;:462.4355118110237}"/>
</p:tagLst>
</file>

<file path=ppt/tags/tag43.xml><?xml version="1.0" encoding="utf-8"?>
<p:tagLst xmlns:p="http://schemas.openxmlformats.org/presentationml/2006/main">
  <p:tag name="SHADOWSIZE" val="98"/>
  <p:tag name="KSO_WM_DIAGRAM_VIRTUALLY_FRAME" val="{&quot;height&quot;:507.8,&quot;left&quot;:47.35,&quot;top&quot;:51.05,&quot;width&quot;:869.4006299212599}"/>
</p:tagLst>
</file>

<file path=ppt/tags/tag430.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31.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32.xml><?xml version="1.0" encoding="utf-8"?>
<p:tagLst xmlns:p="http://schemas.openxmlformats.org/presentationml/2006/main">
  <p:tag name="PA" val="v5.2.11"/>
</p:tagLst>
</file>

<file path=ppt/tags/tag433.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34.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35.xml><?xml version="1.0" encoding="utf-8"?>
<p:tagLst xmlns:p="http://schemas.openxmlformats.org/presentationml/2006/main">
  <p:tag name="PA" val="v5.2.11"/>
  <p:tag name="KSO_WM_DIAGRAM_VIRTUALLY_FRAME" val="{&quot;height&quot;:186.1894488188977,&quot;left&quot;:4.7499999999999885,&quot;top&quot;:275.62503937007875,&quot;width&quot;:462.4355118110237}"/>
</p:tagLst>
</file>

<file path=ppt/tags/tag436.xml><?xml version="1.0" encoding="utf-8"?>
<p:tagLst xmlns:p="http://schemas.openxmlformats.org/presentationml/2006/main">
  <p:tag name="resource_record_key" val="{&quot;71&quot;:[76235680140]}"/>
</p:tagLst>
</file>

<file path=ppt/tags/tag44.xml><?xml version="1.0" encoding="utf-8"?>
<p:tagLst xmlns:p="http://schemas.openxmlformats.org/presentationml/2006/main">
  <p:tag name="SHADOWSIZE" val="98"/>
  <p:tag name="KSO_WM_DIAGRAM_VIRTUALLY_FRAME" val="{&quot;height&quot;:507.8,&quot;left&quot;:47.35,&quot;top&quot;:51.05,&quot;width&quot;:869.4006299212599}"/>
</p:tagLst>
</file>

<file path=ppt/tags/tag45.xml><?xml version="1.0" encoding="utf-8"?>
<p:tagLst xmlns:p="http://schemas.openxmlformats.org/presentationml/2006/main">
  <p:tag name="KSO_WM_DIAGRAM_VIRTUALLY_FRAME" val="{&quot;height&quot;:507.8,&quot;left&quot;:47.35,&quot;top&quot;:51.05,&quot;width&quot;:869.4006299212599}"/>
</p:tagLst>
</file>

<file path=ppt/tags/tag46.xml><?xml version="1.0" encoding="utf-8"?>
<p:tagLst xmlns:p="http://schemas.openxmlformats.org/presentationml/2006/main">
  <p:tag name="KSO_WM_DIAGRAM_VIRTUALLY_FRAME" val="{&quot;height&quot;:507.8,&quot;left&quot;:47.35,&quot;top&quot;:51.05,&quot;width&quot;:869.4006299212599}"/>
</p:tagLst>
</file>

<file path=ppt/tags/tag47.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48.xml><?xml version="1.0" encoding="utf-8"?>
<p:tagLst xmlns:p="http://schemas.openxmlformats.org/presentationml/2006/main">
  <p:tag name="KSO_WM_DIAGRAM_VIRTUALLY_FRAME" val="{&quot;height&quot;:507.8,&quot;left&quot;:47.35,&quot;top&quot;:51.05,&quot;width&quot;:869.4006299212599}"/>
</p:tagLst>
</file>

<file path=ppt/tags/tag49.xml><?xml version="1.0" encoding="utf-8"?>
<p:tagLst xmlns:p="http://schemas.openxmlformats.org/presentationml/2006/main">
  <p:tag name="KSO_WM_DIAGRAM_VIRTUALLY_FRAME" val="{&quot;height&quot;:461.8,&quot;left&quot;:47.35,&quot;top&quot;:71.4,&quot;width&quot;:869.4006299212599}"/>
</p:tagLst>
</file>

<file path=ppt/tags/tag5.xml><?xml version="1.0" encoding="utf-8"?>
<p:tagLst xmlns:p="http://schemas.openxmlformats.org/presentationml/2006/main">
  <p:tag name="KSO_WM_DIAGRAM_VIRTUALLY_FRAME" val="{&quot;height&quot;:381.85,&quot;left&quot;:125.10238837424808,&quot;top&quot;:104.2,&quot;width&quot;:747.9476116257517}"/>
</p:tagLst>
</file>

<file path=ppt/tags/tag50.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51.xml><?xml version="1.0" encoding="utf-8"?>
<p:tagLst xmlns:p="http://schemas.openxmlformats.org/presentationml/2006/main">
  <p:tag name="KSO_WM_BEAUTIFY_FLAG" val=""/>
  <p:tag name="KSO_WM_DIAGRAM_VIRTUALLY_FRAME" val="{&quot;height&quot;:507.8,&quot;left&quot;:47.35,&quot;top&quot;:51.05,&quot;width&quot;:869.4006299212599}"/>
</p:tagLst>
</file>

<file path=ppt/tags/tag52.xml><?xml version="1.0" encoding="utf-8"?>
<p:tagLst xmlns:p="http://schemas.openxmlformats.org/presentationml/2006/main">
  <p:tag name="KSO_WM_DIAGRAM_VIRTUALLY_FRAME" val="{&quot;height&quot;:507.8,&quot;left&quot;:47.35,&quot;top&quot;:51.05,&quot;width&quot;:869.4006299212599}"/>
</p:tagLst>
</file>

<file path=ppt/tags/tag53.xml><?xml version="1.0" encoding="utf-8"?>
<p:tagLst xmlns:p="http://schemas.openxmlformats.org/presentationml/2006/main">
  <p:tag name="SHADOWSIZE" val="98"/>
  <p:tag name="KSO_WM_DIAGRAM_VIRTUALLY_FRAME" val="{&quot;height&quot;:507.8,&quot;left&quot;:47.35,&quot;top&quot;:51.05,&quot;width&quot;:869.4006299212599}"/>
</p:tagLst>
</file>

<file path=ppt/tags/tag54.xml><?xml version="1.0" encoding="utf-8"?>
<p:tagLst xmlns:p="http://schemas.openxmlformats.org/presentationml/2006/main">
  <p:tag name="SHADOWSIZE" val="98"/>
  <p:tag name="KSO_WM_DIAGRAM_VIRTUALLY_FRAME" val="{&quot;height&quot;:507.8,&quot;left&quot;:47.35,&quot;top&quot;:51.05,&quot;width&quot;:869.4006299212599}"/>
</p:tagLst>
</file>

<file path=ppt/tags/tag55.xml><?xml version="1.0" encoding="utf-8"?>
<p:tagLst xmlns:p="http://schemas.openxmlformats.org/presentationml/2006/main">
  <p:tag name="SHADOWSIZE" val="98"/>
  <p:tag name="KSO_WM_DIAGRAM_VIRTUALLY_FRAME" val="{&quot;height&quot;:507.8,&quot;left&quot;:47.35,&quot;top&quot;:51.05,&quot;width&quot;:869.4006299212599}"/>
</p:tagLst>
</file>

<file path=ppt/tags/tag56.xml><?xml version="1.0" encoding="utf-8"?>
<p:tagLst xmlns:p="http://schemas.openxmlformats.org/presentationml/2006/main">
  <p:tag name="SHADOWSIZE" val="98"/>
  <p:tag name="KSO_WM_DIAGRAM_VIRTUALLY_FRAME" val="{&quot;height&quot;:507.8,&quot;left&quot;:47.35,&quot;top&quot;:51.05,&quot;width&quot;:869.4006299212599}"/>
</p:tagLst>
</file>

<file path=ppt/tags/tag57.xml><?xml version="1.0" encoding="utf-8"?>
<p:tagLst xmlns:p="http://schemas.openxmlformats.org/presentationml/2006/main">
  <p:tag name="PA" val="v5.2.11"/>
  <p:tag name="KSO_WM_DIAGRAM_VIRTUALLY_FRAME" val="{&quot;height&quot;:507.8,&quot;left&quot;:47.35,&quot;top&quot;:51.05,&quot;width&quot;:869.4006299212599}"/>
</p:tagLst>
</file>

<file path=ppt/tags/tag58.xml><?xml version="1.0" encoding="utf-8"?>
<p:tagLst xmlns:p="http://schemas.openxmlformats.org/presentationml/2006/main">
  <p:tag name="PA" val="v5.2.11"/>
  <p:tag name="KSO_WM_DIAGRAM_VIRTUALLY_FRAME" val="{&quot;height&quot;:507.8,&quot;left&quot;:47.35,&quot;top&quot;:51.05,&quot;width&quot;:869.4006299212599}"/>
</p:tagLst>
</file>

<file path=ppt/tags/tag59.xml><?xml version="1.0" encoding="utf-8"?>
<p:tagLst xmlns:p="http://schemas.openxmlformats.org/presentationml/2006/main">
  <p:tag name="PA" val="v5.2.11"/>
  <p:tag name="KSO_WM_DIAGRAM_VIRTUALLY_FRAME" val="{&quot;height&quot;:507.8,&quot;left&quot;:47.35,&quot;top&quot;:51.05,&quot;width&quot;:869.4006299212599}"/>
</p:tagLst>
</file>

<file path=ppt/tags/tag6.xml><?xml version="1.0" encoding="utf-8"?>
<p:tagLst xmlns:p="http://schemas.openxmlformats.org/presentationml/2006/main">
  <p:tag name="KSO_WM_DIAGRAM_VIRTUALLY_FRAME" val="{&quot;height&quot;:381.85,&quot;left&quot;:125.10238837424808,&quot;top&quot;:104.2,&quot;width&quot;:747.9476116257517}"/>
</p:tagLst>
</file>

<file path=ppt/tags/tag60.xml><?xml version="1.0" encoding="utf-8"?>
<p:tagLst xmlns:p="http://schemas.openxmlformats.org/presentationml/2006/main">
  <p:tag name="PA" val="v5.2.11"/>
  <p:tag name="KSO_WM_DIAGRAM_VIRTUALLY_FRAME" val="{&quot;height&quot;:507.8,&quot;left&quot;:47.35,&quot;top&quot;:51.05,&quot;width&quot;:869.4006299212599}"/>
</p:tagLst>
</file>

<file path=ppt/tags/tag61.xml><?xml version="1.0" encoding="utf-8"?>
<p:tagLst xmlns:p="http://schemas.openxmlformats.org/presentationml/2006/main">
  <p:tag name="KSO_WM_DIAGRAM_VIRTUALLY_FRAME" val="{&quot;height&quot;:507.8,&quot;left&quot;:47.35,&quot;top&quot;:51.05,&quot;width&quot;:869.4006299212599}"/>
</p:tagLst>
</file>

<file path=ppt/tags/tag62.xml><?xml version="1.0" encoding="utf-8"?>
<p:tagLst xmlns:p="http://schemas.openxmlformats.org/presentationml/2006/main">
  <p:tag name="KSO_WM_DIAGRAM_VIRTUALLY_FRAME" val="{&quot;height&quot;:507.8,&quot;left&quot;:47.35,&quot;top&quot;:51.05,&quot;width&quot;:869.4006299212599}"/>
</p:tagLst>
</file>

<file path=ppt/tags/tag63.xml><?xml version="1.0" encoding="utf-8"?>
<p:tagLst xmlns:p="http://schemas.openxmlformats.org/presentationml/2006/main">
  <p:tag name="KSO_WM_DIAGRAM_VIRTUALLY_FRAME" val="{&quot;height&quot;:507.8,&quot;left&quot;:47.35,&quot;top&quot;:51.05,&quot;width&quot;:869.4006299212599}"/>
</p:tagLst>
</file>

<file path=ppt/tags/tag64.xml><?xml version="1.0" encoding="utf-8"?>
<p:tagLst xmlns:p="http://schemas.openxmlformats.org/presentationml/2006/main">
  <p:tag name="KSO_WM_DIAGRAM_VIRTUALLY_FRAME" val="{&quot;height&quot;:507.8,&quot;left&quot;:47.35,&quot;top&quot;:51.05,&quot;width&quot;:869.4006299212599}"/>
</p:tagLst>
</file>

<file path=ppt/tags/tag65.xml><?xml version="1.0" encoding="utf-8"?>
<p:tagLst xmlns:p="http://schemas.openxmlformats.org/presentationml/2006/main">
  <p:tag name="KSO_WM_DIAGRAM_VIRTUALLY_FRAME" val="{&quot;height&quot;:507.8,&quot;left&quot;:47.35,&quot;top&quot;:51.05,&quot;width&quot;:869.4006299212599}"/>
</p:tagLst>
</file>

<file path=ppt/tags/tag66.xml><?xml version="1.0" encoding="utf-8"?>
<p:tagLst xmlns:p="http://schemas.openxmlformats.org/presentationml/2006/main">
  <p:tag name="KSO_WM_DIAGRAM_VIRTUALLY_FRAME" val="{&quot;height&quot;:507.8,&quot;left&quot;:47.35,&quot;top&quot;:51.05,&quot;width&quot;:869.4006299212599}"/>
</p:tagLst>
</file>

<file path=ppt/tags/tag67.xml><?xml version="1.0" encoding="utf-8"?>
<p:tagLst xmlns:p="http://schemas.openxmlformats.org/presentationml/2006/main">
  <p:tag name="KSO_WM_DIAGRAM_VIRTUALLY_FRAME" val="{&quot;height&quot;:507.8,&quot;left&quot;:47.35,&quot;top&quot;:51.05,&quot;width&quot;:869.4006299212599}"/>
</p:tagLst>
</file>

<file path=ppt/tags/tag68.xml><?xml version="1.0" encoding="utf-8"?>
<p:tagLst xmlns:p="http://schemas.openxmlformats.org/presentationml/2006/main">
  <p:tag name="KSO_WM_DIAGRAM_VIRTUALLY_FRAME" val="{&quot;height&quot;:507.8,&quot;left&quot;:47.35,&quot;top&quot;:51.05,&quot;width&quot;:869.4006299212599}"/>
</p:tagLst>
</file>

<file path=ppt/tags/tag69.xml><?xml version="1.0" encoding="utf-8"?>
<p:tagLst xmlns:p="http://schemas.openxmlformats.org/presentationml/2006/main">
  <p:tag name="KSO_WM_DIAGRAM_VIRTUALLY_FRAME" val="{&quot;height&quot;:507.8,&quot;left&quot;:47.35,&quot;top&quot;:51.05,&quot;width&quot;:869.4006299212599}"/>
</p:tagLst>
</file>

<file path=ppt/tags/tag7.xml><?xml version="1.0" encoding="utf-8"?>
<p:tagLst xmlns:p="http://schemas.openxmlformats.org/presentationml/2006/main">
  <p:tag name="KSO_WM_DIAGRAM_VIRTUALLY_FRAME" val="{&quot;height&quot;:381.85,&quot;left&quot;:125.10238837424808,&quot;top&quot;:104.2,&quot;width&quot;:747.9476116257517}"/>
</p:tagLst>
</file>

<file path=ppt/tags/tag70.xml><?xml version="1.0" encoding="utf-8"?>
<p:tagLst xmlns:p="http://schemas.openxmlformats.org/presentationml/2006/main">
  <p:tag name="PA" val="v5.2.11"/>
</p:tagLst>
</file>

<file path=ppt/tags/tag71.xml><?xml version="1.0" encoding="utf-8"?>
<p:tagLst xmlns:p="http://schemas.openxmlformats.org/presentationml/2006/main">
  <p:tag name="PA" val="v5.2.11"/>
</p:tagLst>
</file>

<file path=ppt/tags/tag72.xml><?xml version="1.0" encoding="utf-8"?>
<p:tagLst xmlns:p="http://schemas.openxmlformats.org/presentationml/2006/main">
  <p:tag name="PA" val="v5.2.11"/>
</p:tagLst>
</file>

<file path=ppt/tags/tag73.xml><?xml version="1.0" encoding="utf-8"?>
<p:tagLst xmlns:p="http://schemas.openxmlformats.org/presentationml/2006/main">
  <p:tag name="PA" val="v5.2.11"/>
</p:tagLst>
</file>

<file path=ppt/tags/tag74.xml><?xml version="1.0" encoding="utf-8"?>
<p:tagLst xmlns:p="http://schemas.openxmlformats.org/presentationml/2006/main">
  <p:tag name="PA" val="v5.2.11"/>
</p:tagLst>
</file>

<file path=ppt/tags/tag75.xml><?xml version="1.0" encoding="utf-8"?>
<p:tagLst xmlns:p="http://schemas.openxmlformats.org/presentationml/2006/main">
  <p:tag name="PA" val="v5.2.11"/>
</p:tagLst>
</file>

<file path=ppt/tags/tag76.xml><?xml version="1.0" encoding="utf-8"?>
<p:tagLst xmlns:p="http://schemas.openxmlformats.org/presentationml/2006/main">
  <p:tag name="PA" val="v5.2.11"/>
</p:tagLst>
</file>

<file path=ppt/tags/tag77.xml><?xml version="1.0" encoding="utf-8"?>
<p:tagLst xmlns:p="http://schemas.openxmlformats.org/presentationml/2006/main">
  <p:tag name="PA" val="v5.2.11"/>
</p:tagLst>
</file>

<file path=ppt/tags/tag78.xml><?xml version="1.0" encoding="utf-8"?>
<p:tagLst xmlns:p="http://schemas.openxmlformats.org/presentationml/2006/main">
  <p:tag name="PA" val="v5.2.11"/>
</p:tagLst>
</file>

<file path=ppt/tags/tag79.xml><?xml version="1.0" encoding="utf-8"?>
<p:tagLst xmlns:p="http://schemas.openxmlformats.org/presentationml/2006/main">
  <p:tag name="PA" val="v5.2.11"/>
</p:tagLst>
</file>

<file path=ppt/tags/tag8.xml><?xml version="1.0" encoding="utf-8"?>
<p:tagLst xmlns:p="http://schemas.openxmlformats.org/presentationml/2006/main">
  <p:tag name="KSO_WM_DIAGRAM_VIRTUALLY_FRAME" val="{&quot;height&quot;:381.85,&quot;left&quot;:125.10238837424808,&quot;top&quot;:104.2,&quot;width&quot;:747.9476116257517}"/>
</p:tagLst>
</file>

<file path=ppt/tags/tag80.xml><?xml version="1.0" encoding="utf-8"?>
<p:tagLst xmlns:p="http://schemas.openxmlformats.org/presentationml/2006/main">
  <p:tag name="ADJUSTMENTS" val="9.030157"/>
  <p:tag name="SHADOWSIZE" val="100"/>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DIAGRAM_VIRTUALLY_FRAME" val="{&quot;height&quot;:507.8,&quot;left&quot;:47.35,&quot;top&quot;:51.05,&quot;width&quot;:869.4006299212599}"/>
</p:tagLst>
</file>

<file path=ppt/tags/tag85.xml><?xml version="1.0" encoding="utf-8"?>
<p:tagLst xmlns:p="http://schemas.openxmlformats.org/presentationml/2006/main">
  <p:tag name="KSO_WM_DIAGRAM_VIRTUALLY_FRAME" val="{&quot;height&quot;:507.8,&quot;left&quot;:47.35,&quot;top&quot;:51.05,&quot;width&quot;:869.4006299212599}"/>
</p:tagLst>
</file>

<file path=ppt/tags/tag86.xml><?xml version="1.0" encoding="utf-8"?>
<p:tagLst xmlns:p="http://schemas.openxmlformats.org/presentationml/2006/main">
  <p:tag name="KSO_WM_DIAGRAM_VIRTUALLY_FRAME" val="{&quot;height&quot;:507.8,&quot;left&quot;:47.35,&quot;top&quot;:51.05,&quot;width&quot;:869.4006299212599}"/>
</p:tagLst>
</file>

<file path=ppt/tags/tag87.xml><?xml version="1.0" encoding="utf-8"?>
<p:tagLst xmlns:p="http://schemas.openxmlformats.org/presentationml/2006/main">
  <p:tag name="KSO_WM_DIAGRAM_VIRTUALLY_FRAME" val="{&quot;height&quot;:507.8,&quot;left&quot;:47.35,&quot;top&quot;:51.05,&quot;width&quot;:869.4006299212599}"/>
</p:tagLst>
</file>

<file path=ppt/tags/tag88.xml><?xml version="1.0" encoding="utf-8"?>
<p:tagLst xmlns:p="http://schemas.openxmlformats.org/presentationml/2006/main">
  <p:tag name="KSO_WM_DIAGRAM_VIRTUALLY_FRAME" val="{&quot;height&quot;:507.8,&quot;left&quot;:47.35,&quot;top&quot;:51.05,&quot;width&quot;:869.4006299212599}"/>
</p:tagLst>
</file>

<file path=ppt/tags/tag89.xml><?xml version="1.0" encoding="utf-8"?>
<p:tagLst xmlns:p="http://schemas.openxmlformats.org/presentationml/2006/main">
  <p:tag name="KSO_WM_DIAGRAM_VIRTUALLY_FRAME" val="{&quot;height&quot;:507.8,&quot;left&quot;:47.35,&quot;top&quot;:51.05,&quot;width&quot;:869.4006299212599}"/>
</p:tagLst>
</file>

<file path=ppt/tags/tag9.xml><?xml version="1.0" encoding="utf-8"?>
<p:tagLst xmlns:p="http://schemas.openxmlformats.org/presentationml/2006/main">
  <p:tag name="KSO_WM_DIAGRAM_VIRTUALLY_FRAME" val="{&quot;height&quot;:381.85,&quot;left&quot;:125.10238837424808,&quot;top&quot;:104.2,&quot;width&quot;:747.9476116257517}"/>
</p:tagLst>
</file>

<file path=ppt/tags/tag90.xml><?xml version="1.0" encoding="utf-8"?>
<p:tagLst xmlns:p="http://schemas.openxmlformats.org/presentationml/2006/main">
  <p:tag name="KSO_WM_DIAGRAM_VIRTUALLY_FRAME" val="{&quot;height&quot;:507.8,&quot;left&quot;:47.35,&quot;top&quot;:51.05,&quot;width&quot;:869.4006299212599}"/>
</p:tagLst>
</file>

<file path=ppt/tags/tag91.xml><?xml version="1.0" encoding="utf-8"?>
<p:tagLst xmlns:p="http://schemas.openxmlformats.org/presentationml/2006/main">
  <p:tag name="KSO_WM_DIAGRAM_VIRTUALLY_FRAME" val="{&quot;height&quot;:507.8,&quot;left&quot;:47.35,&quot;top&quot;:51.05,&quot;width&quot;:869.4006299212599}"/>
</p:tagLst>
</file>

<file path=ppt/tags/tag92.xml><?xml version="1.0" encoding="utf-8"?>
<p:tagLst xmlns:p="http://schemas.openxmlformats.org/presentationml/2006/main">
  <p:tag name="KSO_WM_DIAGRAM_VIRTUALLY_FRAME" val="{&quot;height&quot;:507.8,&quot;left&quot;:47.35,&quot;top&quot;:51.05,&quot;width&quot;:869.4006299212599}"/>
</p:tagLst>
</file>

<file path=ppt/tags/tag93.xml><?xml version="1.0" encoding="utf-8"?>
<p:tagLst xmlns:p="http://schemas.openxmlformats.org/presentationml/2006/main">
  <p:tag name="ADJUSTMENTS" val="9.030157"/>
  <p:tag name="SHADOWSIZE" val="100"/>
</p:tagLst>
</file>

<file path=ppt/tags/tag94.xml><?xml version="1.0" encoding="utf-8"?>
<p:tagLst xmlns:p="http://schemas.openxmlformats.org/presentationml/2006/main">
  <p:tag name="ADJUSTMENTS" val="9.030157"/>
  <p:tag name="SHADOWSIZE" val="100"/>
</p:tagLst>
</file>

<file path=ppt/tags/tag95.xml><?xml version="1.0" encoding="utf-8"?>
<p:tagLst xmlns:p="http://schemas.openxmlformats.org/presentationml/2006/main">
  <p:tag name="ADJUSTMENTS" val="9.030157"/>
  <p:tag name="SHADOWSIZE" val="100"/>
</p:tagLst>
</file>

<file path=ppt/tags/tag96.xml><?xml version="1.0" encoding="utf-8"?>
<p:tagLst xmlns:p="http://schemas.openxmlformats.org/presentationml/2006/main">
  <p:tag name="ADJUSTMENTS" val="9.030157"/>
  <p:tag name="SHADOWSIZE" val="100"/>
</p:tagLst>
</file>

<file path=ppt/tags/tag97.xml><?xml version="1.0" encoding="utf-8"?>
<p:tagLst xmlns:p="http://schemas.openxmlformats.org/presentationml/2006/main">
  <p:tag name="KSO_WM_DIAGRAM_VIRTUALLY_FRAME" val="{&quot;height&quot;:507.8,&quot;left&quot;:47.35,&quot;top&quot;:51.05,&quot;width&quot;:869.4006299212599}"/>
</p:tagLst>
</file>

<file path=ppt/tags/tag98.xml><?xml version="1.0" encoding="utf-8"?>
<p:tagLst xmlns:p="http://schemas.openxmlformats.org/presentationml/2006/main">
  <p:tag name="KSO_WM_DIAGRAM_VIRTUALLY_FRAME" val="{&quot;height&quot;:507.8,&quot;left&quot;:47.35,&quot;top&quot;:51.05,&quot;width&quot;:869.4006299212599}"/>
</p:tagLst>
</file>

<file path=ppt/tags/tag99.xml><?xml version="1.0" encoding="utf-8"?>
<p:tagLst xmlns:p="http://schemas.openxmlformats.org/presentationml/2006/main">
  <p:tag name="KSO_WM_DIAGRAM_VIRTUALLY_FRAME" val="{&quot;height&quot;:507.8,&quot;left&quot;:47.35,&quot;top&quot;:51.05,&quot;width&quot;:869.400629921259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161D2D"/>
      </a:dk2>
      <a:lt2>
        <a:srgbClr val="FFFFFF"/>
      </a:lt2>
      <a:accent1>
        <a:srgbClr val="5592E6"/>
      </a:accent1>
      <a:accent2>
        <a:srgbClr val="6E559D"/>
      </a:accent2>
      <a:accent3>
        <a:srgbClr val="355FCB"/>
      </a:accent3>
      <a:accent4>
        <a:srgbClr val="72A9D9"/>
      </a:accent4>
      <a:accent5>
        <a:srgbClr val="84C6D5"/>
      </a:accent5>
      <a:accent6>
        <a:srgbClr val="5959C5"/>
      </a:accent6>
      <a:hlink>
        <a:srgbClr val="0026E5"/>
      </a:hlink>
      <a:folHlink>
        <a:srgbClr val="7E1FA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2870</Words>
  <Application>WPS 演示</Application>
  <PresentationFormat>宽屏</PresentationFormat>
  <Paragraphs>370</Paragraphs>
  <Slides>24</Slides>
  <Notes>0</Notes>
  <HiddenSlides>0</HiddenSlides>
  <MMClips>0</MMClips>
  <ScaleCrop>false</ScaleCrop>
  <HeadingPairs>
    <vt:vector size="6" baseType="variant">
      <vt:variant>
        <vt:lpstr>已用的字体</vt:lpstr>
      </vt:variant>
      <vt:variant>
        <vt:i4>54</vt:i4>
      </vt:variant>
      <vt:variant>
        <vt:lpstr>主题</vt:lpstr>
      </vt:variant>
      <vt:variant>
        <vt:i4>2</vt:i4>
      </vt:variant>
      <vt:variant>
        <vt:lpstr>幻灯片标题</vt:lpstr>
      </vt:variant>
      <vt:variant>
        <vt:i4>24</vt:i4>
      </vt:variant>
    </vt:vector>
  </HeadingPairs>
  <TitlesOfParts>
    <vt:vector size="80" baseType="lpstr">
      <vt:lpstr>Arial</vt:lpstr>
      <vt:lpstr>宋体</vt:lpstr>
      <vt:lpstr>Wingdings</vt:lpstr>
      <vt:lpstr>字魂敦煌画意体</vt:lpstr>
      <vt:lpstr>三极行楷简体-粗</vt:lpstr>
      <vt:lpstr>阿里巴巴普惠体 Medium</vt:lpstr>
      <vt:lpstr>字魂江汉手书</vt:lpstr>
      <vt:lpstr>思源宋体 CN</vt:lpstr>
      <vt:lpstr>Arial Black</vt:lpstr>
      <vt:lpstr>HarmonyOS Sans SC</vt:lpstr>
      <vt:lpstr>汉仪程行简</vt:lpstr>
      <vt:lpstr>阿里巴巴普惠体</vt:lpstr>
      <vt:lpstr>思源宋体 CN Heavy</vt:lpstr>
      <vt:lpstr>华文新魏</vt:lpstr>
      <vt:lpstr>方正清刻本悦宋简体</vt:lpstr>
      <vt:lpstr>等线</vt:lpstr>
      <vt:lpstr>Wingdings</vt:lpstr>
      <vt:lpstr>字魂英雄黑体</vt:lpstr>
      <vt:lpstr>HarmonyOS Sans SC</vt:lpstr>
      <vt:lpstr>演示古风宋 Heavy</vt:lpstr>
      <vt:lpstr>方正大黑简体</vt:lpstr>
      <vt:lpstr>演示古风宋温润版 Bold</vt:lpstr>
      <vt:lpstr>Wingdings</vt:lpstr>
      <vt:lpstr>Roboto</vt:lpstr>
      <vt:lpstr>Calibri</vt:lpstr>
      <vt:lpstr>Calibri</vt:lpstr>
      <vt:lpstr>微软雅黑</vt:lpstr>
      <vt:lpstr>演示流云楷</vt:lpstr>
      <vt:lpstr>Arial Unicode MS</vt:lpstr>
      <vt:lpstr>等线 Light</vt:lpstr>
      <vt:lpstr>思源黑体 CN Regular</vt:lpstr>
      <vt:lpstr>Facon</vt:lpstr>
      <vt:lpstr>演示镇魂行楷</vt:lpstr>
      <vt:lpstr>KSOFE22D339A</vt:lpstr>
      <vt:lpstr>Liberation Mono</vt:lpstr>
      <vt:lpstr>Times New Roman</vt:lpstr>
      <vt:lpstr>黑体</vt:lpstr>
      <vt:lpstr>Arial Black</vt:lpstr>
      <vt:lpstr>HarmonyOS Sans SC</vt:lpstr>
      <vt:lpstr>Roboto</vt:lpstr>
      <vt:lpstr>思源宋体 CN</vt:lpstr>
      <vt:lpstr>思源宋体 CN Heavy</vt:lpstr>
      <vt:lpstr>思源黑体 CN Regular</vt:lpstr>
      <vt:lpstr>演示古风宋温润版 Bold</vt:lpstr>
      <vt:lpstr>阿里巴巴普惠体</vt:lpstr>
      <vt:lpstr>阿里巴巴普惠体 Medium</vt:lpstr>
      <vt:lpstr>KSOFCE3C27C1</vt:lpstr>
      <vt:lpstr>KSOFE22CBF3B</vt:lpstr>
      <vt:lpstr>方正非凡体简体 Medium</vt:lpstr>
      <vt:lpstr>兰米宋体</vt:lpstr>
      <vt:lpstr>Saturday Sans Regular</vt:lpstr>
      <vt:lpstr>阿里巴巴和七个小矮人</vt:lpstr>
      <vt:lpstr>方正潇洒宋 简 Bold</vt:lpstr>
      <vt:lpstr>兰米黑体</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郭耀天</cp:lastModifiedBy>
  <cp:revision>72</cp:revision>
  <dcterms:created xsi:type="dcterms:W3CDTF">2026-07-02T05:49:00Z</dcterms:created>
  <dcterms:modified xsi:type="dcterms:W3CDTF">2026-07-23T03:39:06Z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E853B1B9227ABEEA07FC456AFF92479C_43</vt:lpwstr>
  </property>
  <property fmtid="{D5CDD505-2E9C-101B-9397-08002B2CF9AE}" pid="3" name="KSOProductBuildVer">
    <vt:lpwstr>2052-12.1.0.26895</vt:lpwstr>
  </property>
</Properties>
</file>