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19.fntdata" ContentType="application/x-fontdata"/>
  <Override PartName="/ppt/fonts/font2.fntdata" ContentType="application/x-fontdata"/>
  <Override PartName="/ppt/fonts/font20.fntdata" ContentType="application/x-fontdata"/>
  <Override PartName="/ppt/fonts/font21.fntdata" ContentType="application/x-fontdata"/>
  <Override PartName="/ppt/fonts/font22.fntdata" ContentType="application/x-fontdata"/>
  <Override PartName="/ppt/fonts/font23.fntdata" ContentType="application/x-fontdata"/>
  <Override PartName="/ppt/fonts/font24.fntdata" ContentType="application/x-fontdata"/>
  <Override PartName="/ppt/fonts/font25.fntdata" ContentType="application/x-fontdata"/>
  <Override PartName="/ppt/fonts/font26.fntdata" ContentType="application/x-fontdata"/>
  <Override PartName="/ppt/fonts/font27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38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4" r:id="rId3"/>
  </p:sldMasterIdLst>
  <p:notesMasterIdLst>
    <p:notesMasterId r:id="rId31"/>
  </p:notesMasterIdLst>
  <p:handoutMasterIdLst>
    <p:handoutMasterId r:id="rId32"/>
  </p:handoutMasterIdLst>
  <p:sldIdLst>
    <p:sldId id="285" r:id="rId4"/>
    <p:sldId id="286" r:id="rId5"/>
    <p:sldId id="265" r:id="rId6"/>
    <p:sldId id="266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2" r:id="rId16"/>
    <p:sldId id="321" r:id="rId17"/>
    <p:sldId id="323" r:id="rId18"/>
    <p:sldId id="324" r:id="rId19"/>
    <p:sldId id="325" r:id="rId20"/>
    <p:sldId id="326" r:id="rId21"/>
    <p:sldId id="327" r:id="rId22"/>
    <p:sldId id="328" r:id="rId23"/>
    <p:sldId id="329" r:id="rId24"/>
    <p:sldId id="330" r:id="rId25"/>
    <p:sldId id="331" r:id="rId26"/>
    <p:sldId id="332" r:id="rId27"/>
    <p:sldId id="333" r:id="rId28"/>
    <p:sldId id="312" r:id="rId29"/>
    <p:sldId id="336" r:id="rId30"/>
  </p:sldIdLst>
  <p:sldSz cx="12192000" cy="6858000"/>
  <p:notesSz cx="6858000" cy="9144000"/>
  <p:embeddedFontLst>
    <p:embeddedFont>
      <p:font typeface="Aa未来黑 105" pitchFamily="2" charset="-122"/>
      <p:regular r:id="rId36"/>
    </p:embeddedFont>
    <p:embeddedFont>
      <p:font typeface="微软雅黑" panose="020B0503020204020204" pitchFamily="34" charset="-122"/>
      <p:regular r:id="rId37"/>
      <p:bold r:id="rId38"/>
    </p:embeddedFont>
    <p:embeddedFont>
      <p:font typeface="字魂龙腾楷书(商用需授权)" panose="00000500000000000000" charset="-122"/>
      <p:regular r:id="rId39"/>
    </p:embeddedFont>
    <p:embeddedFont>
      <p:font typeface="Aa老街招牌体" panose="02010600010101010101" pitchFamily="2" charset="-122"/>
      <p:regular r:id="rId40"/>
    </p:embeddedFont>
    <p:embeddedFont>
      <p:font typeface="事事顺利好运无限" panose="02000503000000000000" charset="-122"/>
      <p:regular r:id="rId41"/>
    </p:embeddedFont>
    <p:embeddedFont>
      <p:font typeface="李白谪仙醉卧惊鸿" panose="02000503000000000000" charset="-122"/>
      <p:regular r:id="rId42"/>
    </p:embeddedFont>
    <p:embeddedFont>
      <p:font typeface="优设字由棒棒体" panose="00020600040101010101" charset="-122"/>
      <p:regular r:id="rId43"/>
    </p:embeddedFont>
    <p:embeddedFont>
      <p:font typeface="汉仪颜楷简" panose="00020600040101010101" pitchFamily="18" charset="-122"/>
      <p:regular r:id="rId44"/>
    </p:embeddedFont>
    <p:embeddedFont>
      <p:font typeface="方正粗金陵简体" panose="02000000000000000000" charset="-122"/>
      <p:regular r:id="rId45"/>
    </p:embeddedFont>
    <p:embeddedFont>
      <p:font typeface="Aa巨龙耸立上下千年" panose="02010600010101010101" charset="-122"/>
      <p:regular r:id="rId46"/>
    </p:embeddedFont>
    <p:embeddedFont>
      <p:font typeface="方正宝黑体 简 Medium" panose="02010600010101010101" charset="-122"/>
      <p:regular r:id="rId47"/>
    </p:embeddedFont>
    <p:embeddedFont>
      <p:font typeface="仿宋" panose="02010609060101010101" charset="-122"/>
      <p:regular r:id="rId48"/>
    </p:embeddedFont>
    <p:embeddedFont>
      <p:font typeface="思源黑体 CN Normal" panose="020B0400000000000000" charset="-122"/>
      <p:regular r:id="rId49"/>
    </p:embeddedFont>
    <p:embeddedFont>
      <p:font typeface="Aa积极向上 努力搞钱" panose="02000500000000000000" charset="-122"/>
      <p:regular r:id="rId50"/>
    </p:embeddedFont>
    <p:embeddedFont>
      <p:font typeface="Arial Rounded MT Bold" panose="020F0704030504030204" charset="0"/>
      <p:regular r:id="rId51"/>
    </p:embeddedFont>
    <p:embeddedFont>
      <p:font typeface="Calibri" panose="020F0502020204030204" charset="0"/>
      <p:regular r:id="rId52"/>
      <p:bold r:id="rId53"/>
      <p:italic r:id="rId54"/>
      <p:boldItalic r:id="rId55"/>
    </p:embeddedFont>
    <p:embeddedFont>
      <p:font typeface="等线 Light" panose="02010600030101010101" charset="-122"/>
      <p:regular r:id="rId56"/>
    </p:embeddedFont>
    <p:embeddedFont>
      <p:font typeface="等线" panose="02010600030101010101" charset="-122"/>
      <p:regular r:id="rId57"/>
      <p:bold r:id="rId58"/>
    </p:embeddedFont>
    <p:embeddedFont>
      <p:font typeface="柳公权楷书" panose="02010600010101010101" charset="-122"/>
      <p:regular r:id="rId59"/>
    </p:embeddedFont>
    <p:embeddedFont>
      <p:font typeface="汉仪书魂体简" panose="02010600000101010101" charset="-122"/>
      <p:regular r:id="rId60"/>
    </p:embeddedFont>
    <p:embeddedFont>
      <p:font typeface="汉仪雅酷黑简" panose="00020600040101010101" charset="-122"/>
      <p:regular r:id="rId61"/>
    </p:embeddedFont>
    <p:embeddedFont>
      <p:font typeface="华文新魏" panose="02010800040101010101" charset="-122"/>
      <p:regular r:id="rId62"/>
    </p:embeddedFont>
  </p:embeddedFontLst>
  <p:custDataLst>
    <p:tags r:id="rId6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7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DBA7"/>
    <a:srgbClr val="E0B028"/>
    <a:srgbClr val="AED533"/>
    <a:srgbClr val="BCEF19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498" y="84"/>
      </p:cViewPr>
      <p:guideLst>
        <p:guide orient="horz" pos="207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3" Type="http://schemas.openxmlformats.org/officeDocument/2006/relationships/tags" Target="tags/tag257.xml"/><Relationship Id="rId62" Type="http://schemas.openxmlformats.org/officeDocument/2006/relationships/font" Target="fonts/font27.fntdata"/><Relationship Id="rId61" Type="http://schemas.openxmlformats.org/officeDocument/2006/relationships/font" Target="fonts/font26.fntdata"/><Relationship Id="rId60" Type="http://schemas.openxmlformats.org/officeDocument/2006/relationships/font" Target="fonts/font25.fntdata"/><Relationship Id="rId6" Type="http://schemas.openxmlformats.org/officeDocument/2006/relationships/slide" Target="slides/slide3.xml"/><Relationship Id="rId59" Type="http://schemas.openxmlformats.org/officeDocument/2006/relationships/font" Target="fonts/font24.fntdata"/><Relationship Id="rId58" Type="http://schemas.openxmlformats.org/officeDocument/2006/relationships/font" Target="fonts/font23.fntdata"/><Relationship Id="rId57" Type="http://schemas.openxmlformats.org/officeDocument/2006/relationships/font" Target="fonts/font22.fntdata"/><Relationship Id="rId56" Type="http://schemas.openxmlformats.org/officeDocument/2006/relationships/font" Target="fonts/font21.fntdata"/><Relationship Id="rId55" Type="http://schemas.openxmlformats.org/officeDocument/2006/relationships/font" Target="fonts/font20.fntdata"/><Relationship Id="rId54" Type="http://schemas.openxmlformats.org/officeDocument/2006/relationships/font" Target="fonts/font19.fntdata"/><Relationship Id="rId53" Type="http://schemas.openxmlformats.org/officeDocument/2006/relationships/font" Target="fonts/font18.fntdata"/><Relationship Id="rId52" Type="http://schemas.openxmlformats.org/officeDocument/2006/relationships/font" Target="fonts/font17.fntdata"/><Relationship Id="rId51" Type="http://schemas.openxmlformats.org/officeDocument/2006/relationships/font" Target="fonts/font16.fntdata"/><Relationship Id="rId50" Type="http://schemas.openxmlformats.org/officeDocument/2006/relationships/font" Target="fonts/font15.fntdata"/><Relationship Id="rId5" Type="http://schemas.openxmlformats.org/officeDocument/2006/relationships/slide" Target="slides/slide2.xml"/><Relationship Id="rId49" Type="http://schemas.openxmlformats.org/officeDocument/2006/relationships/font" Target="fonts/font14.fntdata"/><Relationship Id="rId48" Type="http://schemas.openxmlformats.org/officeDocument/2006/relationships/font" Target="fonts/font13.fntdata"/><Relationship Id="rId47" Type="http://schemas.openxmlformats.org/officeDocument/2006/relationships/font" Target="fonts/font12.fntdata"/><Relationship Id="rId46" Type="http://schemas.openxmlformats.org/officeDocument/2006/relationships/font" Target="fonts/font11.fntdata"/><Relationship Id="rId45" Type="http://schemas.openxmlformats.org/officeDocument/2006/relationships/font" Target="fonts/font10.fntdata"/><Relationship Id="rId44" Type="http://schemas.openxmlformats.org/officeDocument/2006/relationships/font" Target="fonts/font9.fntdata"/><Relationship Id="rId43" Type="http://schemas.openxmlformats.org/officeDocument/2006/relationships/font" Target="fonts/font8.fntdata"/><Relationship Id="rId42" Type="http://schemas.openxmlformats.org/officeDocument/2006/relationships/font" Target="fonts/font7.fntdata"/><Relationship Id="rId41" Type="http://schemas.openxmlformats.org/officeDocument/2006/relationships/font" Target="fonts/font6.fntdata"/><Relationship Id="rId40" Type="http://schemas.openxmlformats.org/officeDocument/2006/relationships/font" Target="fonts/font5.fntdata"/><Relationship Id="rId4" Type="http://schemas.openxmlformats.org/officeDocument/2006/relationships/slide" Target="slides/slide1.xml"/><Relationship Id="rId39" Type="http://schemas.openxmlformats.org/officeDocument/2006/relationships/font" Target="fonts/font4.fntdata"/><Relationship Id="rId38" Type="http://schemas.openxmlformats.org/officeDocument/2006/relationships/font" Target="fonts/font3.fntdata"/><Relationship Id="rId37" Type="http://schemas.openxmlformats.org/officeDocument/2006/relationships/font" Target="fonts/font2.fntdata"/><Relationship Id="rId36" Type="http://schemas.openxmlformats.org/officeDocument/2006/relationships/font" Target="fonts/font1.fntdata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handoutMaster" Target="handoutMasters/handoutMaster1.xml"/><Relationship Id="rId31" Type="http://schemas.openxmlformats.org/officeDocument/2006/relationships/notesMaster" Target="notesMasters/notesMaster1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8311A0-1479-477D-81DD-4E4E4D0EFD8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7D0198-850D-4366-AB68-CA565A1515E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 cstate="email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9720596" y="0"/>
            <a:ext cx="2471404" cy="14124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 cstate="email"/>
          <a:srcRect/>
          <a:stretch>
            <a:fillRect/>
          </a:stretch>
        </p:blipFill>
        <p:spPr>
          <a:xfrm>
            <a:off x="0" y="4592329"/>
            <a:ext cx="2213197" cy="226567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5" cstate="email"/>
          <a:srcRect/>
          <a:stretch>
            <a:fillRect/>
          </a:stretch>
        </p:blipFill>
        <p:spPr>
          <a:xfrm>
            <a:off x="9796311" y="4306943"/>
            <a:ext cx="2395689" cy="255105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6" cstate="email"/>
          <a:srcRect/>
          <a:stretch>
            <a:fillRect/>
          </a:stretch>
        </p:blipFill>
        <p:spPr>
          <a:xfrm>
            <a:off x="0" y="5786291"/>
            <a:ext cx="12191999" cy="1071709"/>
          </a:xfrm>
          <a:prstGeom prst="rect">
            <a:avLst/>
          </a:prstGeom>
        </p:spPr>
      </p:pic>
    </p:spTree>
  </p:cSld>
  <p:clrMapOvr>
    <a:masterClrMapping/>
  </p:clrMapOvr>
  <p:transition/>
  <p:hf sldNum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dpi="0" rotWithShape="1">
          <a:blip r:embed="rId2" cstate="email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9720596" y="0"/>
            <a:ext cx="2471404" cy="14124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email"/>
          <a:srcRect/>
          <a:stretch>
            <a:fillRect/>
          </a:stretch>
        </p:blipFill>
        <p:spPr>
          <a:xfrm>
            <a:off x="0" y="4592329"/>
            <a:ext cx="2213197" cy="226567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5" cstate="email"/>
          <a:srcRect/>
          <a:stretch>
            <a:fillRect/>
          </a:stretch>
        </p:blipFill>
        <p:spPr>
          <a:xfrm>
            <a:off x="9796311" y="4306943"/>
            <a:ext cx="2395689" cy="255105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6" cstate="email"/>
          <a:srcRect/>
          <a:stretch>
            <a:fillRect/>
          </a:stretch>
        </p:blipFill>
        <p:spPr>
          <a:xfrm>
            <a:off x="0" y="5786291"/>
            <a:ext cx="12191999" cy="1071709"/>
          </a:xfrm>
          <a:prstGeom prst="rect">
            <a:avLst/>
          </a:prstGeom>
        </p:spPr>
      </p:pic>
    </p:spTree>
  </p:cSld>
  <p:clrMapOvr>
    <a:masterClrMapping/>
  </p:clrMapOvr>
  <p:transition/>
  <p:hf sldNum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bg>
      <p:bgPr>
        <a:blipFill dpi="0" rotWithShape="1">
          <a:blip r:embed="rId2" cstate="email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144149" y="361101"/>
            <a:ext cx="11903702" cy="6496899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-1" y="5029468"/>
            <a:ext cx="1786182" cy="182853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email"/>
          <a:srcRect/>
          <a:stretch>
            <a:fillRect/>
          </a:stretch>
        </p:blipFill>
        <p:spPr>
          <a:xfrm>
            <a:off x="10258535" y="4799144"/>
            <a:ext cx="1933465" cy="205885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5" cstate="email"/>
          <a:srcRect/>
          <a:stretch>
            <a:fillRect/>
          </a:stretch>
        </p:blipFill>
        <p:spPr>
          <a:xfrm>
            <a:off x="0" y="5786291"/>
            <a:ext cx="12191999" cy="107170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6" cstate="email"/>
          <a:srcRect/>
          <a:stretch>
            <a:fillRect/>
          </a:stretch>
        </p:blipFill>
        <p:spPr>
          <a:xfrm flipH="1">
            <a:off x="-1" y="-1"/>
            <a:ext cx="2471404" cy="1412425"/>
          </a:xfrm>
          <a:prstGeom prst="rect">
            <a:avLst/>
          </a:prstGeom>
        </p:spPr>
      </p:pic>
    </p:spTree>
  </p:cSld>
  <p:clrMapOvr>
    <a:masterClrMapping/>
  </p:clrMapOvr>
  <p:transition/>
  <p:hf sldNum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E4885385-7013-4AB5-9FF3-7BB294C592D4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zh-CN" altLang="en-US" smtClean="0"/>
            </a:fld>
            <a:endParaRPr lang="en-US"/>
          </a:p>
        </p:txBody>
      </p:sp>
      <p:sp>
        <p:nvSpPr>
          <p:cNvPr id="7" name="标题 1"/>
          <p:cNvSpPr txBox="1"/>
          <p:nvPr/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4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j-lt"/>
                <a:ea typeface="+mj-ea"/>
                <a:cs typeface="+mj-cs"/>
                <a:sym typeface="Wingdings" panose="05000000000000000000"/>
              </a:defRPr>
            </a:lvl1pPr>
            <a:lvl2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2pPr>
            <a:lvl3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3pPr>
            <a:lvl4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4pPr>
            <a:lvl5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5pPr>
            <a:lvl6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6pPr>
            <a:lvl7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7pPr>
            <a:lvl8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8pPr>
            <a:lvl9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9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8" name="文本占位符 2"/>
          <p:cNvSpPr txBox="1"/>
          <p:nvPr/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4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0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8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2860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200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657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3"/>
          <p:cNvSpPr txBox="1"/>
          <p:nvPr/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0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886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1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2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3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9B957CC-A438-4D82-B305-2291493474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  <p:hf sldNum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1">
          <a:blip r:embed="rId2" cstate="email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1"/>
            <a:ext cx="12191999" cy="6858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-1" y="5688442"/>
            <a:ext cx="1142469" cy="116955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4" cstate="email"/>
          <a:srcRect/>
          <a:stretch>
            <a:fillRect/>
          </a:stretch>
        </p:blipFill>
        <p:spPr>
          <a:xfrm>
            <a:off x="10955327" y="5541124"/>
            <a:ext cx="1236673" cy="131687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5" cstate="email"/>
          <a:srcRect/>
          <a:stretch>
            <a:fillRect/>
          </a:stretch>
        </p:blipFill>
        <p:spPr>
          <a:xfrm>
            <a:off x="0" y="6144535"/>
            <a:ext cx="12191999" cy="713465"/>
          </a:xfrm>
          <a:prstGeom prst="rect">
            <a:avLst/>
          </a:prstGeom>
        </p:spPr>
      </p:pic>
      <p:grpSp>
        <p:nvGrpSpPr>
          <p:cNvPr id="9" name="组合 8"/>
          <p:cNvGrpSpPr/>
          <p:nvPr userDrawn="1"/>
        </p:nvGrpSpPr>
        <p:grpSpPr>
          <a:xfrm>
            <a:off x="489231" y="301158"/>
            <a:ext cx="11361477" cy="632425"/>
            <a:chOff x="489231" y="301158"/>
            <a:chExt cx="11361477" cy="632425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0" name="矩形 9"/>
            <p:cNvSpPr/>
            <p:nvPr/>
          </p:nvSpPr>
          <p:spPr>
            <a:xfrm>
              <a:off x="690311" y="301158"/>
              <a:ext cx="4766056" cy="632425"/>
            </a:xfrm>
            <a:prstGeom prst="rect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E72525">
                    <a:alpha val="10000"/>
                  </a:srgbClr>
                </a:gs>
              </a:gsLst>
              <a:lin ang="108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ea"/>
                <a:sym typeface="+mn-lt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489231" y="375906"/>
              <a:ext cx="11361477" cy="461665"/>
            </a:xfrm>
            <a:prstGeom prst="rect">
              <a:avLst/>
            </a:prstGeom>
            <a:no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square">
              <a:spAutoFit/>
            </a:bodyPr>
            <a:lstStyle/>
            <a:p>
              <a:pPr lvl="0">
                <a:defRPr/>
              </a:pPr>
              <a:endParaRPr kumimoji="0" lang="zh-CN" altLang="en-US" sz="240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a未来黑 105" pitchFamily="2" charset="-122"/>
                <a:ea typeface="Aa未来黑 105" pitchFamily="2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  <p:hf sldNum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03383-258C-4892-B897-F8C29EE0454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8574B-93E5-4D19-B1C2-17D28E57530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hf sldNum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5.xml"/><Relationship Id="rId8" Type="http://schemas.openxmlformats.org/officeDocument/2006/relationships/tags" Target="../tags/tag4.xml"/><Relationship Id="rId7" Type="http://schemas.openxmlformats.org/officeDocument/2006/relationships/tags" Target="../tags/tag3.xml"/><Relationship Id="rId6" Type="http://schemas.openxmlformats.org/officeDocument/2006/relationships/tags" Target="../tags/tag2.xml"/><Relationship Id="rId5" Type="http://schemas.openxmlformats.org/officeDocument/2006/relationships/tags" Target="../tags/tag1.xml"/><Relationship Id="rId4" Type="http://schemas.openxmlformats.org/officeDocument/2006/relationships/image" Target="../media/image14.png"/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02.xml"/><Relationship Id="rId8" Type="http://schemas.openxmlformats.org/officeDocument/2006/relationships/image" Target="../media/image32.png"/><Relationship Id="rId7" Type="http://schemas.openxmlformats.org/officeDocument/2006/relationships/tags" Target="../tags/tag101.xml"/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4" Type="http://schemas.openxmlformats.org/officeDocument/2006/relationships/tags" Target="../tags/tag98.xml"/><Relationship Id="rId3" Type="http://schemas.openxmlformats.org/officeDocument/2006/relationships/image" Target="../media/image30.png"/><Relationship Id="rId2" Type="http://schemas.openxmlformats.org/officeDocument/2006/relationships/tags" Target="../tags/tag97.xml"/><Relationship Id="rId14" Type="http://schemas.openxmlformats.org/officeDocument/2006/relationships/slideLayout" Target="../slideLayouts/slideLayout5.xml"/><Relationship Id="rId13" Type="http://schemas.openxmlformats.org/officeDocument/2006/relationships/tags" Target="../tags/tag106.xml"/><Relationship Id="rId12" Type="http://schemas.openxmlformats.org/officeDocument/2006/relationships/tags" Target="../tags/tag105.xml"/><Relationship Id="rId11" Type="http://schemas.openxmlformats.org/officeDocument/2006/relationships/tags" Target="../tags/tag104.xml"/><Relationship Id="rId10" Type="http://schemas.openxmlformats.org/officeDocument/2006/relationships/tags" Target="../tags/tag103.xml"/><Relationship Id="rId1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12.xml"/><Relationship Id="rId8" Type="http://schemas.openxmlformats.org/officeDocument/2006/relationships/tags" Target="../tags/tag111.xml"/><Relationship Id="rId7" Type="http://schemas.openxmlformats.org/officeDocument/2006/relationships/image" Target="../media/image34.png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image" Target="../media/image33.png"/><Relationship Id="rId2" Type="http://schemas.openxmlformats.org/officeDocument/2006/relationships/tags" Target="../tags/tag107.xml"/><Relationship Id="rId14" Type="http://schemas.openxmlformats.org/officeDocument/2006/relationships/slideLayout" Target="../slideLayouts/slideLayout5.xml"/><Relationship Id="rId13" Type="http://schemas.openxmlformats.org/officeDocument/2006/relationships/image" Target="../media/image35.png"/><Relationship Id="rId12" Type="http://schemas.openxmlformats.org/officeDocument/2006/relationships/tags" Target="../tags/tag115.xml"/><Relationship Id="rId11" Type="http://schemas.openxmlformats.org/officeDocument/2006/relationships/tags" Target="../tags/tag114.xml"/><Relationship Id="rId10" Type="http://schemas.openxmlformats.org/officeDocument/2006/relationships/tags" Target="../tags/tag113.xml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19.xml"/><Relationship Id="rId8" Type="http://schemas.openxmlformats.org/officeDocument/2006/relationships/image" Target="../media/image39.png"/><Relationship Id="rId7" Type="http://schemas.openxmlformats.org/officeDocument/2006/relationships/tags" Target="../tags/tag118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tags" Target="../tags/tag117.xml"/><Relationship Id="rId3" Type="http://schemas.openxmlformats.org/officeDocument/2006/relationships/tags" Target="../tags/tag116.xml"/><Relationship Id="rId2" Type="http://schemas.openxmlformats.org/officeDocument/2006/relationships/image" Target="../media/image36.png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40.png"/><Relationship Id="rId1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44.png"/><Relationship Id="rId6" Type="http://schemas.openxmlformats.org/officeDocument/2006/relationships/image" Target="../media/image43.png"/><Relationship Id="rId5" Type="http://schemas.openxmlformats.org/officeDocument/2006/relationships/image" Target="../media/image30.png"/><Relationship Id="rId4" Type="http://schemas.openxmlformats.org/officeDocument/2006/relationships/tags" Target="../tags/tag120.xml"/><Relationship Id="rId3" Type="http://schemas.openxmlformats.org/officeDocument/2006/relationships/image" Target="../media/image16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6.png"/><Relationship Id="rId8" Type="http://schemas.openxmlformats.org/officeDocument/2006/relationships/tags" Target="../tags/tag126.xml"/><Relationship Id="rId7" Type="http://schemas.openxmlformats.org/officeDocument/2006/relationships/tags" Target="../tags/tag125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image" Target="../media/image45.png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0" Type="http://schemas.openxmlformats.org/officeDocument/2006/relationships/slideLayout" Target="../slideLayouts/slideLayout5.xml"/><Relationship Id="rId1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33.xml"/><Relationship Id="rId8" Type="http://schemas.openxmlformats.org/officeDocument/2006/relationships/tags" Target="../tags/tag132.xml"/><Relationship Id="rId7" Type="http://schemas.openxmlformats.org/officeDocument/2006/relationships/tags" Target="../tags/tag131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image" Target="../media/image47.jpeg"/><Relationship Id="rId3" Type="http://schemas.openxmlformats.org/officeDocument/2006/relationships/tags" Target="../tags/tag128.xml"/><Relationship Id="rId2" Type="http://schemas.openxmlformats.org/officeDocument/2006/relationships/tags" Target="../tags/tag127.xml"/><Relationship Id="rId18" Type="http://schemas.openxmlformats.org/officeDocument/2006/relationships/slideLayout" Target="../slideLayouts/slideLayout5.xml"/><Relationship Id="rId17" Type="http://schemas.openxmlformats.org/officeDocument/2006/relationships/image" Target="../media/image50.png"/><Relationship Id="rId16" Type="http://schemas.openxmlformats.org/officeDocument/2006/relationships/tags" Target="../tags/tag138.xml"/><Relationship Id="rId15" Type="http://schemas.openxmlformats.org/officeDocument/2006/relationships/image" Target="../media/image49.png"/><Relationship Id="rId14" Type="http://schemas.openxmlformats.org/officeDocument/2006/relationships/tags" Target="../tags/tag137.xml"/><Relationship Id="rId13" Type="http://schemas.openxmlformats.org/officeDocument/2006/relationships/image" Target="../media/image48.png"/><Relationship Id="rId12" Type="http://schemas.openxmlformats.org/officeDocument/2006/relationships/tags" Target="../tags/tag136.xml"/><Relationship Id="rId11" Type="http://schemas.openxmlformats.org/officeDocument/2006/relationships/tags" Target="../tags/tag135.xml"/><Relationship Id="rId10" Type="http://schemas.openxmlformats.org/officeDocument/2006/relationships/tags" Target="../tags/tag134.xml"/><Relationship Id="rId1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146.xml"/><Relationship Id="rId8" Type="http://schemas.openxmlformats.org/officeDocument/2006/relationships/tags" Target="../tags/tag145.xml"/><Relationship Id="rId7" Type="http://schemas.openxmlformats.org/officeDocument/2006/relationships/tags" Target="../tags/tag144.xml"/><Relationship Id="rId6" Type="http://schemas.openxmlformats.org/officeDocument/2006/relationships/tags" Target="../tags/tag143.xml"/><Relationship Id="rId5" Type="http://schemas.openxmlformats.org/officeDocument/2006/relationships/tags" Target="../tags/tag142.xml"/><Relationship Id="rId4" Type="http://schemas.openxmlformats.org/officeDocument/2006/relationships/tags" Target="../tags/tag141.xml"/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6" Type="http://schemas.openxmlformats.org/officeDocument/2006/relationships/slideLayout" Target="../slideLayouts/slideLayout5.xml"/><Relationship Id="rId15" Type="http://schemas.openxmlformats.org/officeDocument/2006/relationships/tags" Target="../tags/tag152.xml"/><Relationship Id="rId14" Type="http://schemas.openxmlformats.org/officeDocument/2006/relationships/tags" Target="../tags/tag151.xml"/><Relationship Id="rId13" Type="http://schemas.openxmlformats.org/officeDocument/2006/relationships/tags" Target="../tags/tag150.xml"/><Relationship Id="rId12" Type="http://schemas.openxmlformats.org/officeDocument/2006/relationships/tags" Target="../tags/tag149.xml"/><Relationship Id="rId11" Type="http://schemas.openxmlformats.org/officeDocument/2006/relationships/tags" Target="../tags/tag148.xml"/><Relationship Id="rId10" Type="http://schemas.openxmlformats.org/officeDocument/2006/relationships/tags" Target="../tags/tag147.xml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153.xml"/><Relationship Id="rId2" Type="http://schemas.openxmlformats.org/officeDocument/2006/relationships/image" Target="../media/image51.png"/><Relationship Id="rId1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161.xml"/><Relationship Id="rId8" Type="http://schemas.openxmlformats.org/officeDocument/2006/relationships/tags" Target="../tags/tag160.xml"/><Relationship Id="rId7" Type="http://schemas.openxmlformats.org/officeDocument/2006/relationships/tags" Target="../tags/tag159.xml"/><Relationship Id="rId6" Type="http://schemas.openxmlformats.org/officeDocument/2006/relationships/tags" Target="../tags/tag158.xml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3" Type="http://schemas.openxmlformats.org/officeDocument/2006/relationships/tags" Target="../tags/tag155.xml"/><Relationship Id="rId25" Type="http://schemas.openxmlformats.org/officeDocument/2006/relationships/slideLayout" Target="../slideLayouts/slideLayout5.xml"/><Relationship Id="rId24" Type="http://schemas.openxmlformats.org/officeDocument/2006/relationships/image" Target="../media/image54.png"/><Relationship Id="rId23" Type="http://schemas.openxmlformats.org/officeDocument/2006/relationships/tags" Target="../tags/tag173.xml"/><Relationship Id="rId22" Type="http://schemas.openxmlformats.org/officeDocument/2006/relationships/image" Target="../media/image53.png"/><Relationship Id="rId21" Type="http://schemas.openxmlformats.org/officeDocument/2006/relationships/tags" Target="../tags/tag172.xml"/><Relationship Id="rId20" Type="http://schemas.openxmlformats.org/officeDocument/2006/relationships/image" Target="../media/image52.png"/><Relationship Id="rId2" Type="http://schemas.openxmlformats.org/officeDocument/2006/relationships/tags" Target="../tags/tag154.xml"/><Relationship Id="rId19" Type="http://schemas.openxmlformats.org/officeDocument/2006/relationships/tags" Target="../tags/tag171.xml"/><Relationship Id="rId18" Type="http://schemas.openxmlformats.org/officeDocument/2006/relationships/tags" Target="../tags/tag170.xml"/><Relationship Id="rId17" Type="http://schemas.openxmlformats.org/officeDocument/2006/relationships/tags" Target="../tags/tag169.xml"/><Relationship Id="rId16" Type="http://schemas.openxmlformats.org/officeDocument/2006/relationships/tags" Target="../tags/tag168.xml"/><Relationship Id="rId15" Type="http://schemas.openxmlformats.org/officeDocument/2006/relationships/tags" Target="../tags/tag167.xml"/><Relationship Id="rId14" Type="http://schemas.openxmlformats.org/officeDocument/2006/relationships/tags" Target="../tags/tag166.xml"/><Relationship Id="rId13" Type="http://schemas.openxmlformats.org/officeDocument/2006/relationships/tags" Target="../tags/tag165.xml"/><Relationship Id="rId12" Type="http://schemas.openxmlformats.org/officeDocument/2006/relationships/tags" Target="../tags/tag164.xml"/><Relationship Id="rId11" Type="http://schemas.openxmlformats.org/officeDocument/2006/relationships/tags" Target="../tags/tag163.xml"/><Relationship Id="rId10" Type="http://schemas.openxmlformats.org/officeDocument/2006/relationships/tags" Target="../tags/tag162.xml"/><Relationship Id="rId1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179.xml"/><Relationship Id="rId8" Type="http://schemas.openxmlformats.org/officeDocument/2006/relationships/tags" Target="../tags/tag178.xml"/><Relationship Id="rId7" Type="http://schemas.openxmlformats.org/officeDocument/2006/relationships/tags" Target="../tags/tag177.xml"/><Relationship Id="rId6" Type="http://schemas.openxmlformats.org/officeDocument/2006/relationships/tags" Target="../tags/tag176.xml"/><Relationship Id="rId5" Type="http://schemas.openxmlformats.org/officeDocument/2006/relationships/image" Target="../media/image56.png"/><Relationship Id="rId4" Type="http://schemas.openxmlformats.org/officeDocument/2006/relationships/tags" Target="../tags/tag175.xml"/><Relationship Id="rId3" Type="http://schemas.openxmlformats.org/officeDocument/2006/relationships/image" Target="../media/image55.png"/><Relationship Id="rId2" Type="http://schemas.openxmlformats.org/officeDocument/2006/relationships/tags" Target="../tags/tag174.xml"/><Relationship Id="rId19" Type="http://schemas.openxmlformats.org/officeDocument/2006/relationships/slideLayout" Target="../slideLayouts/slideLayout5.xml"/><Relationship Id="rId18" Type="http://schemas.openxmlformats.org/officeDocument/2006/relationships/tags" Target="../tags/tag187.xml"/><Relationship Id="rId17" Type="http://schemas.openxmlformats.org/officeDocument/2006/relationships/image" Target="../media/image27.png"/><Relationship Id="rId16" Type="http://schemas.openxmlformats.org/officeDocument/2006/relationships/tags" Target="../tags/tag186.xml"/><Relationship Id="rId15" Type="http://schemas.openxmlformats.org/officeDocument/2006/relationships/tags" Target="../tags/tag185.xml"/><Relationship Id="rId14" Type="http://schemas.openxmlformats.org/officeDocument/2006/relationships/tags" Target="../tags/tag184.xml"/><Relationship Id="rId13" Type="http://schemas.openxmlformats.org/officeDocument/2006/relationships/tags" Target="../tags/tag183.xml"/><Relationship Id="rId12" Type="http://schemas.openxmlformats.org/officeDocument/2006/relationships/tags" Target="../tags/tag182.xml"/><Relationship Id="rId11" Type="http://schemas.openxmlformats.org/officeDocument/2006/relationships/tags" Target="../tags/tag181.xml"/><Relationship Id="rId10" Type="http://schemas.openxmlformats.org/officeDocument/2006/relationships/tags" Target="../tags/tag180.xml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58.png"/><Relationship Id="rId3" Type="http://schemas.openxmlformats.org/officeDocument/2006/relationships/image" Target="../media/image57.png"/><Relationship Id="rId2" Type="http://schemas.openxmlformats.org/officeDocument/2006/relationships/tags" Target="../tags/tag188.xml"/><Relationship Id="rId1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tags" Target="../tags/tag193.xml"/><Relationship Id="rId5" Type="http://schemas.openxmlformats.org/officeDocument/2006/relationships/tags" Target="../tags/tag192.xml"/><Relationship Id="rId4" Type="http://schemas.openxmlformats.org/officeDocument/2006/relationships/tags" Target="../tags/tag191.xml"/><Relationship Id="rId3" Type="http://schemas.openxmlformats.org/officeDocument/2006/relationships/tags" Target="../tags/tag190.xml"/><Relationship Id="rId2" Type="http://schemas.openxmlformats.org/officeDocument/2006/relationships/image" Target="../media/image16.png"/><Relationship Id="rId1" Type="http://schemas.openxmlformats.org/officeDocument/2006/relationships/tags" Target="../tags/tag189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199.xml"/><Relationship Id="rId8" Type="http://schemas.openxmlformats.org/officeDocument/2006/relationships/image" Target="../media/image60.jpeg"/><Relationship Id="rId7" Type="http://schemas.openxmlformats.org/officeDocument/2006/relationships/tags" Target="../tags/tag198.xml"/><Relationship Id="rId6" Type="http://schemas.openxmlformats.org/officeDocument/2006/relationships/image" Target="../media/image59.png"/><Relationship Id="rId5" Type="http://schemas.openxmlformats.org/officeDocument/2006/relationships/tags" Target="../tags/tag197.xml"/><Relationship Id="rId4" Type="http://schemas.openxmlformats.org/officeDocument/2006/relationships/tags" Target="../tags/tag196.xml"/><Relationship Id="rId3" Type="http://schemas.openxmlformats.org/officeDocument/2006/relationships/tags" Target="../tags/tag195.xml"/><Relationship Id="rId2" Type="http://schemas.openxmlformats.org/officeDocument/2006/relationships/tags" Target="../tags/tag194.xml"/><Relationship Id="rId18" Type="http://schemas.openxmlformats.org/officeDocument/2006/relationships/slideLayout" Target="../slideLayouts/slideLayout5.xml"/><Relationship Id="rId17" Type="http://schemas.openxmlformats.org/officeDocument/2006/relationships/image" Target="../media/image63.png"/><Relationship Id="rId16" Type="http://schemas.openxmlformats.org/officeDocument/2006/relationships/tags" Target="../tags/tag204.xml"/><Relationship Id="rId15" Type="http://schemas.openxmlformats.org/officeDocument/2006/relationships/tags" Target="../tags/tag203.xml"/><Relationship Id="rId14" Type="http://schemas.openxmlformats.org/officeDocument/2006/relationships/tags" Target="../tags/tag202.xml"/><Relationship Id="rId13" Type="http://schemas.openxmlformats.org/officeDocument/2006/relationships/tags" Target="../tags/tag201.xml"/><Relationship Id="rId12" Type="http://schemas.openxmlformats.org/officeDocument/2006/relationships/image" Target="../media/image62.png"/><Relationship Id="rId11" Type="http://schemas.openxmlformats.org/officeDocument/2006/relationships/tags" Target="../tags/tag200.xml"/><Relationship Id="rId10" Type="http://schemas.openxmlformats.org/officeDocument/2006/relationships/image" Target="../media/image61.png"/><Relationship Id="rId1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208.xml"/><Relationship Id="rId8" Type="http://schemas.openxmlformats.org/officeDocument/2006/relationships/tags" Target="../tags/tag207.xml"/><Relationship Id="rId7" Type="http://schemas.openxmlformats.org/officeDocument/2006/relationships/tags" Target="../tags/tag206.xml"/><Relationship Id="rId6" Type="http://schemas.openxmlformats.org/officeDocument/2006/relationships/tags" Target="../tags/tag205.xml"/><Relationship Id="rId5" Type="http://schemas.openxmlformats.org/officeDocument/2006/relationships/image" Target="../media/image16.png"/><Relationship Id="rId4" Type="http://schemas.openxmlformats.org/officeDocument/2006/relationships/image" Target="file:///C:\Users\Administrator\AppData\Local\Temp\FocoSlide\cache\img\PicChange\transparent_1695354120.png" TargetMode="External"/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5" Type="http://schemas.openxmlformats.org/officeDocument/2006/relationships/slideLayout" Target="../slideLayouts/slideLayout5.xml"/><Relationship Id="rId14" Type="http://schemas.openxmlformats.org/officeDocument/2006/relationships/tags" Target="../tags/tag213.xml"/><Relationship Id="rId13" Type="http://schemas.openxmlformats.org/officeDocument/2006/relationships/tags" Target="../tags/tag212.xml"/><Relationship Id="rId12" Type="http://schemas.openxmlformats.org/officeDocument/2006/relationships/tags" Target="../tags/tag211.xml"/><Relationship Id="rId11" Type="http://schemas.openxmlformats.org/officeDocument/2006/relationships/tags" Target="../tags/tag210.xml"/><Relationship Id="rId10" Type="http://schemas.openxmlformats.org/officeDocument/2006/relationships/tags" Target="../tags/tag209.xml"/><Relationship Id="rId1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220.xml"/><Relationship Id="rId8" Type="http://schemas.openxmlformats.org/officeDocument/2006/relationships/tags" Target="../tags/tag219.xml"/><Relationship Id="rId7" Type="http://schemas.openxmlformats.org/officeDocument/2006/relationships/tags" Target="../tags/tag218.xml"/><Relationship Id="rId6" Type="http://schemas.openxmlformats.org/officeDocument/2006/relationships/tags" Target="../tags/tag217.xml"/><Relationship Id="rId5" Type="http://schemas.openxmlformats.org/officeDocument/2006/relationships/tags" Target="../tags/tag216.xml"/><Relationship Id="rId4" Type="http://schemas.openxmlformats.org/officeDocument/2006/relationships/tags" Target="../tags/tag215.xml"/><Relationship Id="rId3" Type="http://schemas.openxmlformats.org/officeDocument/2006/relationships/image" Target="../media/image67.png"/><Relationship Id="rId2" Type="http://schemas.openxmlformats.org/officeDocument/2006/relationships/tags" Target="../tags/tag214.xml"/><Relationship Id="rId19" Type="http://schemas.openxmlformats.org/officeDocument/2006/relationships/slideLayout" Target="../slideLayouts/slideLayout5.xml"/><Relationship Id="rId18" Type="http://schemas.openxmlformats.org/officeDocument/2006/relationships/image" Target="../media/image69.png"/><Relationship Id="rId17" Type="http://schemas.openxmlformats.org/officeDocument/2006/relationships/tags" Target="../tags/tag227.xml"/><Relationship Id="rId16" Type="http://schemas.openxmlformats.org/officeDocument/2006/relationships/tags" Target="../tags/tag226.xml"/><Relationship Id="rId15" Type="http://schemas.openxmlformats.org/officeDocument/2006/relationships/tags" Target="../tags/tag225.xml"/><Relationship Id="rId14" Type="http://schemas.openxmlformats.org/officeDocument/2006/relationships/tags" Target="../tags/tag224.xml"/><Relationship Id="rId13" Type="http://schemas.openxmlformats.org/officeDocument/2006/relationships/tags" Target="../tags/tag223.xml"/><Relationship Id="rId12" Type="http://schemas.openxmlformats.org/officeDocument/2006/relationships/tags" Target="../tags/tag222.xml"/><Relationship Id="rId11" Type="http://schemas.openxmlformats.org/officeDocument/2006/relationships/tags" Target="../tags/tag221.xml"/><Relationship Id="rId10" Type="http://schemas.openxmlformats.org/officeDocument/2006/relationships/image" Target="../media/image68.png"/><Relationship Id="rId1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235.xml"/><Relationship Id="rId8" Type="http://schemas.openxmlformats.org/officeDocument/2006/relationships/tags" Target="../tags/tag234.xml"/><Relationship Id="rId7" Type="http://schemas.openxmlformats.org/officeDocument/2006/relationships/tags" Target="../tags/tag233.xml"/><Relationship Id="rId6" Type="http://schemas.openxmlformats.org/officeDocument/2006/relationships/tags" Target="../tags/tag232.xml"/><Relationship Id="rId5" Type="http://schemas.openxmlformats.org/officeDocument/2006/relationships/tags" Target="../tags/tag231.xml"/><Relationship Id="rId4" Type="http://schemas.openxmlformats.org/officeDocument/2006/relationships/tags" Target="../tags/tag230.xml"/><Relationship Id="rId3" Type="http://schemas.openxmlformats.org/officeDocument/2006/relationships/tags" Target="../tags/tag229.xml"/><Relationship Id="rId26" Type="http://schemas.openxmlformats.org/officeDocument/2006/relationships/slideLayout" Target="../slideLayouts/slideLayout5.xml"/><Relationship Id="rId25" Type="http://schemas.openxmlformats.org/officeDocument/2006/relationships/tags" Target="../tags/tag251.xml"/><Relationship Id="rId24" Type="http://schemas.openxmlformats.org/officeDocument/2006/relationships/tags" Target="../tags/tag250.xml"/><Relationship Id="rId23" Type="http://schemas.openxmlformats.org/officeDocument/2006/relationships/tags" Target="../tags/tag249.xml"/><Relationship Id="rId22" Type="http://schemas.openxmlformats.org/officeDocument/2006/relationships/tags" Target="../tags/tag248.xml"/><Relationship Id="rId21" Type="http://schemas.openxmlformats.org/officeDocument/2006/relationships/tags" Target="../tags/tag247.xml"/><Relationship Id="rId20" Type="http://schemas.openxmlformats.org/officeDocument/2006/relationships/tags" Target="../tags/tag246.xml"/><Relationship Id="rId2" Type="http://schemas.openxmlformats.org/officeDocument/2006/relationships/tags" Target="../tags/tag228.xml"/><Relationship Id="rId19" Type="http://schemas.openxmlformats.org/officeDocument/2006/relationships/tags" Target="../tags/tag245.xml"/><Relationship Id="rId18" Type="http://schemas.openxmlformats.org/officeDocument/2006/relationships/tags" Target="../tags/tag244.xml"/><Relationship Id="rId17" Type="http://schemas.openxmlformats.org/officeDocument/2006/relationships/tags" Target="../tags/tag243.xml"/><Relationship Id="rId16" Type="http://schemas.openxmlformats.org/officeDocument/2006/relationships/tags" Target="../tags/tag242.xml"/><Relationship Id="rId15" Type="http://schemas.openxmlformats.org/officeDocument/2006/relationships/tags" Target="../tags/tag241.xml"/><Relationship Id="rId14" Type="http://schemas.openxmlformats.org/officeDocument/2006/relationships/tags" Target="../tags/tag240.xml"/><Relationship Id="rId13" Type="http://schemas.openxmlformats.org/officeDocument/2006/relationships/tags" Target="../tags/tag239.xml"/><Relationship Id="rId12" Type="http://schemas.openxmlformats.org/officeDocument/2006/relationships/tags" Target="../tags/tag238.xml"/><Relationship Id="rId11" Type="http://schemas.openxmlformats.org/officeDocument/2006/relationships/tags" Target="../tags/tag237.xml"/><Relationship Id="rId10" Type="http://schemas.openxmlformats.org/officeDocument/2006/relationships/tags" Target="../tags/tag236.xml"/><Relationship Id="rId1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7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256.xml"/><Relationship Id="rId6" Type="http://schemas.openxmlformats.org/officeDocument/2006/relationships/tags" Target="../tags/tag255.xml"/><Relationship Id="rId5" Type="http://schemas.openxmlformats.org/officeDocument/2006/relationships/tags" Target="../tags/tag254.xml"/><Relationship Id="rId4" Type="http://schemas.openxmlformats.org/officeDocument/2006/relationships/tags" Target="../tags/tag253.xml"/><Relationship Id="rId3" Type="http://schemas.openxmlformats.org/officeDocument/2006/relationships/tags" Target="../tags/tag25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2.xml"/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" Type="http://schemas.openxmlformats.org/officeDocument/2006/relationships/image" Target="../media/image11.png"/><Relationship Id="rId10" Type="http://schemas.openxmlformats.org/officeDocument/2006/relationships/slideLayout" Target="../slideLayouts/slideLayout3.xml"/><Relationship Id="rId1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18.jpeg"/><Relationship Id="rId3" Type="http://schemas.openxmlformats.org/officeDocument/2006/relationships/image" Target="../media/image17.png"/><Relationship Id="rId2" Type="http://schemas.openxmlformats.org/officeDocument/2006/relationships/tags" Target="../tags/tag13.xml"/><Relationship Id="rId1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21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2" Type="http://schemas.openxmlformats.org/officeDocument/2006/relationships/slideLayout" Target="../slideLayouts/slideLayout5.xml"/><Relationship Id="rId21" Type="http://schemas.openxmlformats.org/officeDocument/2006/relationships/tags" Target="../tags/tag33.xml"/><Relationship Id="rId20" Type="http://schemas.openxmlformats.org/officeDocument/2006/relationships/tags" Target="../tags/tag32.xml"/><Relationship Id="rId2" Type="http://schemas.openxmlformats.org/officeDocument/2006/relationships/tags" Target="../tags/tag14.xml"/><Relationship Id="rId19" Type="http://schemas.openxmlformats.org/officeDocument/2006/relationships/tags" Target="../tags/tag31.xml"/><Relationship Id="rId18" Type="http://schemas.openxmlformats.org/officeDocument/2006/relationships/tags" Target="../tags/tag30.xml"/><Relationship Id="rId17" Type="http://schemas.openxmlformats.org/officeDocument/2006/relationships/tags" Target="../tags/tag29.xml"/><Relationship Id="rId16" Type="http://schemas.openxmlformats.org/officeDocument/2006/relationships/tags" Target="../tags/tag28.xml"/><Relationship Id="rId15" Type="http://schemas.openxmlformats.org/officeDocument/2006/relationships/tags" Target="../tags/tag27.xml"/><Relationship Id="rId14" Type="http://schemas.openxmlformats.org/officeDocument/2006/relationships/tags" Target="../tags/tag26.xml"/><Relationship Id="rId13" Type="http://schemas.openxmlformats.org/officeDocument/2006/relationships/tags" Target="../tags/tag25.xml"/><Relationship Id="rId12" Type="http://schemas.openxmlformats.org/officeDocument/2006/relationships/tags" Target="../tags/tag24.xml"/><Relationship Id="rId11" Type="http://schemas.openxmlformats.org/officeDocument/2006/relationships/tags" Target="../tags/tag23.xml"/><Relationship Id="rId10" Type="http://schemas.openxmlformats.org/officeDocument/2006/relationships/tags" Target="../tags/tag22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jpeg"/><Relationship Id="rId8" Type="http://schemas.openxmlformats.org/officeDocument/2006/relationships/tags" Target="../tags/tag39.xml"/><Relationship Id="rId7" Type="http://schemas.openxmlformats.org/officeDocument/2006/relationships/tags" Target="../tags/tag38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image" Target="../media/image19.png"/><Relationship Id="rId2" Type="http://schemas.openxmlformats.org/officeDocument/2006/relationships/tags" Target="../tags/tag34.xml"/><Relationship Id="rId16" Type="http://schemas.openxmlformats.org/officeDocument/2006/relationships/slideLayout" Target="../slideLayouts/slideLayout5.xml"/><Relationship Id="rId15" Type="http://schemas.openxmlformats.org/officeDocument/2006/relationships/image" Target="../media/image25.jpeg"/><Relationship Id="rId14" Type="http://schemas.openxmlformats.org/officeDocument/2006/relationships/image" Target="../media/image24.jpeg"/><Relationship Id="rId13" Type="http://schemas.openxmlformats.org/officeDocument/2006/relationships/image" Target="../media/image23.jpeg"/><Relationship Id="rId12" Type="http://schemas.openxmlformats.org/officeDocument/2006/relationships/image" Target="../media/image22.jpeg"/><Relationship Id="rId11" Type="http://schemas.openxmlformats.org/officeDocument/2006/relationships/image" Target="../media/image18.jpeg"/><Relationship Id="rId10" Type="http://schemas.openxmlformats.org/officeDocument/2006/relationships/image" Target="../media/image21.jpeg"/><Relationship Id="rId1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7.png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2" Type="http://schemas.openxmlformats.org/officeDocument/2006/relationships/slideLayout" Target="../slideLayouts/slideLayout5.xml"/><Relationship Id="rId11" Type="http://schemas.openxmlformats.org/officeDocument/2006/relationships/tags" Target="../tags/tag51.xml"/><Relationship Id="rId10" Type="http://schemas.openxmlformats.org/officeDocument/2006/relationships/tags" Target="../tags/tag50.xml"/><Relationship Id="rId1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58.xml"/><Relationship Id="rId8" Type="http://schemas.openxmlformats.org/officeDocument/2006/relationships/tags" Target="../tags/tag57.xml"/><Relationship Id="rId7" Type="http://schemas.openxmlformats.org/officeDocument/2006/relationships/tags" Target="../tags/tag56.xml"/><Relationship Id="rId6" Type="http://schemas.openxmlformats.org/officeDocument/2006/relationships/image" Target="../media/image28.png"/><Relationship Id="rId51" Type="http://schemas.openxmlformats.org/officeDocument/2006/relationships/slideLayout" Target="../slideLayouts/slideLayout5.xml"/><Relationship Id="rId50" Type="http://schemas.openxmlformats.org/officeDocument/2006/relationships/image" Target="../media/image31.png"/><Relationship Id="rId5" Type="http://schemas.openxmlformats.org/officeDocument/2006/relationships/tags" Target="../tags/tag55.xml"/><Relationship Id="rId49" Type="http://schemas.openxmlformats.org/officeDocument/2006/relationships/image" Target="../media/image30.png"/><Relationship Id="rId48" Type="http://schemas.openxmlformats.org/officeDocument/2006/relationships/tags" Target="../tags/tag96.xml"/><Relationship Id="rId47" Type="http://schemas.openxmlformats.org/officeDocument/2006/relationships/tags" Target="../tags/tag95.xml"/><Relationship Id="rId46" Type="http://schemas.openxmlformats.org/officeDocument/2006/relationships/tags" Target="../tags/tag94.xml"/><Relationship Id="rId45" Type="http://schemas.openxmlformats.org/officeDocument/2006/relationships/tags" Target="../tags/tag93.xml"/><Relationship Id="rId44" Type="http://schemas.openxmlformats.org/officeDocument/2006/relationships/tags" Target="../tags/tag92.xml"/><Relationship Id="rId43" Type="http://schemas.openxmlformats.org/officeDocument/2006/relationships/tags" Target="../tags/tag91.xml"/><Relationship Id="rId42" Type="http://schemas.openxmlformats.org/officeDocument/2006/relationships/tags" Target="../tags/tag90.xml"/><Relationship Id="rId41" Type="http://schemas.openxmlformats.org/officeDocument/2006/relationships/tags" Target="../tags/tag89.xml"/><Relationship Id="rId40" Type="http://schemas.openxmlformats.org/officeDocument/2006/relationships/tags" Target="../tags/tag88.xml"/><Relationship Id="rId4" Type="http://schemas.openxmlformats.org/officeDocument/2006/relationships/tags" Target="../tags/tag54.xml"/><Relationship Id="rId39" Type="http://schemas.openxmlformats.org/officeDocument/2006/relationships/tags" Target="../tags/tag87.xml"/><Relationship Id="rId38" Type="http://schemas.openxmlformats.org/officeDocument/2006/relationships/tags" Target="../tags/tag86.xml"/><Relationship Id="rId37" Type="http://schemas.openxmlformats.org/officeDocument/2006/relationships/tags" Target="../tags/tag85.xml"/><Relationship Id="rId36" Type="http://schemas.openxmlformats.org/officeDocument/2006/relationships/tags" Target="../tags/tag84.xml"/><Relationship Id="rId35" Type="http://schemas.openxmlformats.org/officeDocument/2006/relationships/tags" Target="../tags/tag83.xml"/><Relationship Id="rId34" Type="http://schemas.openxmlformats.org/officeDocument/2006/relationships/tags" Target="../tags/tag82.xml"/><Relationship Id="rId33" Type="http://schemas.openxmlformats.org/officeDocument/2006/relationships/tags" Target="../tags/tag81.xml"/><Relationship Id="rId32" Type="http://schemas.openxmlformats.org/officeDocument/2006/relationships/tags" Target="../tags/tag80.xml"/><Relationship Id="rId31" Type="http://schemas.openxmlformats.org/officeDocument/2006/relationships/tags" Target="../tags/tag79.xml"/><Relationship Id="rId30" Type="http://schemas.openxmlformats.org/officeDocument/2006/relationships/tags" Target="../tags/tag78.xml"/><Relationship Id="rId3" Type="http://schemas.openxmlformats.org/officeDocument/2006/relationships/tags" Target="../tags/tag53.xml"/><Relationship Id="rId29" Type="http://schemas.openxmlformats.org/officeDocument/2006/relationships/image" Target="../media/image29.png"/><Relationship Id="rId28" Type="http://schemas.openxmlformats.org/officeDocument/2006/relationships/tags" Target="../tags/tag77.xml"/><Relationship Id="rId27" Type="http://schemas.openxmlformats.org/officeDocument/2006/relationships/tags" Target="../tags/tag76.xml"/><Relationship Id="rId26" Type="http://schemas.openxmlformats.org/officeDocument/2006/relationships/tags" Target="../tags/tag75.xml"/><Relationship Id="rId25" Type="http://schemas.openxmlformats.org/officeDocument/2006/relationships/tags" Target="../tags/tag74.xml"/><Relationship Id="rId24" Type="http://schemas.openxmlformats.org/officeDocument/2006/relationships/tags" Target="../tags/tag73.xml"/><Relationship Id="rId23" Type="http://schemas.openxmlformats.org/officeDocument/2006/relationships/tags" Target="../tags/tag72.xml"/><Relationship Id="rId22" Type="http://schemas.openxmlformats.org/officeDocument/2006/relationships/tags" Target="../tags/tag71.xml"/><Relationship Id="rId21" Type="http://schemas.openxmlformats.org/officeDocument/2006/relationships/tags" Target="../tags/tag70.xml"/><Relationship Id="rId20" Type="http://schemas.openxmlformats.org/officeDocument/2006/relationships/tags" Target="../tags/tag69.xml"/><Relationship Id="rId2" Type="http://schemas.openxmlformats.org/officeDocument/2006/relationships/tags" Target="../tags/tag52.xml"/><Relationship Id="rId19" Type="http://schemas.openxmlformats.org/officeDocument/2006/relationships/tags" Target="../tags/tag68.xml"/><Relationship Id="rId18" Type="http://schemas.openxmlformats.org/officeDocument/2006/relationships/tags" Target="../tags/tag67.xml"/><Relationship Id="rId17" Type="http://schemas.openxmlformats.org/officeDocument/2006/relationships/tags" Target="../tags/tag66.xml"/><Relationship Id="rId16" Type="http://schemas.openxmlformats.org/officeDocument/2006/relationships/tags" Target="../tags/tag65.xml"/><Relationship Id="rId15" Type="http://schemas.openxmlformats.org/officeDocument/2006/relationships/tags" Target="../tags/tag64.xml"/><Relationship Id="rId14" Type="http://schemas.openxmlformats.org/officeDocument/2006/relationships/tags" Target="../tags/tag63.xml"/><Relationship Id="rId13" Type="http://schemas.openxmlformats.org/officeDocument/2006/relationships/tags" Target="../tags/tag62.xml"/><Relationship Id="rId12" Type="http://schemas.openxmlformats.org/officeDocument/2006/relationships/tags" Target="../tags/tag61.xml"/><Relationship Id="rId11" Type="http://schemas.openxmlformats.org/officeDocument/2006/relationships/tags" Target="../tags/tag60.xml"/><Relationship Id="rId10" Type="http://schemas.openxmlformats.org/officeDocument/2006/relationships/tags" Target="../tags/tag59.xml"/><Relationship Id="rId1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>
            <a:off x="1010093" y="427796"/>
            <a:ext cx="891104" cy="844509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7384813" y="428129"/>
            <a:ext cx="1537590" cy="1632233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0" y="0"/>
            <a:ext cx="12192000" cy="4089400"/>
            <a:chOff x="0" y="0"/>
            <a:chExt cx="12192000" cy="3832225"/>
          </a:xfrm>
        </p:grpSpPr>
        <p:sp>
          <p:nvSpPr>
            <p:cNvPr id="23" name="任意多边形: 形状 22"/>
            <p:cNvSpPr/>
            <p:nvPr/>
          </p:nvSpPr>
          <p:spPr>
            <a:xfrm>
              <a:off x="0" y="163830"/>
              <a:ext cx="12192000" cy="3668395"/>
            </a:xfrm>
            <a:custGeom>
              <a:avLst/>
              <a:gdLst/>
              <a:ahLst/>
              <a:cxnLst/>
              <a:rect l="0" t="0" r="0" b="0"/>
              <a:pathLst>
                <a:path w="12192001" h="5588001">
                  <a:moveTo>
                    <a:pt x="0" y="2298700"/>
                  </a:moveTo>
                  <a:cubicBezTo>
                    <a:pt x="0" y="3562985"/>
                    <a:pt x="3141" y="4597400"/>
                    <a:pt x="6981" y="4597400"/>
                  </a:cubicBezTo>
                  <a:cubicBezTo>
                    <a:pt x="10820" y="4597400"/>
                    <a:pt x="31181" y="4588496"/>
                    <a:pt x="52227" y="4577612"/>
                  </a:cubicBezTo>
                  <a:cubicBezTo>
                    <a:pt x="109708" y="4547888"/>
                    <a:pt x="209036" y="4549448"/>
                    <a:pt x="251362" y="4580741"/>
                  </a:cubicBezTo>
                  <a:cubicBezTo>
                    <a:pt x="270546" y="4594925"/>
                    <a:pt x="297561" y="4607975"/>
                    <a:pt x="311396" y="4609741"/>
                  </a:cubicBezTo>
                  <a:cubicBezTo>
                    <a:pt x="325231" y="4611508"/>
                    <a:pt x="350838" y="4625901"/>
                    <a:pt x="368300" y="4641725"/>
                  </a:cubicBezTo>
                  <a:cubicBezTo>
                    <a:pt x="435992" y="4703067"/>
                    <a:pt x="462756" y="4712136"/>
                    <a:pt x="548311" y="4702722"/>
                  </a:cubicBezTo>
                  <a:cubicBezTo>
                    <a:pt x="626664" y="4694101"/>
                    <a:pt x="630878" y="4695202"/>
                    <a:pt x="718770" y="4747241"/>
                  </a:cubicBezTo>
                  <a:cubicBezTo>
                    <a:pt x="773924" y="4779897"/>
                    <a:pt x="824590" y="4800600"/>
                    <a:pt x="849353" y="4800600"/>
                  </a:cubicBezTo>
                  <a:cubicBezTo>
                    <a:pt x="935357" y="4800600"/>
                    <a:pt x="997583" y="4843835"/>
                    <a:pt x="1082403" y="4962525"/>
                  </a:cubicBezTo>
                  <a:cubicBezTo>
                    <a:pt x="1103618" y="4992211"/>
                    <a:pt x="1130650" y="5016500"/>
                    <a:pt x="1142474" y="5016500"/>
                  </a:cubicBezTo>
                  <a:cubicBezTo>
                    <a:pt x="1154298" y="5016500"/>
                    <a:pt x="1177395" y="5030788"/>
                    <a:pt x="1193800" y="5048250"/>
                  </a:cubicBezTo>
                  <a:cubicBezTo>
                    <a:pt x="1210205" y="5065713"/>
                    <a:pt x="1234433" y="5080000"/>
                    <a:pt x="1247640" y="5080000"/>
                  </a:cubicBezTo>
                  <a:cubicBezTo>
                    <a:pt x="1272096" y="5080000"/>
                    <a:pt x="1278685" y="5065214"/>
                    <a:pt x="1377946" y="4787597"/>
                  </a:cubicBezTo>
                  <a:cubicBezTo>
                    <a:pt x="1407235" y="4705680"/>
                    <a:pt x="1421159" y="4684837"/>
                    <a:pt x="1475509" y="4641547"/>
                  </a:cubicBezTo>
                  <a:cubicBezTo>
                    <a:pt x="1565785" y="4569642"/>
                    <a:pt x="1682857" y="4464933"/>
                    <a:pt x="1696520" y="4443876"/>
                  </a:cubicBezTo>
                  <a:cubicBezTo>
                    <a:pt x="1704257" y="4431951"/>
                    <a:pt x="1741856" y="4423824"/>
                    <a:pt x="1808836" y="4419600"/>
                  </a:cubicBezTo>
                  <a:lnTo>
                    <a:pt x="1909522" y="4413250"/>
                  </a:lnTo>
                  <a:lnTo>
                    <a:pt x="1948810" y="4359621"/>
                  </a:lnTo>
                  <a:cubicBezTo>
                    <a:pt x="1970419" y="4330125"/>
                    <a:pt x="1996548" y="4294588"/>
                    <a:pt x="2006874" y="4280650"/>
                  </a:cubicBezTo>
                  <a:cubicBezTo>
                    <a:pt x="2036925" y="4240089"/>
                    <a:pt x="2073446" y="4248763"/>
                    <a:pt x="2098675" y="4302452"/>
                  </a:cubicBezTo>
                  <a:cubicBezTo>
                    <a:pt x="2111342" y="4329409"/>
                    <a:pt x="2158592" y="4380760"/>
                    <a:pt x="2208543" y="4421855"/>
                  </a:cubicBezTo>
                  <a:cubicBezTo>
                    <a:pt x="2281380" y="4481778"/>
                    <a:pt x="2300725" y="4506089"/>
                    <a:pt x="2323052" y="4565764"/>
                  </a:cubicBezTo>
                  <a:cubicBezTo>
                    <a:pt x="2364291" y="4675984"/>
                    <a:pt x="2386003" y="4711700"/>
                    <a:pt x="2411771" y="4711700"/>
                  </a:cubicBezTo>
                  <a:cubicBezTo>
                    <a:pt x="2424706" y="4711700"/>
                    <a:pt x="2440276" y="4699473"/>
                    <a:pt x="2446370" y="4684529"/>
                  </a:cubicBezTo>
                  <a:cubicBezTo>
                    <a:pt x="2488361" y="4581556"/>
                    <a:pt x="2521784" y="4539985"/>
                    <a:pt x="2576626" y="4522516"/>
                  </a:cubicBezTo>
                  <a:cubicBezTo>
                    <a:pt x="2648573" y="4499600"/>
                    <a:pt x="2855856" y="4488647"/>
                    <a:pt x="2896309" y="4505624"/>
                  </a:cubicBezTo>
                  <a:cubicBezTo>
                    <a:pt x="2940807" y="4524299"/>
                    <a:pt x="3023391" y="4610813"/>
                    <a:pt x="3130310" y="4750760"/>
                  </a:cubicBezTo>
                  <a:cubicBezTo>
                    <a:pt x="3226418" y="4876558"/>
                    <a:pt x="3290847" y="4940300"/>
                    <a:pt x="3321890" y="4940300"/>
                  </a:cubicBezTo>
                  <a:cubicBezTo>
                    <a:pt x="3331757" y="4940300"/>
                    <a:pt x="3371385" y="4968875"/>
                    <a:pt x="3409950" y="5003800"/>
                  </a:cubicBezTo>
                  <a:cubicBezTo>
                    <a:pt x="3448515" y="5038725"/>
                    <a:pt x="3490295" y="5067300"/>
                    <a:pt x="3502794" y="5067300"/>
                  </a:cubicBezTo>
                  <a:cubicBezTo>
                    <a:pt x="3515294" y="5067300"/>
                    <a:pt x="3531960" y="5073740"/>
                    <a:pt x="3539830" y="5081610"/>
                  </a:cubicBezTo>
                  <a:cubicBezTo>
                    <a:pt x="3566533" y="5108313"/>
                    <a:pt x="3617500" y="5080240"/>
                    <a:pt x="3785973" y="4946031"/>
                  </a:cubicBezTo>
                  <a:cubicBezTo>
                    <a:pt x="3878409" y="4872395"/>
                    <a:pt x="4009372" y="4775428"/>
                    <a:pt x="4077003" y="4730549"/>
                  </a:cubicBezTo>
                  <a:cubicBezTo>
                    <a:pt x="4144633" y="4685670"/>
                    <a:pt x="4203004" y="4638781"/>
                    <a:pt x="4206717" y="4626351"/>
                  </a:cubicBezTo>
                  <a:cubicBezTo>
                    <a:pt x="4234202" y="4534326"/>
                    <a:pt x="4304312" y="4471454"/>
                    <a:pt x="4411375" y="4442819"/>
                  </a:cubicBezTo>
                  <a:cubicBezTo>
                    <a:pt x="4460651" y="4429639"/>
                    <a:pt x="4479719" y="4430599"/>
                    <a:pt x="4538832" y="4449233"/>
                  </a:cubicBezTo>
                  <a:cubicBezTo>
                    <a:pt x="4577064" y="4461284"/>
                    <a:pt x="4633028" y="4487779"/>
                    <a:pt x="4663197" y="4508110"/>
                  </a:cubicBezTo>
                  <a:cubicBezTo>
                    <a:pt x="4794085" y="4596316"/>
                    <a:pt x="4809960" y="4601466"/>
                    <a:pt x="4959350" y="4604186"/>
                  </a:cubicBezTo>
                  <a:cubicBezTo>
                    <a:pt x="5036185" y="4605585"/>
                    <a:pt x="5127625" y="4610895"/>
                    <a:pt x="5162550" y="4615986"/>
                  </a:cubicBezTo>
                  <a:cubicBezTo>
                    <a:pt x="5217668" y="4624021"/>
                    <a:pt x="5237389" y="4620131"/>
                    <a:pt x="5311954" y="4586510"/>
                  </a:cubicBezTo>
                  <a:lnTo>
                    <a:pt x="5397859" y="4547776"/>
                  </a:lnTo>
                  <a:lnTo>
                    <a:pt x="5521504" y="4584245"/>
                  </a:lnTo>
                  <a:cubicBezTo>
                    <a:pt x="5635460" y="4617856"/>
                    <a:pt x="5762256" y="4670643"/>
                    <a:pt x="6026150" y="4794336"/>
                  </a:cubicBezTo>
                  <a:cubicBezTo>
                    <a:pt x="6187434" y="4869934"/>
                    <a:pt x="6236417" y="4889703"/>
                    <a:pt x="6327918" y="4916125"/>
                  </a:cubicBezTo>
                  <a:lnTo>
                    <a:pt x="6413786" y="4940921"/>
                  </a:lnTo>
                  <a:lnTo>
                    <a:pt x="6486668" y="4914043"/>
                  </a:lnTo>
                  <a:cubicBezTo>
                    <a:pt x="6612870" y="4867501"/>
                    <a:pt x="6996912" y="4672859"/>
                    <a:pt x="7086600" y="4609984"/>
                  </a:cubicBezTo>
                  <a:cubicBezTo>
                    <a:pt x="7136712" y="4574853"/>
                    <a:pt x="7308071" y="4508500"/>
                    <a:pt x="7348686" y="4508500"/>
                  </a:cubicBezTo>
                  <a:cubicBezTo>
                    <a:pt x="7382073" y="4508500"/>
                    <a:pt x="7434272" y="4518915"/>
                    <a:pt x="7625554" y="4563742"/>
                  </a:cubicBezTo>
                  <a:cubicBezTo>
                    <a:pt x="7681488" y="4576850"/>
                    <a:pt x="7688804" y="4582545"/>
                    <a:pt x="7693311" y="4616493"/>
                  </a:cubicBezTo>
                  <a:cubicBezTo>
                    <a:pt x="7697945" y="4651394"/>
                    <a:pt x="7739645" y="4711700"/>
                    <a:pt x="7759143" y="4711700"/>
                  </a:cubicBezTo>
                  <a:cubicBezTo>
                    <a:pt x="7763656" y="4711700"/>
                    <a:pt x="7802344" y="4688961"/>
                    <a:pt x="7845116" y="4661169"/>
                  </a:cubicBezTo>
                  <a:cubicBezTo>
                    <a:pt x="7887887" y="4633376"/>
                    <a:pt x="7949522" y="4604667"/>
                    <a:pt x="7982083" y="4597370"/>
                  </a:cubicBezTo>
                  <a:cubicBezTo>
                    <a:pt x="8014643" y="4590073"/>
                    <a:pt x="8070796" y="4567857"/>
                    <a:pt x="8106867" y="4548001"/>
                  </a:cubicBezTo>
                  <a:cubicBezTo>
                    <a:pt x="8223841" y="4483610"/>
                    <a:pt x="8324797" y="4499380"/>
                    <a:pt x="8365357" y="4588379"/>
                  </a:cubicBezTo>
                  <a:cubicBezTo>
                    <a:pt x="8380245" y="4621046"/>
                    <a:pt x="8399341" y="4643138"/>
                    <a:pt x="8414438" y="4645160"/>
                  </a:cubicBezTo>
                  <a:cubicBezTo>
                    <a:pt x="8430044" y="4647250"/>
                    <a:pt x="8499262" y="4599339"/>
                    <a:pt x="8602294" y="4515129"/>
                  </a:cubicBezTo>
                  <a:cubicBezTo>
                    <a:pt x="8834661" y="4325213"/>
                    <a:pt x="8872893" y="4319301"/>
                    <a:pt x="9030923" y="4448853"/>
                  </a:cubicBezTo>
                  <a:cubicBezTo>
                    <a:pt x="9221920" y="4605430"/>
                    <a:pt x="9289687" y="4645874"/>
                    <a:pt x="9367054" y="4649457"/>
                  </a:cubicBezTo>
                  <a:cubicBezTo>
                    <a:pt x="9437156" y="4652702"/>
                    <a:pt x="9516635" y="4701316"/>
                    <a:pt x="9563714" y="4769742"/>
                  </a:cubicBezTo>
                  <a:cubicBezTo>
                    <a:pt x="9607778" y="4833787"/>
                    <a:pt x="9670428" y="4974225"/>
                    <a:pt x="9716285" y="5111750"/>
                  </a:cubicBezTo>
                  <a:cubicBezTo>
                    <a:pt x="9755538" y="5229468"/>
                    <a:pt x="9767060" y="5241841"/>
                    <a:pt x="9839705" y="5244283"/>
                  </a:cubicBezTo>
                  <a:cubicBezTo>
                    <a:pt x="9914224" y="5246788"/>
                    <a:pt x="9941695" y="5267268"/>
                    <a:pt x="10010573" y="5371666"/>
                  </a:cubicBezTo>
                  <a:cubicBezTo>
                    <a:pt x="10056830" y="5441777"/>
                    <a:pt x="10075655" y="5458669"/>
                    <a:pt x="10139342" y="5487215"/>
                  </a:cubicBezTo>
                  <a:cubicBezTo>
                    <a:pt x="10180368" y="5505603"/>
                    <a:pt x="10232926" y="5535802"/>
                    <a:pt x="10256138" y="5554324"/>
                  </a:cubicBezTo>
                  <a:cubicBezTo>
                    <a:pt x="10279351" y="5572846"/>
                    <a:pt x="10306543" y="5588000"/>
                    <a:pt x="10316565" y="5588000"/>
                  </a:cubicBezTo>
                  <a:cubicBezTo>
                    <a:pt x="10336219" y="5588000"/>
                    <a:pt x="10369974" y="5543324"/>
                    <a:pt x="10438281" y="5426902"/>
                  </a:cubicBezTo>
                  <a:cubicBezTo>
                    <a:pt x="10499167" y="5323126"/>
                    <a:pt x="10586369" y="5213435"/>
                    <a:pt x="10644726" y="5167216"/>
                  </a:cubicBezTo>
                  <a:cubicBezTo>
                    <a:pt x="10730861" y="5098997"/>
                    <a:pt x="10749424" y="5041493"/>
                    <a:pt x="10820482" y="4622800"/>
                  </a:cubicBezTo>
                  <a:cubicBezTo>
                    <a:pt x="10835301" y="4535488"/>
                    <a:pt x="10858557" y="4437615"/>
                    <a:pt x="10872163" y="4405306"/>
                  </a:cubicBezTo>
                  <a:cubicBezTo>
                    <a:pt x="10905481" y="4326189"/>
                    <a:pt x="10956449" y="4276241"/>
                    <a:pt x="10996125" y="4283826"/>
                  </a:cubicBezTo>
                  <a:cubicBezTo>
                    <a:pt x="11012972" y="4287046"/>
                    <a:pt x="11044620" y="4281117"/>
                    <a:pt x="11066453" y="4270649"/>
                  </a:cubicBezTo>
                  <a:cubicBezTo>
                    <a:pt x="11141139" y="4234842"/>
                    <a:pt x="11186271" y="4216400"/>
                    <a:pt x="11199211" y="4216400"/>
                  </a:cubicBezTo>
                  <a:cubicBezTo>
                    <a:pt x="11236837" y="4216400"/>
                    <a:pt x="11289509" y="4284413"/>
                    <a:pt x="11310134" y="4359633"/>
                  </a:cubicBezTo>
                  <a:cubicBezTo>
                    <a:pt x="11341642" y="4474535"/>
                    <a:pt x="11443581" y="4711700"/>
                    <a:pt x="11461462" y="4711700"/>
                  </a:cubicBezTo>
                  <a:cubicBezTo>
                    <a:pt x="11476590" y="4711700"/>
                    <a:pt x="11587043" y="4581975"/>
                    <a:pt x="11645287" y="4495800"/>
                  </a:cubicBezTo>
                  <a:cubicBezTo>
                    <a:pt x="11680771" y="4443300"/>
                    <a:pt x="11756671" y="4381500"/>
                    <a:pt x="11785664" y="4381500"/>
                  </a:cubicBezTo>
                  <a:cubicBezTo>
                    <a:pt x="11826276" y="4381500"/>
                    <a:pt x="11955581" y="4291424"/>
                    <a:pt x="11991499" y="4238112"/>
                  </a:cubicBezTo>
                  <a:cubicBezTo>
                    <a:pt x="12038112" y="4168926"/>
                    <a:pt x="12065073" y="4152900"/>
                    <a:pt x="12134850" y="4152900"/>
                  </a:cubicBezTo>
                  <a:lnTo>
                    <a:pt x="12192000" y="4152900"/>
                  </a:lnTo>
                  <a:lnTo>
                    <a:pt x="12192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90500" dist="88900" dir="5400000" algn="t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任意多边形: 形状 19"/>
            <p:cNvSpPr/>
            <p:nvPr/>
          </p:nvSpPr>
          <p:spPr>
            <a:xfrm>
              <a:off x="0" y="104140"/>
              <a:ext cx="12192000" cy="3515995"/>
            </a:xfrm>
            <a:custGeom>
              <a:avLst/>
              <a:gdLst/>
              <a:ahLst/>
              <a:cxnLst/>
              <a:rect l="0" t="0" r="0" b="0"/>
              <a:pathLst>
                <a:path w="12192001" h="5588001">
                  <a:moveTo>
                    <a:pt x="0" y="2298700"/>
                  </a:moveTo>
                  <a:cubicBezTo>
                    <a:pt x="0" y="3562985"/>
                    <a:pt x="3141" y="4597400"/>
                    <a:pt x="6981" y="4597400"/>
                  </a:cubicBezTo>
                  <a:cubicBezTo>
                    <a:pt x="10820" y="4597400"/>
                    <a:pt x="31181" y="4588496"/>
                    <a:pt x="52227" y="4577612"/>
                  </a:cubicBezTo>
                  <a:cubicBezTo>
                    <a:pt x="109708" y="4547888"/>
                    <a:pt x="209036" y="4549448"/>
                    <a:pt x="251362" y="4580741"/>
                  </a:cubicBezTo>
                  <a:cubicBezTo>
                    <a:pt x="270546" y="4594925"/>
                    <a:pt x="297561" y="4607975"/>
                    <a:pt x="311396" y="4609741"/>
                  </a:cubicBezTo>
                  <a:cubicBezTo>
                    <a:pt x="325231" y="4611508"/>
                    <a:pt x="350838" y="4625901"/>
                    <a:pt x="368300" y="4641725"/>
                  </a:cubicBezTo>
                  <a:cubicBezTo>
                    <a:pt x="435992" y="4703067"/>
                    <a:pt x="462756" y="4712136"/>
                    <a:pt x="548311" y="4702722"/>
                  </a:cubicBezTo>
                  <a:cubicBezTo>
                    <a:pt x="626664" y="4694101"/>
                    <a:pt x="630878" y="4695202"/>
                    <a:pt x="718770" y="4747241"/>
                  </a:cubicBezTo>
                  <a:cubicBezTo>
                    <a:pt x="773924" y="4779897"/>
                    <a:pt x="824590" y="4800600"/>
                    <a:pt x="849353" y="4800600"/>
                  </a:cubicBezTo>
                  <a:cubicBezTo>
                    <a:pt x="935357" y="4800600"/>
                    <a:pt x="997583" y="4843835"/>
                    <a:pt x="1082403" y="4962525"/>
                  </a:cubicBezTo>
                  <a:cubicBezTo>
                    <a:pt x="1103618" y="4992211"/>
                    <a:pt x="1130650" y="5016500"/>
                    <a:pt x="1142474" y="5016500"/>
                  </a:cubicBezTo>
                  <a:cubicBezTo>
                    <a:pt x="1154298" y="5016500"/>
                    <a:pt x="1177395" y="5030788"/>
                    <a:pt x="1193800" y="5048250"/>
                  </a:cubicBezTo>
                  <a:cubicBezTo>
                    <a:pt x="1210205" y="5065713"/>
                    <a:pt x="1234433" y="5080000"/>
                    <a:pt x="1247640" y="5080000"/>
                  </a:cubicBezTo>
                  <a:cubicBezTo>
                    <a:pt x="1272096" y="5080000"/>
                    <a:pt x="1278685" y="5065214"/>
                    <a:pt x="1377946" y="4787597"/>
                  </a:cubicBezTo>
                  <a:cubicBezTo>
                    <a:pt x="1407235" y="4705680"/>
                    <a:pt x="1421159" y="4684837"/>
                    <a:pt x="1475509" y="4641547"/>
                  </a:cubicBezTo>
                  <a:cubicBezTo>
                    <a:pt x="1565785" y="4569642"/>
                    <a:pt x="1682857" y="4464933"/>
                    <a:pt x="1696520" y="4443876"/>
                  </a:cubicBezTo>
                  <a:cubicBezTo>
                    <a:pt x="1704257" y="4431951"/>
                    <a:pt x="1741856" y="4423824"/>
                    <a:pt x="1808836" y="4419600"/>
                  </a:cubicBezTo>
                  <a:lnTo>
                    <a:pt x="1909522" y="4413250"/>
                  </a:lnTo>
                  <a:lnTo>
                    <a:pt x="1948810" y="4359621"/>
                  </a:lnTo>
                  <a:cubicBezTo>
                    <a:pt x="1970419" y="4330125"/>
                    <a:pt x="1996548" y="4294588"/>
                    <a:pt x="2006874" y="4280650"/>
                  </a:cubicBezTo>
                  <a:cubicBezTo>
                    <a:pt x="2036925" y="4240089"/>
                    <a:pt x="2073446" y="4248763"/>
                    <a:pt x="2098675" y="4302452"/>
                  </a:cubicBezTo>
                  <a:cubicBezTo>
                    <a:pt x="2111342" y="4329409"/>
                    <a:pt x="2158592" y="4380760"/>
                    <a:pt x="2208543" y="4421855"/>
                  </a:cubicBezTo>
                  <a:cubicBezTo>
                    <a:pt x="2281380" y="4481778"/>
                    <a:pt x="2300725" y="4506089"/>
                    <a:pt x="2323052" y="4565764"/>
                  </a:cubicBezTo>
                  <a:cubicBezTo>
                    <a:pt x="2364291" y="4675984"/>
                    <a:pt x="2386003" y="4711700"/>
                    <a:pt x="2411771" y="4711700"/>
                  </a:cubicBezTo>
                  <a:cubicBezTo>
                    <a:pt x="2424706" y="4711700"/>
                    <a:pt x="2440276" y="4699473"/>
                    <a:pt x="2446370" y="4684529"/>
                  </a:cubicBezTo>
                  <a:cubicBezTo>
                    <a:pt x="2488361" y="4581556"/>
                    <a:pt x="2521784" y="4539985"/>
                    <a:pt x="2576626" y="4522516"/>
                  </a:cubicBezTo>
                  <a:cubicBezTo>
                    <a:pt x="2648573" y="4499600"/>
                    <a:pt x="2855856" y="4488647"/>
                    <a:pt x="2896309" y="4505624"/>
                  </a:cubicBezTo>
                  <a:cubicBezTo>
                    <a:pt x="2940807" y="4524299"/>
                    <a:pt x="3023391" y="4610813"/>
                    <a:pt x="3130310" y="4750760"/>
                  </a:cubicBezTo>
                  <a:cubicBezTo>
                    <a:pt x="3226418" y="4876558"/>
                    <a:pt x="3290847" y="4940300"/>
                    <a:pt x="3321890" y="4940300"/>
                  </a:cubicBezTo>
                  <a:cubicBezTo>
                    <a:pt x="3331757" y="4940300"/>
                    <a:pt x="3371385" y="4968875"/>
                    <a:pt x="3409950" y="5003800"/>
                  </a:cubicBezTo>
                  <a:cubicBezTo>
                    <a:pt x="3448515" y="5038725"/>
                    <a:pt x="3490295" y="5067300"/>
                    <a:pt x="3502794" y="5067300"/>
                  </a:cubicBezTo>
                  <a:cubicBezTo>
                    <a:pt x="3515294" y="5067300"/>
                    <a:pt x="3531960" y="5073740"/>
                    <a:pt x="3539830" y="5081610"/>
                  </a:cubicBezTo>
                  <a:cubicBezTo>
                    <a:pt x="3566533" y="5108313"/>
                    <a:pt x="3617500" y="5080240"/>
                    <a:pt x="3785973" y="4946031"/>
                  </a:cubicBezTo>
                  <a:cubicBezTo>
                    <a:pt x="3878409" y="4872395"/>
                    <a:pt x="4009372" y="4775428"/>
                    <a:pt x="4077003" y="4730549"/>
                  </a:cubicBezTo>
                  <a:cubicBezTo>
                    <a:pt x="4144633" y="4685670"/>
                    <a:pt x="4203004" y="4638781"/>
                    <a:pt x="4206717" y="4626351"/>
                  </a:cubicBezTo>
                  <a:cubicBezTo>
                    <a:pt x="4234202" y="4534326"/>
                    <a:pt x="4304312" y="4471454"/>
                    <a:pt x="4411375" y="4442819"/>
                  </a:cubicBezTo>
                  <a:cubicBezTo>
                    <a:pt x="4460651" y="4429639"/>
                    <a:pt x="4479719" y="4430599"/>
                    <a:pt x="4538832" y="4449233"/>
                  </a:cubicBezTo>
                  <a:cubicBezTo>
                    <a:pt x="4577064" y="4461284"/>
                    <a:pt x="4633028" y="4487779"/>
                    <a:pt x="4663197" y="4508110"/>
                  </a:cubicBezTo>
                  <a:cubicBezTo>
                    <a:pt x="4794085" y="4596316"/>
                    <a:pt x="4809960" y="4601466"/>
                    <a:pt x="4959350" y="4604186"/>
                  </a:cubicBezTo>
                  <a:cubicBezTo>
                    <a:pt x="5036185" y="4605585"/>
                    <a:pt x="5127625" y="4610895"/>
                    <a:pt x="5162550" y="4615986"/>
                  </a:cubicBezTo>
                  <a:cubicBezTo>
                    <a:pt x="5217668" y="4624021"/>
                    <a:pt x="5237389" y="4620131"/>
                    <a:pt x="5311954" y="4586510"/>
                  </a:cubicBezTo>
                  <a:lnTo>
                    <a:pt x="5397859" y="4547776"/>
                  </a:lnTo>
                  <a:lnTo>
                    <a:pt x="5521504" y="4584245"/>
                  </a:lnTo>
                  <a:cubicBezTo>
                    <a:pt x="5635460" y="4617856"/>
                    <a:pt x="5762256" y="4670643"/>
                    <a:pt x="6026150" y="4794336"/>
                  </a:cubicBezTo>
                  <a:cubicBezTo>
                    <a:pt x="6187434" y="4869934"/>
                    <a:pt x="6236417" y="4889703"/>
                    <a:pt x="6327918" y="4916125"/>
                  </a:cubicBezTo>
                  <a:lnTo>
                    <a:pt x="6413786" y="4940921"/>
                  </a:lnTo>
                  <a:lnTo>
                    <a:pt x="6486668" y="4914043"/>
                  </a:lnTo>
                  <a:cubicBezTo>
                    <a:pt x="6612870" y="4867501"/>
                    <a:pt x="6996912" y="4672859"/>
                    <a:pt x="7086600" y="4609984"/>
                  </a:cubicBezTo>
                  <a:cubicBezTo>
                    <a:pt x="7136712" y="4574853"/>
                    <a:pt x="7308071" y="4508500"/>
                    <a:pt x="7348686" y="4508500"/>
                  </a:cubicBezTo>
                  <a:cubicBezTo>
                    <a:pt x="7382073" y="4508500"/>
                    <a:pt x="7434272" y="4518915"/>
                    <a:pt x="7625554" y="4563742"/>
                  </a:cubicBezTo>
                  <a:cubicBezTo>
                    <a:pt x="7681488" y="4576850"/>
                    <a:pt x="7688804" y="4582545"/>
                    <a:pt x="7693311" y="4616493"/>
                  </a:cubicBezTo>
                  <a:cubicBezTo>
                    <a:pt x="7697945" y="4651394"/>
                    <a:pt x="7739645" y="4711700"/>
                    <a:pt x="7759143" y="4711700"/>
                  </a:cubicBezTo>
                  <a:cubicBezTo>
                    <a:pt x="7763656" y="4711700"/>
                    <a:pt x="7802344" y="4688961"/>
                    <a:pt x="7845116" y="4661169"/>
                  </a:cubicBezTo>
                  <a:cubicBezTo>
                    <a:pt x="7887887" y="4633376"/>
                    <a:pt x="7949522" y="4604667"/>
                    <a:pt x="7982083" y="4597370"/>
                  </a:cubicBezTo>
                  <a:cubicBezTo>
                    <a:pt x="8014643" y="4590073"/>
                    <a:pt x="8070796" y="4567857"/>
                    <a:pt x="8106867" y="4548001"/>
                  </a:cubicBezTo>
                  <a:cubicBezTo>
                    <a:pt x="8223841" y="4483610"/>
                    <a:pt x="8324797" y="4499380"/>
                    <a:pt x="8365357" y="4588379"/>
                  </a:cubicBezTo>
                  <a:cubicBezTo>
                    <a:pt x="8380245" y="4621046"/>
                    <a:pt x="8399341" y="4643138"/>
                    <a:pt x="8414438" y="4645160"/>
                  </a:cubicBezTo>
                  <a:cubicBezTo>
                    <a:pt x="8430044" y="4647250"/>
                    <a:pt x="8499262" y="4599339"/>
                    <a:pt x="8602294" y="4515129"/>
                  </a:cubicBezTo>
                  <a:cubicBezTo>
                    <a:pt x="8834661" y="4325213"/>
                    <a:pt x="8872893" y="4319301"/>
                    <a:pt x="9030923" y="4448853"/>
                  </a:cubicBezTo>
                  <a:cubicBezTo>
                    <a:pt x="9221920" y="4605430"/>
                    <a:pt x="9289687" y="4645874"/>
                    <a:pt x="9367054" y="4649457"/>
                  </a:cubicBezTo>
                  <a:cubicBezTo>
                    <a:pt x="9437156" y="4652702"/>
                    <a:pt x="9516635" y="4701316"/>
                    <a:pt x="9563714" y="4769742"/>
                  </a:cubicBezTo>
                  <a:cubicBezTo>
                    <a:pt x="9607778" y="4833787"/>
                    <a:pt x="9670428" y="4974225"/>
                    <a:pt x="9716285" y="5111750"/>
                  </a:cubicBezTo>
                  <a:cubicBezTo>
                    <a:pt x="9755538" y="5229468"/>
                    <a:pt x="9767060" y="5241841"/>
                    <a:pt x="9839705" y="5244283"/>
                  </a:cubicBezTo>
                  <a:cubicBezTo>
                    <a:pt x="9914224" y="5246788"/>
                    <a:pt x="9941695" y="5267268"/>
                    <a:pt x="10010573" y="5371666"/>
                  </a:cubicBezTo>
                  <a:cubicBezTo>
                    <a:pt x="10056830" y="5441777"/>
                    <a:pt x="10075655" y="5458669"/>
                    <a:pt x="10139342" y="5487215"/>
                  </a:cubicBezTo>
                  <a:cubicBezTo>
                    <a:pt x="10180368" y="5505603"/>
                    <a:pt x="10232926" y="5535802"/>
                    <a:pt x="10256138" y="5554324"/>
                  </a:cubicBezTo>
                  <a:cubicBezTo>
                    <a:pt x="10279351" y="5572846"/>
                    <a:pt x="10306543" y="5588000"/>
                    <a:pt x="10316565" y="5588000"/>
                  </a:cubicBezTo>
                  <a:cubicBezTo>
                    <a:pt x="10336219" y="5588000"/>
                    <a:pt x="10369974" y="5543324"/>
                    <a:pt x="10438281" y="5426902"/>
                  </a:cubicBezTo>
                  <a:cubicBezTo>
                    <a:pt x="10499167" y="5323126"/>
                    <a:pt x="10586369" y="5213435"/>
                    <a:pt x="10644726" y="5167216"/>
                  </a:cubicBezTo>
                  <a:cubicBezTo>
                    <a:pt x="10730861" y="5098997"/>
                    <a:pt x="10749424" y="5041493"/>
                    <a:pt x="10820482" y="4622800"/>
                  </a:cubicBezTo>
                  <a:cubicBezTo>
                    <a:pt x="10835301" y="4535488"/>
                    <a:pt x="10858557" y="4437615"/>
                    <a:pt x="10872163" y="4405306"/>
                  </a:cubicBezTo>
                  <a:cubicBezTo>
                    <a:pt x="10905481" y="4326189"/>
                    <a:pt x="10956449" y="4276241"/>
                    <a:pt x="10996125" y="4283826"/>
                  </a:cubicBezTo>
                  <a:cubicBezTo>
                    <a:pt x="11012972" y="4287046"/>
                    <a:pt x="11044620" y="4281117"/>
                    <a:pt x="11066453" y="4270649"/>
                  </a:cubicBezTo>
                  <a:cubicBezTo>
                    <a:pt x="11141139" y="4234842"/>
                    <a:pt x="11186271" y="4216400"/>
                    <a:pt x="11199211" y="4216400"/>
                  </a:cubicBezTo>
                  <a:cubicBezTo>
                    <a:pt x="11236837" y="4216400"/>
                    <a:pt x="11289509" y="4284413"/>
                    <a:pt x="11310134" y="4359633"/>
                  </a:cubicBezTo>
                  <a:cubicBezTo>
                    <a:pt x="11341642" y="4474535"/>
                    <a:pt x="11443581" y="4711700"/>
                    <a:pt x="11461462" y="4711700"/>
                  </a:cubicBezTo>
                  <a:cubicBezTo>
                    <a:pt x="11476590" y="4711700"/>
                    <a:pt x="11587043" y="4581975"/>
                    <a:pt x="11645287" y="4495800"/>
                  </a:cubicBezTo>
                  <a:cubicBezTo>
                    <a:pt x="11680771" y="4443300"/>
                    <a:pt x="11756671" y="4381500"/>
                    <a:pt x="11785664" y="4381500"/>
                  </a:cubicBezTo>
                  <a:cubicBezTo>
                    <a:pt x="11826276" y="4381500"/>
                    <a:pt x="11955581" y="4291424"/>
                    <a:pt x="11991499" y="4238112"/>
                  </a:cubicBezTo>
                  <a:cubicBezTo>
                    <a:pt x="12038112" y="4168926"/>
                    <a:pt x="12065073" y="4152900"/>
                    <a:pt x="12134850" y="4152900"/>
                  </a:cubicBezTo>
                  <a:lnTo>
                    <a:pt x="12192000" y="4152900"/>
                  </a:lnTo>
                  <a:lnTo>
                    <a:pt x="12192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" name="任意多边形: 形状 25"/>
            <p:cNvSpPr/>
            <p:nvPr/>
          </p:nvSpPr>
          <p:spPr>
            <a:xfrm>
              <a:off x="0" y="0"/>
              <a:ext cx="12192000" cy="3620770"/>
            </a:xfrm>
            <a:custGeom>
              <a:avLst/>
              <a:gdLst/>
              <a:ahLst/>
              <a:cxnLst/>
              <a:rect l="0" t="0" r="0" b="0"/>
              <a:pathLst>
                <a:path w="12192001" h="5588001">
                  <a:moveTo>
                    <a:pt x="0" y="2298700"/>
                  </a:moveTo>
                  <a:cubicBezTo>
                    <a:pt x="0" y="3562985"/>
                    <a:pt x="3141" y="4597400"/>
                    <a:pt x="6981" y="4597400"/>
                  </a:cubicBezTo>
                  <a:cubicBezTo>
                    <a:pt x="10820" y="4597400"/>
                    <a:pt x="31181" y="4588496"/>
                    <a:pt x="52227" y="4577612"/>
                  </a:cubicBezTo>
                  <a:cubicBezTo>
                    <a:pt x="109708" y="4547888"/>
                    <a:pt x="209036" y="4549448"/>
                    <a:pt x="251362" y="4580741"/>
                  </a:cubicBezTo>
                  <a:cubicBezTo>
                    <a:pt x="270546" y="4594925"/>
                    <a:pt x="297561" y="4607975"/>
                    <a:pt x="311396" y="4609741"/>
                  </a:cubicBezTo>
                  <a:cubicBezTo>
                    <a:pt x="325231" y="4611508"/>
                    <a:pt x="350838" y="4625901"/>
                    <a:pt x="368300" y="4641725"/>
                  </a:cubicBezTo>
                  <a:cubicBezTo>
                    <a:pt x="435992" y="4703067"/>
                    <a:pt x="462756" y="4712136"/>
                    <a:pt x="548311" y="4702722"/>
                  </a:cubicBezTo>
                  <a:cubicBezTo>
                    <a:pt x="626664" y="4694101"/>
                    <a:pt x="630878" y="4695202"/>
                    <a:pt x="718770" y="4747241"/>
                  </a:cubicBezTo>
                  <a:cubicBezTo>
                    <a:pt x="773924" y="4779897"/>
                    <a:pt x="824590" y="4800600"/>
                    <a:pt x="849353" y="4800600"/>
                  </a:cubicBezTo>
                  <a:cubicBezTo>
                    <a:pt x="935357" y="4800600"/>
                    <a:pt x="997583" y="4843835"/>
                    <a:pt x="1082403" y="4962525"/>
                  </a:cubicBezTo>
                  <a:cubicBezTo>
                    <a:pt x="1103618" y="4992211"/>
                    <a:pt x="1130650" y="5016500"/>
                    <a:pt x="1142474" y="5016500"/>
                  </a:cubicBezTo>
                  <a:cubicBezTo>
                    <a:pt x="1154298" y="5016500"/>
                    <a:pt x="1177395" y="5030788"/>
                    <a:pt x="1193800" y="5048250"/>
                  </a:cubicBezTo>
                  <a:cubicBezTo>
                    <a:pt x="1210205" y="5065713"/>
                    <a:pt x="1234433" y="5080000"/>
                    <a:pt x="1247640" y="5080000"/>
                  </a:cubicBezTo>
                  <a:cubicBezTo>
                    <a:pt x="1272096" y="5080000"/>
                    <a:pt x="1278685" y="5065214"/>
                    <a:pt x="1377946" y="4787597"/>
                  </a:cubicBezTo>
                  <a:cubicBezTo>
                    <a:pt x="1407235" y="4705680"/>
                    <a:pt x="1421159" y="4684837"/>
                    <a:pt x="1475509" y="4641547"/>
                  </a:cubicBezTo>
                  <a:cubicBezTo>
                    <a:pt x="1565785" y="4569642"/>
                    <a:pt x="1682857" y="4464933"/>
                    <a:pt x="1696520" y="4443876"/>
                  </a:cubicBezTo>
                  <a:cubicBezTo>
                    <a:pt x="1704257" y="4431951"/>
                    <a:pt x="1741856" y="4423824"/>
                    <a:pt x="1808836" y="4419600"/>
                  </a:cubicBezTo>
                  <a:lnTo>
                    <a:pt x="1909522" y="4413250"/>
                  </a:lnTo>
                  <a:lnTo>
                    <a:pt x="1948810" y="4359621"/>
                  </a:lnTo>
                  <a:cubicBezTo>
                    <a:pt x="1970419" y="4330125"/>
                    <a:pt x="1996548" y="4294588"/>
                    <a:pt x="2006874" y="4280650"/>
                  </a:cubicBezTo>
                  <a:cubicBezTo>
                    <a:pt x="2036925" y="4240089"/>
                    <a:pt x="2073446" y="4248763"/>
                    <a:pt x="2098675" y="4302452"/>
                  </a:cubicBezTo>
                  <a:cubicBezTo>
                    <a:pt x="2111342" y="4329409"/>
                    <a:pt x="2158592" y="4380760"/>
                    <a:pt x="2208543" y="4421855"/>
                  </a:cubicBezTo>
                  <a:cubicBezTo>
                    <a:pt x="2281380" y="4481778"/>
                    <a:pt x="2300725" y="4506089"/>
                    <a:pt x="2323052" y="4565764"/>
                  </a:cubicBezTo>
                  <a:cubicBezTo>
                    <a:pt x="2364291" y="4675984"/>
                    <a:pt x="2386003" y="4711700"/>
                    <a:pt x="2411771" y="4711700"/>
                  </a:cubicBezTo>
                  <a:cubicBezTo>
                    <a:pt x="2424706" y="4711700"/>
                    <a:pt x="2440276" y="4699473"/>
                    <a:pt x="2446370" y="4684529"/>
                  </a:cubicBezTo>
                  <a:cubicBezTo>
                    <a:pt x="2488361" y="4581556"/>
                    <a:pt x="2521784" y="4539985"/>
                    <a:pt x="2576626" y="4522516"/>
                  </a:cubicBezTo>
                  <a:cubicBezTo>
                    <a:pt x="2648573" y="4499600"/>
                    <a:pt x="2855856" y="4488647"/>
                    <a:pt x="2896309" y="4505624"/>
                  </a:cubicBezTo>
                  <a:cubicBezTo>
                    <a:pt x="2940807" y="4524299"/>
                    <a:pt x="3023391" y="4610813"/>
                    <a:pt x="3130310" y="4750760"/>
                  </a:cubicBezTo>
                  <a:cubicBezTo>
                    <a:pt x="3226418" y="4876558"/>
                    <a:pt x="3290847" y="4940300"/>
                    <a:pt x="3321890" y="4940300"/>
                  </a:cubicBezTo>
                  <a:cubicBezTo>
                    <a:pt x="3331757" y="4940300"/>
                    <a:pt x="3371385" y="4968875"/>
                    <a:pt x="3409950" y="5003800"/>
                  </a:cubicBezTo>
                  <a:cubicBezTo>
                    <a:pt x="3448515" y="5038725"/>
                    <a:pt x="3490295" y="5067300"/>
                    <a:pt x="3502794" y="5067300"/>
                  </a:cubicBezTo>
                  <a:cubicBezTo>
                    <a:pt x="3515294" y="5067300"/>
                    <a:pt x="3531960" y="5073740"/>
                    <a:pt x="3539830" y="5081610"/>
                  </a:cubicBezTo>
                  <a:cubicBezTo>
                    <a:pt x="3566533" y="5108313"/>
                    <a:pt x="3617500" y="5080240"/>
                    <a:pt x="3785973" y="4946031"/>
                  </a:cubicBezTo>
                  <a:cubicBezTo>
                    <a:pt x="3878409" y="4872395"/>
                    <a:pt x="4009372" y="4775428"/>
                    <a:pt x="4077003" y="4730549"/>
                  </a:cubicBezTo>
                  <a:cubicBezTo>
                    <a:pt x="4144633" y="4685670"/>
                    <a:pt x="4203004" y="4638781"/>
                    <a:pt x="4206717" y="4626351"/>
                  </a:cubicBezTo>
                  <a:cubicBezTo>
                    <a:pt x="4234202" y="4534326"/>
                    <a:pt x="4304312" y="4471454"/>
                    <a:pt x="4411375" y="4442819"/>
                  </a:cubicBezTo>
                  <a:cubicBezTo>
                    <a:pt x="4460651" y="4429639"/>
                    <a:pt x="4479719" y="4430599"/>
                    <a:pt x="4538832" y="4449233"/>
                  </a:cubicBezTo>
                  <a:cubicBezTo>
                    <a:pt x="4577064" y="4461284"/>
                    <a:pt x="4633028" y="4487779"/>
                    <a:pt x="4663197" y="4508110"/>
                  </a:cubicBezTo>
                  <a:cubicBezTo>
                    <a:pt x="4794085" y="4596316"/>
                    <a:pt x="4809960" y="4601466"/>
                    <a:pt x="4959350" y="4604186"/>
                  </a:cubicBezTo>
                  <a:cubicBezTo>
                    <a:pt x="5036185" y="4605585"/>
                    <a:pt x="5127625" y="4610895"/>
                    <a:pt x="5162550" y="4615986"/>
                  </a:cubicBezTo>
                  <a:cubicBezTo>
                    <a:pt x="5217668" y="4624021"/>
                    <a:pt x="5237389" y="4620131"/>
                    <a:pt x="5311954" y="4586510"/>
                  </a:cubicBezTo>
                  <a:lnTo>
                    <a:pt x="5397859" y="4547776"/>
                  </a:lnTo>
                  <a:lnTo>
                    <a:pt x="5521504" y="4584245"/>
                  </a:lnTo>
                  <a:cubicBezTo>
                    <a:pt x="5635460" y="4617856"/>
                    <a:pt x="5762256" y="4670643"/>
                    <a:pt x="6026150" y="4794336"/>
                  </a:cubicBezTo>
                  <a:cubicBezTo>
                    <a:pt x="6187434" y="4869934"/>
                    <a:pt x="6236417" y="4889703"/>
                    <a:pt x="6327918" y="4916125"/>
                  </a:cubicBezTo>
                  <a:lnTo>
                    <a:pt x="6413786" y="4940921"/>
                  </a:lnTo>
                  <a:lnTo>
                    <a:pt x="6486668" y="4914043"/>
                  </a:lnTo>
                  <a:cubicBezTo>
                    <a:pt x="6612870" y="4867501"/>
                    <a:pt x="6996912" y="4672859"/>
                    <a:pt x="7086600" y="4609984"/>
                  </a:cubicBezTo>
                  <a:cubicBezTo>
                    <a:pt x="7136712" y="4574853"/>
                    <a:pt x="7308071" y="4508500"/>
                    <a:pt x="7348686" y="4508500"/>
                  </a:cubicBezTo>
                  <a:cubicBezTo>
                    <a:pt x="7382073" y="4508500"/>
                    <a:pt x="7434272" y="4518915"/>
                    <a:pt x="7625554" y="4563742"/>
                  </a:cubicBezTo>
                  <a:cubicBezTo>
                    <a:pt x="7681488" y="4576850"/>
                    <a:pt x="7688804" y="4582545"/>
                    <a:pt x="7693311" y="4616493"/>
                  </a:cubicBezTo>
                  <a:cubicBezTo>
                    <a:pt x="7697945" y="4651394"/>
                    <a:pt x="7739645" y="4711700"/>
                    <a:pt x="7759143" y="4711700"/>
                  </a:cubicBezTo>
                  <a:cubicBezTo>
                    <a:pt x="7763656" y="4711700"/>
                    <a:pt x="7802344" y="4688961"/>
                    <a:pt x="7845116" y="4661169"/>
                  </a:cubicBezTo>
                  <a:cubicBezTo>
                    <a:pt x="7887887" y="4633376"/>
                    <a:pt x="7949522" y="4604667"/>
                    <a:pt x="7982083" y="4597370"/>
                  </a:cubicBezTo>
                  <a:cubicBezTo>
                    <a:pt x="8014643" y="4590073"/>
                    <a:pt x="8070796" y="4567857"/>
                    <a:pt x="8106867" y="4548001"/>
                  </a:cubicBezTo>
                  <a:cubicBezTo>
                    <a:pt x="8223841" y="4483610"/>
                    <a:pt x="8324797" y="4499380"/>
                    <a:pt x="8365357" y="4588379"/>
                  </a:cubicBezTo>
                  <a:cubicBezTo>
                    <a:pt x="8380245" y="4621046"/>
                    <a:pt x="8399341" y="4643138"/>
                    <a:pt x="8414438" y="4645160"/>
                  </a:cubicBezTo>
                  <a:cubicBezTo>
                    <a:pt x="8430044" y="4647250"/>
                    <a:pt x="8499262" y="4599339"/>
                    <a:pt x="8602294" y="4515129"/>
                  </a:cubicBezTo>
                  <a:cubicBezTo>
                    <a:pt x="8834661" y="4325213"/>
                    <a:pt x="8872893" y="4319301"/>
                    <a:pt x="9030923" y="4448853"/>
                  </a:cubicBezTo>
                  <a:cubicBezTo>
                    <a:pt x="9221920" y="4605430"/>
                    <a:pt x="9289687" y="4645874"/>
                    <a:pt x="9367054" y="4649457"/>
                  </a:cubicBezTo>
                  <a:cubicBezTo>
                    <a:pt x="9437156" y="4652702"/>
                    <a:pt x="9516635" y="4701316"/>
                    <a:pt x="9563714" y="4769742"/>
                  </a:cubicBezTo>
                  <a:cubicBezTo>
                    <a:pt x="9607778" y="4833787"/>
                    <a:pt x="9670428" y="4974225"/>
                    <a:pt x="9716285" y="5111750"/>
                  </a:cubicBezTo>
                  <a:cubicBezTo>
                    <a:pt x="9755538" y="5229468"/>
                    <a:pt x="9767060" y="5241841"/>
                    <a:pt x="9839705" y="5244283"/>
                  </a:cubicBezTo>
                  <a:cubicBezTo>
                    <a:pt x="9914224" y="5246788"/>
                    <a:pt x="9941695" y="5267268"/>
                    <a:pt x="10010573" y="5371666"/>
                  </a:cubicBezTo>
                  <a:cubicBezTo>
                    <a:pt x="10056830" y="5441777"/>
                    <a:pt x="10075655" y="5458669"/>
                    <a:pt x="10139342" y="5487215"/>
                  </a:cubicBezTo>
                  <a:cubicBezTo>
                    <a:pt x="10180368" y="5505603"/>
                    <a:pt x="10232926" y="5535802"/>
                    <a:pt x="10256138" y="5554324"/>
                  </a:cubicBezTo>
                  <a:cubicBezTo>
                    <a:pt x="10279351" y="5572846"/>
                    <a:pt x="10306543" y="5588000"/>
                    <a:pt x="10316565" y="5588000"/>
                  </a:cubicBezTo>
                  <a:cubicBezTo>
                    <a:pt x="10336219" y="5588000"/>
                    <a:pt x="10369974" y="5543324"/>
                    <a:pt x="10438281" y="5426902"/>
                  </a:cubicBezTo>
                  <a:cubicBezTo>
                    <a:pt x="10499167" y="5323126"/>
                    <a:pt x="10586369" y="5213435"/>
                    <a:pt x="10644726" y="5167216"/>
                  </a:cubicBezTo>
                  <a:cubicBezTo>
                    <a:pt x="10730861" y="5098997"/>
                    <a:pt x="10749424" y="5041493"/>
                    <a:pt x="10820482" y="4622800"/>
                  </a:cubicBezTo>
                  <a:cubicBezTo>
                    <a:pt x="10835301" y="4535488"/>
                    <a:pt x="10858557" y="4437615"/>
                    <a:pt x="10872163" y="4405306"/>
                  </a:cubicBezTo>
                  <a:cubicBezTo>
                    <a:pt x="10905481" y="4326189"/>
                    <a:pt x="10956449" y="4276241"/>
                    <a:pt x="10996125" y="4283826"/>
                  </a:cubicBezTo>
                  <a:cubicBezTo>
                    <a:pt x="11012972" y="4287046"/>
                    <a:pt x="11044620" y="4281117"/>
                    <a:pt x="11066453" y="4270649"/>
                  </a:cubicBezTo>
                  <a:cubicBezTo>
                    <a:pt x="11141139" y="4234842"/>
                    <a:pt x="11186271" y="4216400"/>
                    <a:pt x="11199211" y="4216400"/>
                  </a:cubicBezTo>
                  <a:cubicBezTo>
                    <a:pt x="11236837" y="4216400"/>
                    <a:pt x="11289509" y="4284413"/>
                    <a:pt x="11310134" y="4359633"/>
                  </a:cubicBezTo>
                  <a:cubicBezTo>
                    <a:pt x="11341642" y="4474535"/>
                    <a:pt x="11443581" y="4711700"/>
                    <a:pt x="11461462" y="4711700"/>
                  </a:cubicBezTo>
                  <a:cubicBezTo>
                    <a:pt x="11476590" y="4711700"/>
                    <a:pt x="11587043" y="4581975"/>
                    <a:pt x="11645287" y="4495800"/>
                  </a:cubicBezTo>
                  <a:cubicBezTo>
                    <a:pt x="11680771" y="4443300"/>
                    <a:pt x="11756671" y="4381500"/>
                    <a:pt x="11785664" y="4381500"/>
                  </a:cubicBezTo>
                  <a:cubicBezTo>
                    <a:pt x="11826276" y="4381500"/>
                    <a:pt x="11955581" y="4291424"/>
                    <a:pt x="11991499" y="4238112"/>
                  </a:cubicBezTo>
                  <a:cubicBezTo>
                    <a:pt x="12038112" y="4168926"/>
                    <a:pt x="12065073" y="4152900"/>
                    <a:pt x="12134850" y="4152900"/>
                  </a:cubicBezTo>
                  <a:lnTo>
                    <a:pt x="12192000" y="4152900"/>
                  </a:lnTo>
                  <a:lnTo>
                    <a:pt x="12192000" y="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3" cstate="email"/>
              <a:tile tx="0" ty="0" sx="100000" sy="100000" flip="none" algn="ctr"/>
            </a:blipFill>
            <a:ln cap="sq">
              <a:noFill/>
              <a:beve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5" name="任意多边形: 形状 34"/>
            <p:cNvSpPr/>
            <p:nvPr/>
          </p:nvSpPr>
          <p:spPr>
            <a:xfrm>
              <a:off x="0" y="0"/>
              <a:ext cx="12192000" cy="3620481"/>
            </a:xfrm>
            <a:custGeom>
              <a:avLst/>
              <a:gdLst/>
              <a:ahLst/>
              <a:cxnLst/>
              <a:rect l="0" t="0" r="0" b="0"/>
              <a:pathLst>
                <a:path w="12192001" h="5588001">
                  <a:moveTo>
                    <a:pt x="0" y="2298700"/>
                  </a:moveTo>
                  <a:cubicBezTo>
                    <a:pt x="0" y="3562985"/>
                    <a:pt x="3141" y="4597400"/>
                    <a:pt x="6981" y="4597400"/>
                  </a:cubicBezTo>
                  <a:cubicBezTo>
                    <a:pt x="10820" y="4597400"/>
                    <a:pt x="31181" y="4588496"/>
                    <a:pt x="52227" y="4577612"/>
                  </a:cubicBezTo>
                  <a:cubicBezTo>
                    <a:pt x="109708" y="4547888"/>
                    <a:pt x="209036" y="4549448"/>
                    <a:pt x="251362" y="4580741"/>
                  </a:cubicBezTo>
                  <a:cubicBezTo>
                    <a:pt x="270546" y="4594925"/>
                    <a:pt x="297561" y="4607975"/>
                    <a:pt x="311396" y="4609741"/>
                  </a:cubicBezTo>
                  <a:cubicBezTo>
                    <a:pt x="325231" y="4611508"/>
                    <a:pt x="350838" y="4625901"/>
                    <a:pt x="368300" y="4641725"/>
                  </a:cubicBezTo>
                  <a:cubicBezTo>
                    <a:pt x="435992" y="4703067"/>
                    <a:pt x="462756" y="4712136"/>
                    <a:pt x="548311" y="4702722"/>
                  </a:cubicBezTo>
                  <a:cubicBezTo>
                    <a:pt x="626664" y="4694101"/>
                    <a:pt x="630878" y="4695202"/>
                    <a:pt x="718770" y="4747241"/>
                  </a:cubicBezTo>
                  <a:cubicBezTo>
                    <a:pt x="773924" y="4779897"/>
                    <a:pt x="824590" y="4800600"/>
                    <a:pt x="849353" y="4800600"/>
                  </a:cubicBezTo>
                  <a:cubicBezTo>
                    <a:pt x="935357" y="4800600"/>
                    <a:pt x="997583" y="4843835"/>
                    <a:pt x="1082403" y="4962525"/>
                  </a:cubicBezTo>
                  <a:cubicBezTo>
                    <a:pt x="1103618" y="4992211"/>
                    <a:pt x="1130650" y="5016500"/>
                    <a:pt x="1142474" y="5016500"/>
                  </a:cubicBezTo>
                  <a:cubicBezTo>
                    <a:pt x="1154298" y="5016500"/>
                    <a:pt x="1177395" y="5030788"/>
                    <a:pt x="1193800" y="5048250"/>
                  </a:cubicBezTo>
                  <a:cubicBezTo>
                    <a:pt x="1210205" y="5065713"/>
                    <a:pt x="1234433" y="5080000"/>
                    <a:pt x="1247640" y="5080000"/>
                  </a:cubicBezTo>
                  <a:cubicBezTo>
                    <a:pt x="1272096" y="5080000"/>
                    <a:pt x="1278685" y="5065214"/>
                    <a:pt x="1377946" y="4787597"/>
                  </a:cubicBezTo>
                  <a:cubicBezTo>
                    <a:pt x="1407235" y="4705680"/>
                    <a:pt x="1421159" y="4684837"/>
                    <a:pt x="1475509" y="4641547"/>
                  </a:cubicBezTo>
                  <a:cubicBezTo>
                    <a:pt x="1565785" y="4569642"/>
                    <a:pt x="1682857" y="4464933"/>
                    <a:pt x="1696520" y="4443876"/>
                  </a:cubicBezTo>
                  <a:cubicBezTo>
                    <a:pt x="1704257" y="4431951"/>
                    <a:pt x="1741856" y="4423824"/>
                    <a:pt x="1808836" y="4419600"/>
                  </a:cubicBezTo>
                  <a:lnTo>
                    <a:pt x="1909522" y="4413250"/>
                  </a:lnTo>
                  <a:lnTo>
                    <a:pt x="1948810" y="4359621"/>
                  </a:lnTo>
                  <a:cubicBezTo>
                    <a:pt x="1970419" y="4330125"/>
                    <a:pt x="1996548" y="4294588"/>
                    <a:pt x="2006874" y="4280650"/>
                  </a:cubicBezTo>
                  <a:cubicBezTo>
                    <a:pt x="2036925" y="4240089"/>
                    <a:pt x="2073446" y="4248763"/>
                    <a:pt x="2098675" y="4302452"/>
                  </a:cubicBezTo>
                  <a:cubicBezTo>
                    <a:pt x="2111342" y="4329409"/>
                    <a:pt x="2158592" y="4380760"/>
                    <a:pt x="2208543" y="4421855"/>
                  </a:cubicBezTo>
                  <a:cubicBezTo>
                    <a:pt x="2281380" y="4481778"/>
                    <a:pt x="2300725" y="4506089"/>
                    <a:pt x="2323052" y="4565764"/>
                  </a:cubicBezTo>
                  <a:cubicBezTo>
                    <a:pt x="2364291" y="4675984"/>
                    <a:pt x="2386003" y="4711700"/>
                    <a:pt x="2411771" y="4711700"/>
                  </a:cubicBezTo>
                  <a:cubicBezTo>
                    <a:pt x="2424706" y="4711700"/>
                    <a:pt x="2440276" y="4699473"/>
                    <a:pt x="2446370" y="4684529"/>
                  </a:cubicBezTo>
                  <a:cubicBezTo>
                    <a:pt x="2488361" y="4581556"/>
                    <a:pt x="2521784" y="4539985"/>
                    <a:pt x="2576626" y="4522516"/>
                  </a:cubicBezTo>
                  <a:cubicBezTo>
                    <a:pt x="2648573" y="4499600"/>
                    <a:pt x="2855856" y="4488647"/>
                    <a:pt x="2896309" y="4505624"/>
                  </a:cubicBezTo>
                  <a:cubicBezTo>
                    <a:pt x="2940807" y="4524299"/>
                    <a:pt x="3023391" y="4610813"/>
                    <a:pt x="3130310" y="4750760"/>
                  </a:cubicBezTo>
                  <a:cubicBezTo>
                    <a:pt x="3226418" y="4876558"/>
                    <a:pt x="3290847" y="4940300"/>
                    <a:pt x="3321890" y="4940300"/>
                  </a:cubicBezTo>
                  <a:cubicBezTo>
                    <a:pt x="3331757" y="4940300"/>
                    <a:pt x="3371385" y="4968875"/>
                    <a:pt x="3409950" y="5003800"/>
                  </a:cubicBezTo>
                  <a:cubicBezTo>
                    <a:pt x="3448515" y="5038725"/>
                    <a:pt x="3490295" y="5067300"/>
                    <a:pt x="3502794" y="5067300"/>
                  </a:cubicBezTo>
                  <a:cubicBezTo>
                    <a:pt x="3515294" y="5067300"/>
                    <a:pt x="3531960" y="5073740"/>
                    <a:pt x="3539830" y="5081610"/>
                  </a:cubicBezTo>
                  <a:cubicBezTo>
                    <a:pt x="3566533" y="5108313"/>
                    <a:pt x="3617500" y="5080240"/>
                    <a:pt x="3785973" y="4946031"/>
                  </a:cubicBezTo>
                  <a:cubicBezTo>
                    <a:pt x="3878409" y="4872395"/>
                    <a:pt x="4009372" y="4775428"/>
                    <a:pt x="4077003" y="4730549"/>
                  </a:cubicBezTo>
                  <a:cubicBezTo>
                    <a:pt x="4144633" y="4685670"/>
                    <a:pt x="4203004" y="4638781"/>
                    <a:pt x="4206717" y="4626351"/>
                  </a:cubicBezTo>
                  <a:cubicBezTo>
                    <a:pt x="4234202" y="4534326"/>
                    <a:pt x="4304312" y="4471454"/>
                    <a:pt x="4411375" y="4442819"/>
                  </a:cubicBezTo>
                  <a:cubicBezTo>
                    <a:pt x="4460651" y="4429639"/>
                    <a:pt x="4479719" y="4430599"/>
                    <a:pt x="4538832" y="4449233"/>
                  </a:cubicBezTo>
                  <a:cubicBezTo>
                    <a:pt x="4577064" y="4461284"/>
                    <a:pt x="4633028" y="4487779"/>
                    <a:pt x="4663197" y="4508110"/>
                  </a:cubicBezTo>
                  <a:cubicBezTo>
                    <a:pt x="4794085" y="4596316"/>
                    <a:pt x="4809960" y="4601466"/>
                    <a:pt x="4959350" y="4604186"/>
                  </a:cubicBezTo>
                  <a:cubicBezTo>
                    <a:pt x="5036185" y="4605585"/>
                    <a:pt x="5127625" y="4610895"/>
                    <a:pt x="5162550" y="4615986"/>
                  </a:cubicBezTo>
                  <a:cubicBezTo>
                    <a:pt x="5217668" y="4624021"/>
                    <a:pt x="5237389" y="4620131"/>
                    <a:pt x="5311954" y="4586510"/>
                  </a:cubicBezTo>
                  <a:lnTo>
                    <a:pt x="5397859" y="4547776"/>
                  </a:lnTo>
                  <a:lnTo>
                    <a:pt x="5521504" y="4584245"/>
                  </a:lnTo>
                  <a:cubicBezTo>
                    <a:pt x="5635460" y="4617856"/>
                    <a:pt x="5762256" y="4670643"/>
                    <a:pt x="6026150" y="4794336"/>
                  </a:cubicBezTo>
                  <a:cubicBezTo>
                    <a:pt x="6187434" y="4869934"/>
                    <a:pt x="6236417" y="4889703"/>
                    <a:pt x="6327918" y="4916125"/>
                  </a:cubicBezTo>
                  <a:lnTo>
                    <a:pt x="6413786" y="4940921"/>
                  </a:lnTo>
                  <a:lnTo>
                    <a:pt x="6486668" y="4914043"/>
                  </a:lnTo>
                  <a:cubicBezTo>
                    <a:pt x="6612870" y="4867501"/>
                    <a:pt x="6996912" y="4672859"/>
                    <a:pt x="7086600" y="4609984"/>
                  </a:cubicBezTo>
                  <a:cubicBezTo>
                    <a:pt x="7136712" y="4574853"/>
                    <a:pt x="7308071" y="4508500"/>
                    <a:pt x="7348686" y="4508500"/>
                  </a:cubicBezTo>
                  <a:cubicBezTo>
                    <a:pt x="7382073" y="4508500"/>
                    <a:pt x="7434272" y="4518915"/>
                    <a:pt x="7625554" y="4563742"/>
                  </a:cubicBezTo>
                  <a:cubicBezTo>
                    <a:pt x="7681488" y="4576850"/>
                    <a:pt x="7688804" y="4582545"/>
                    <a:pt x="7693311" y="4616493"/>
                  </a:cubicBezTo>
                  <a:cubicBezTo>
                    <a:pt x="7697945" y="4651394"/>
                    <a:pt x="7739645" y="4711700"/>
                    <a:pt x="7759143" y="4711700"/>
                  </a:cubicBezTo>
                  <a:cubicBezTo>
                    <a:pt x="7763656" y="4711700"/>
                    <a:pt x="7802344" y="4688961"/>
                    <a:pt x="7845116" y="4661169"/>
                  </a:cubicBezTo>
                  <a:cubicBezTo>
                    <a:pt x="7887887" y="4633376"/>
                    <a:pt x="7949522" y="4604667"/>
                    <a:pt x="7982083" y="4597370"/>
                  </a:cubicBezTo>
                  <a:cubicBezTo>
                    <a:pt x="8014643" y="4590073"/>
                    <a:pt x="8070796" y="4567857"/>
                    <a:pt x="8106867" y="4548001"/>
                  </a:cubicBezTo>
                  <a:cubicBezTo>
                    <a:pt x="8223841" y="4483610"/>
                    <a:pt x="8324797" y="4499380"/>
                    <a:pt x="8365357" y="4588379"/>
                  </a:cubicBezTo>
                  <a:cubicBezTo>
                    <a:pt x="8380245" y="4621046"/>
                    <a:pt x="8399341" y="4643138"/>
                    <a:pt x="8414438" y="4645160"/>
                  </a:cubicBezTo>
                  <a:cubicBezTo>
                    <a:pt x="8430044" y="4647250"/>
                    <a:pt x="8499262" y="4599339"/>
                    <a:pt x="8602294" y="4515129"/>
                  </a:cubicBezTo>
                  <a:cubicBezTo>
                    <a:pt x="8834661" y="4325213"/>
                    <a:pt x="8872893" y="4319301"/>
                    <a:pt x="9030923" y="4448853"/>
                  </a:cubicBezTo>
                  <a:cubicBezTo>
                    <a:pt x="9221920" y="4605430"/>
                    <a:pt x="9289687" y="4645874"/>
                    <a:pt x="9367054" y="4649457"/>
                  </a:cubicBezTo>
                  <a:cubicBezTo>
                    <a:pt x="9437156" y="4652702"/>
                    <a:pt x="9516635" y="4701316"/>
                    <a:pt x="9563714" y="4769742"/>
                  </a:cubicBezTo>
                  <a:cubicBezTo>
                    <a:pt x="9607778" y="4833787"/>
                    <a:pt x="9670428" y="4974225"/>
                    <a:pt x="9716285" y="5111750"/>
                  </a:cubicBezTo>
                  <a:cubicBezTo>
                    <a:pt x="9755538" y="5229468"/>
                    <a:pt x="9767060" y="5241841"/>
                    <a:pt x="9839705" y="5244283"/>
                  </a:cubicBezTo>
                  <a:cubicBezTo>
                    <a:pt x="9914224" y="5246788"/>
                    <a:pt x="9941695" y="5267268"/>
                    <a:pt x="10010573" y="5371666"/>
                  </a:cubicBezTo>
                  <a:cubicBezTo>
                    <a:pt x="10056830" y="5441777"/>
                    <a:pt x="10075655" y="5458669"/>
                    <a:pt x="10139342" y="5487215"/>
                  </a:cubicBezTo>
                  <a:cubicBezTo>
                    <a:pt x="10180368" y="5505603"/>
                    <a:pt x="10232926" y="5535802"/>
                    <a:pt x="10256138" y="5554324"/>
                  </a:cubicBezTo>
                  <a:cubicBezTo>
                    <a:pt x="10279351" y="5572846"/>
                    <a:pt x="10306543" y="5588000"/>
                    <a:pt x="10316565" y="5588000"/>
                  </a:cubicBezTo>
                  <a:cubicBezTo>
                    <a:pt x="10336219" y="5588000"/>
                    <a:pt x="10369974" y="5543324"/>
                    <a:pt x="10438281" y="5426902"/>
                  </a:cubicBezTo>
                  <a:cubicBezTo>
                    <a:pt x="10499167" y="5323126"/>
                    <a:pt x="10586369" y="5213435"/>
                    <a:pt x="10644726" y="5167216"/>
                  </a:cubicBezTo>
                  <a:cubicBezTo>
                    <a:pt x="10730861" y="5098997"/>
                    <a:pt x="10749424" y="5041493"/>
                    <a:pt x="10820482" y="4622800"/>
                  </a:cubicBezTo>
                  <a:cubicBezTo>
                    <a:pt x="10835301" y="4535488"/>
                    <a:pt x="10858557" y="4437615"/>
                    <a:pt x="10872163" y="4405306"/>
                  </a:cubicBezTo>
                  <a:cubicBezTo>
                    <a:pt x="10905481" y="4326189"/>
                    <a:pt x="10956449" y="4276241"/>
                    <a:pt x="10996125" y="4283826"/>
                  </a:cubicBezTo>
                  <a:cubicBezTo>
                    <a:pt x="11012972" y="4287046"/>
                    <a:pt x="11044620" y="4281117"/>
                    <a:pt x="11066453" y="4270649"/>
                  </a:cubicBezTo>
                  <a:cubicBezTo>
                    <a:pt x="11141139" y="4234842"/>
                    <a:pt x="11186271" y="4216400"/>
                    <a:pt x="11199211" y="4216400"/>
                  </a:cubicBezTo>
                  <a:cubicBezTo>
                    <a:pt x="11236837" y="4216400"/>
                    <a:pt x="11289509" y="4284413"/>
                    <a:pt x="11310134" y="4359633"/>
                  </a:cubicBezTo>
                  <a:cubicBezTo>
                    <a:pt x="11341642" y="4474535"/>
                    <a:pt x="11443581" y="4711700"/>
                    <a:pt x="11461462" y="4711700"/>
                  </a:cubicBezTo>
                  <a:cubicBezTo>
                    <a:pt x="11476590" y="4711700"/>
                    <a:pt x="11587043" y="4581975"/>
                    <a:pt x="11645287" y="4495800"/>
                  </a:cubicBezTo>
                  <a:cubicBezTo>
                    <a:pt x="11680771" y="4443300"/>
                    <a:pt x="11756671" y="4381500"/>
                    <a:pt x="11785664" y="4381500"/>
                  </a:cubicBezTo>
                  <a:cubicBezTo>
                    <a:pt x="11826276" y="4381500"/>
                    <a:pt x="11955581" y="4291424"/>
                    <a:pt x="11991499" y="4238112"/>
                  </a:cubicBezTo>
                  <a:cubicBezTo>
                    <a:pt x="12038112" y="4168926"/>
                    <a:pt x="12065073" y="4152900"/>
                    <a:pt x="12134850" y="4152900"/>
                  </a:cubicBezTo>
                  <a:lnTo>
                    <a:pt x="12192000" y="4152900"/>
                  </a:lnTo>
                  <a:lnTo>
                    <a:pt x="12192000" y="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/>
              <a:stretch>
                <a:fillRect/>
              </a:stretch>
            </a:blipFill>
            <a:ln cap="sq">
              <a:noFill/>
              <a:bevel/>
            </a:ln>
            <a:scene3d>
              <a:camera prst="orthographicFront"/>
              <a:lightRig rig="threePt" dir="t"/>
            </a:scene3d>
            <a:sp3d extrusionH="254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560830" y="494030"/>
            <a:ext cx="631634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7200" dirty="0" smtClean="0">
                <a:solidFill>
                  <a:schemeClr val="tx1"/>
                </a:solidFill>
                <a:latin typeface="字魂龙腾楷书(商用需授权)" panose="00000500000000000000" charset="-122"/>
                <a:ea typeface="字魂龙腾楷书(商用需授权)" panose="00000500000000000000" charset="-122"/>
              </a:rPr>
              <a:t>春守一方成长</a:t>
            </a:r>
            <a:endParaRPr lang="zh-CN" altLang="en-US" sz="7200" dirty="0" smtClean="0">
              <a:solidFill>
                <a:schemeClr val="tx1"/>
              </a:solidFill>
              <a:latin typeface="字魂龙腾楷书(商用需授权)" panose="00000500000000000000" charset="-122"/>
              <a:ea typeface="字魂龙腾楷书(商用需授权)" panose="00000500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507105" y="1692910"/>
            <a:ext cx="629539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7200" dirty="0" smtClean="0">
                <a:solidFill>
                  <a:schemeClr val="tx1"/>
                </a:solidFill>
                <a:latin typeface="字魂龙腾楷书(商用需授权)" panose="00000500000000000000" charset="-122"/>
                <a:ea typeface="字魂龙腾楷书(商用需授权)" panose="00000500000000000000" charset="-122"/>
                <a:sym typeface="+mn-ea"/>
              </a:rPr>
              <a:t>心育一路芳华</a:t>
            </a:r>
            <a:endParaRPr lang="zh-CN" altLang="en-US" sz="7200" dirty="0" smtClean="0">
              <a:solidFill>
                <a:schemeClr val="tx1"/>
              </a:solidFill>
              <a:latin typeface="字魂龙腾楷书(商用需授权)" panose="00000500000000000000" charset="-122"/>
              <a:ea typeface="字魂龙腾楷书(商用需授权)" panose="000005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2181860" y="4104640"/>
            <a:ext cx="8570595" cy="648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/>
          <a:lstStyle>
            <a:defPPr>
              <a:defRPr lang="zh-CN"/>
            </a:defPPr>
            <a:lvl1pPr algn="ctr">
              <a:defRPr sz="2000"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4800">
                <a:solidFill>
                  <a:srgbClr val="000000"/>
                </a:solidFill>
                <a:latin typeface="Aa未来黑 105" pitchFamily="2" charset="-122"/>
                <a:ea typeface="Aa未来黑 105" pitchFamily="2" charset="-122"/>
                <a:cs typeface="Aa未来黑 105" pitchFamily="2" charset="-122"/>
              </a:rPr>
              <a:t>2026年春季学校德育工作总结</a:t>
            </a:r>
            <a:endParaRPr lang="zh-CN" altLang="en-US" sz="4800">
              <a:solidFill>
                <a:srgbClr val="000000"/>
              </a:solidFill>
              <a:latin typeface="Aa未来黑 105" pitchFamily="2" charset="-122"/>
              <a:ea typeface="Aa未来黑 105" pitchFamily="2" charset="-122"/>
              <a:cs typeface="Aa未来黑 105" pitchFamily="2" charset="-122"/>
            </a:endParaRPr>
          </a:p>
        </p:txBody>
      </p:sp>
      <p:sp>
        <p:nvSpPr>
          <p:cNvPr id="49" name="任意多边形: 形状 48"/>
          <p:cNvSpPr/>
          <p:nvPr/>
        </p:nvSpPr>
        <p:spPr>
          <a:xfrm rot="5400000">
            <a:off x="903182" y="553041"/>
            <a:ext cx="164449" cy="722744"/>
          </a:xfrm>
          <a:custGeom>
            <a:avLst/>
            <a:gdLst>
              <a:gd name="connsiteX0" fmla="*/ 115034 w 230067"/>
              <a:gd name="connsiteY0" fmla="*/ 812798 h 1011132"/>
              <a:gd name="connsiteX1" fmla="*/ 230067 w 230067"/>
              <a:gd name="connsiteY1" fmla="*/ 1011132 h 1011132"/>
              <a:gd name="connsiteX2" fmla="*/ 0 w 230067"/>
              <a:gd name="connsiteY2" fmla="*/ 1011132 h 1011132"/>
              <a:gd name="connsiteX3" fmla="*/ 115034 w 230067"/>
              <a:gd name="connsiteY3" fmla="*/ 541866 h 1011132"/>
              <a:gd name="connsiteX4" fmla="*/ 230067 w 230067"/>
              <a:gd name="connsiteY4" fmla="*/ 740200 h 1011132"/>
              <a:gd name="connsiteX5" fmla="*/ 0 w 230067"/>
              <a:gd name="connsiteY5" fmla="*/ 740200 h 1011132"/>
              <a:gd name="connsiteX6" fmla="*/ 115034 w 230067"/>
              <a:gd name="connsiteY6" fmla="*/ 270933 h 1011132"/>
              <a:gd name="connsiteX7" fmla="*/ 230067 w 230067"/>
              <a:gd name="connsiteY7" fmla="*/ 469267 h 1011132"/>
              <a:gd name="connsiteX8" fmla="*/ 0 w 230067"/>
              <a:gd name="connsiteY8" fmla="*/ 469267 h 1011132"/>
              <a:gd name="connsiteX9" fmla="*/ 115034 w 230067"/>
              <a:gd name="connsiteY9" fmla="*/ 0 h 1011132"/>
              <a:gd name="connsiteX10" fmla="*/ 230067 w 230067"/>
              <a:gd name="connsiteY10" fmla="*/ 198334 h 1011132"/>
              <a:gd name="connsiteX11" fmla="*/ 0 w 230067"/>
              <a:gd name="connsiteY11" fmla="*/ 198334 h 1011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0067" h="1011132">
                <a:moveTo>
                  <a:pt x="115034" y="812798"/>
                </a:moveTo>
                <a:lnTo>
                  <a:pt x="230067" y="1011132"/>
                </a:lnTo>
                <a:lnTo>
                  <a:pt x="0" y="1011132"/>
                </a:lnTo>
                <a:close/>
                <a:moveTo>
                  <a:pt x="115034" y="541866"/>
                </a:moveTo>
                <a:lnTo>
                  <a:pt x="230067" y="740200"/>
                </a:lnTo>
                <a:lnTo>
                  <a:pt x="0" y="740200"/>
                </a:lnTo>
                <a:close/>
                <a:moveTo>
                  <a:pt x="115034" y="270933"/>
                </a:moveTo>
                <a:lnTo>
                  <a:pt x="230067" y="469267"/>
                </a:lnTo>
                <a:lnTo>
                  <a:pt x="0" y="469267"/>
                </a:lnTo>
                <a:close/>
                <a:moveTo>
                  <a:pt x="115034" y="0"/>
                </a:moveTo>
                <a:lnTo>
                  <a:pt x="230067" y="198334"/>
                </a:lnTo>
                <a:lnTo>
                  <a:pt x="0" y="198334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 rot="0">
            <a:off x="4093845" y="5236210"/>
            <a:ext cx="5121275" cy="481270"/>
            <a:chOff x="1924863" y="4631848"/>
            <a:chExt cx="5121300" cy="481555"/>
          </a:xfrm>
        </p:grpSpPr>
        <p:grpSp>
          <p:nvGrpSpPr>
            <p:cNvPr id="27" name="组合 26"/>
            <p:cNvGrpSpPr/>
            <p:nvPr/>
          </p:nvGrpSpPr>
          <p:grpSpPr>
            <a:xfrm>
              <a:off x="1924863" y="4631848"/>
              <a:ext cx="2500569" cy="475399"/>
              <a:chOff x="2230415" y="11829104"/>
              <a:chExt cx="1954856" cy="707249"/>
            </a:xfrm>
            <a:effectLst>
              <a:reflection blurRad="6350" stA="50000" endA="300" endPos="90000" dist="50800" dir="5400000" sy="-100000" algn="bl" rotWithShape="0"/>
            </a:effectLst>
          </p:grpSpPr>
          <p:sp>
            <p:nvSpPr>
              <p:cNvPr id="31" name="圆角矩形 25"/>
              <p:cNvSpPr/>
              <p:nvPr>
                <p:custDataLst>
                  <p:tags r:id="rId6"/>
                </p:custDataLst>
              </p:nvPr>
            </p:nvSpPr>
            <p:spPr bwMode="auto">
              <a:xfrm>
                <a:off x="2230415" y="11829104"/>
                <a:ext cx="1610122" cy="695374"/>
              </a:xfrm>
              <a:prstGeom prst="roundRect">
                <a:avLst>
                  <a:gd name="adj" fmla="val 50000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190500" dist="63500" dir="2700000" algn="tl" rotWithShape="0">
                  <a:schemeClr val="tx1">
                    <a:lumMod val="50000"/>
                    <a:lumOff val="50000"/>
                    <a:alpha val="30000"/>
                  </a:schemeClr>
                </a:outerShdw>
              </a:effectLst>
            </p:spPr>
            <p:txBody>
              <a:bodyPr vert="horz" wrap="square" lIns="54864" tIns="54864" rIns="54864" bIns="54864" numCol="1" rtlCol="0" anchor="ctr" anchorCtr="0" compatLnSpc="1">
                <a:spAutoFit/>
              </a:bodyPr>
              <a:lstStyle/>
              <a:p>
                <a:pPr defTabSz="2924175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1440" b="1" dirty="0">
                    <a:solidFill>
                      <a:schemeClr val="tx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" panose="00020600040101010101" charset="-122"/>
                    <a:sym typeface="思源宋体 CN" panose="02020400000000000000" pitchFamily="18" charset="-122"/>
                  </a:rPr>
                  <a:t>   汇报人</a:t>
                </a:r>
                <a:endParaRPr lang="zh-CN" altLang="en-US" sz="1440" b="1" dirty="0">
                  <a:solidFill>
                    <a:schemeClr val="tx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" panose="00020600040101010101" charset="-122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32" name="圆角矩形 26"/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3082105" y="11841265"/>
                <a:ext cx="1103166" cy="695088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95000"/>
                    </a:schemeClr>
                  </a:gs>
                </a:gsLst>
                <a:lin ang="2700000" scaled="1"/>
              </a:gra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190500" dist="63500" dir="2700000" algn="tl" rotWithShape="0">
                  <a:schemeClr val="tx1">
                    <a:lumMod val="50000"/>
                    <a:lumOff val="50000"/>
                    <a:alpha val="30000"/>
                  </a:schemeClr>
                </a:outerShdw>
              </a:effectLst>
            </p:spPr>
            <p:txBody>
              <a:bodyPr vert="horz" wrap="square" lIns="54864" tIns="54864" rIns="54864" bIns="54864" numCol="1" rtlCol="0" anchor="ctr" anchorCtr="0" compatLnSpc="1">
                <a:spAutoFit/>
              </a:bodyPr>
              <a:lstStyle/>
              <a:p>
                <a:pPr algn="ctr" defTabSz="2924175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440" b="1" dirty="0" smtClean="0">
                    <a:solidFill>
                      <a:schemeClr val="tx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" panose="00020600040101010101" charset="-122"/>
                    <a:sym typeface="思源宋体 CN" panose="02020400000000000000" pitchFamily="18" charset="-122"/>
                  </a:rPr>
                  <a:t>XXX</a:t>
                </a:r>
                <a:endParaRPr lang="en-US" altLang="zh-CN" sz="1440" b="1" dirty="0" smtClean="0">
                  <a:solidFill>
                    <a:schemeClr val="tx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" panose="00020600040101010101" charset="-122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4686248" y="4645955"/>
              <a:ext cx="2359915" cy="467448"/>
              <a:chOff x="2360988" y="11850095"/>
              <a:chExt cx="1844897" cy="695421"/>
            </a:xfrm>
            <a:effectLst>
              <a:reflection blurRad="6350" stA="50000" endA="300" endPos="90000" dist="50800" dir="5400000" sy="-100000" algn="bl" rotWithShape="0"/>
            </a:effectLst>
          </p:grpSpPr>
          <p:sp>
            <p:nvSpPr>
              <p:cNvPr id="29" name="圆角矩形 25"/>
              <p:cNvSpPr/>
              <p:nvPr>
                <p:custDataLst>
                  <p:tags r:id="rId8"/>
                </p:custDataLst>
              </p:nvPr>
            </p:nvSpPr>
            <p:spPr bwMode="auto">
              <a:xfrm>
                <a:off x="2360988" y="11850095"/>
                <a:ext cx="1610122" cy="695374"/>
              </a:xfrm>
              <a:prstGeom prst="roundRect">
                <a:avLst>
                  <a:gd name="adj" fmla="val 50000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190500" dist="63500" dir="2700000" algn="tl" rotWithShape="0">
                  <a:schemeClr val="tx1">
                    <a:lumMod val="50000"/>
                    <a:lumOff val="50000"/>
                    <a:alpha val="30000"/>
                  </a:schemeClr>
                </a:outerShdw>
              </a:effectLst>
            </p:spPr>
            <p:txBody>
              <a:bodyPr vert="horz" wrap="square" lIns="54864" tIns="54864" rIns="54864" bIns="54864" numCol="1" rtlCol="0" anchor="ctr" anchorCtr="0" compatLnSpc="1">
                <a:spAutoFit/>
              </a:bodyPr>
              <a:lstStyle/>
              <a:p>
                <a:pPr defTabSz="2924175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1440" b="1" dirty="0">
                    <a:solidFill>
                      <a:schemeClr val="tx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" panose="00020600040101010101" charset="-122"/>
                    <a:sym typeface="思源宋体 CN" panose="02020400000000000000" pitchFamily="18" charset="-122"/>
                  </a:rPr>
                  <a:t>   </a:t>
                </a:r>
                <a:r>
                  <a:rPr lang="zh-CN" altLang="en-US" sz="1440" b="1" dirty="0" smtClean="0">
                    <a:solidFill>
                      <a:schemeClr val="tx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" panose="00020600040101010101" charset="-122"/>
                    <a:sym typeface="思源宋体 CN" panose="02020400000000000000" pitchFamily="18" charset="-122"/>
                  </a:rPr>
                  <a:t>时间</a:t>
                </a:r>
                <a:endParaRPr lang="zh-CN" altLang="en-US" sz="1440" b="1" dirty="0" smtClean="0">
                  <a:solidFill>
                    <a:schemeClr val="tx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" panose="00020600040101010101" charset="-122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30" name="圆角矩形 26"/>
              <p:cNvSpPr/>
              <p:nvPr>
                <p:custDataLst>
                  <p:tags r:id="rId9"/>
                </p:custDataLst>
              </p:nvPr>
            </p:nvSpPr>
            <p:spPr bwMode="auto">
              <a:xfrm>
                <a:off x="3071068" y="11850321"/>
                <a:ext cx="1134817" cy="695195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95000"/>
                    </a:schemeClr>
                  </a:gs>
                </a:gsLst>
                <a:lin ang="2700000" scaled="1"/>
              </a:gra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190500" dist="63500" dir="2700000" algn="tl" rotWithShape="0">
                  <a:schemeClr val="tx1">
                    <a:lumMod val="50000"/>
                    <a:lumOff val="50000"/>
                    <a:alpha val="30000"/>
                  </a:schemeClr>
                </a:outerShdw>
              </a:effectLst>
            </p:spPr>
            <p:txBody>
              <a:bodyPr vert="horz" wrap="square" lIns="54864" tIns="54864" rIns="54864" bIns="54864" numCol="1" rtlCol="0" anchor="ctr" anchorCtr="0" compatLnSpc="1">
                <a:spAutoFit/>
              </a:bodyPr>
              <a:lstStyle/>
              <a:p>
                <a:pPr algn="ctr" defTabSz="2924175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440" b="1" dirty="0">
                    <a:solidFill>
                      <a:schemeClr val="tx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" panose="00020600040101010101" charset="-122"/>
                    <a:sym typeface="思源宋体 CN" panose="02020400000000000000" pitchFamily="18" charset="-122"/>
                  </a:rPr>
                  <a:t>2026.06</a:t>
                </a:r>
                <a:endParaRPr lang="en-US" altLang="zh-CN" sz="1440" b="1" dirty="0">
                  <a:solidFill>
                    <a:schemeClr val="tx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" panose="00020600040101010101" charset="-122"/>
                  <a:sym typeface="思源宋体 CN" panose="02020400000000000000" pitchFamily="18" charset="-122"/>
                </a:endParaRPr>
              </a:p>
            </p:txBody>
          </p:sp>
        </p:grpSp>
      </p:grpSp>
      <p:grpSp>
        <p:nvGrpSpPr>
          <p:cNvPr id="9" name="组合 8"/>
          <p:cNvGrpSpPr/>
          <p:nvPr/>
        </p:nvGrpSpPr>
        <p:grpSpPr>
          <a:xfrm>
            <a:off x="0" y="5828665"/>
            <a:ext cx="12192000" cy="1029335"/>
            <a:chOff x="-2" y="6253954"/>
            <a:chExt cx="12191955" cy="622545"/>
          </a:xfrm>
        </p:grpSpPr>
        <p:sp>
          <p:nvSpPr>
            <p:cNvPr id="63" name="任意多边形: 形状 62"/>
            <p:cNvSpPr/>
            <p:nvPr/>
          </p:nvSpPr>
          <p:spPr>
            <a:xfrm flipH="1" flipV="1">
              <a:off x="-2" y="6253954"/>
              <a:ext cx="12191906" cy="604046"/>
            </a:xfrm>
            <a:custGeom>
              <a:avLst/>
              <a:gdLst>
                <a:gd name="connsiteX0" fmla="*/ 10316471 w 12191906"/>
                <a:gd name="connsiteY0" fmla="*/ 604046 h 604046"/>
                <a:gd name="connsiteX1" fmla="*/ 10256044 w 12191906"/>
                <a:gd name="connsiteY1" fmla="*/ 597229 h 604046"/>
                <a:gd name="connsiteX2" fmla="*/ 10139248 w 12191906"/>
                <a:gd name="connsiteY2" fmla="*/ 583644 h 604046"/>
                <a:gd name="connsiteX3" fmla="*/ 10010479 w 12191906"/>
                <a:gd name="connsiteY3" fmla="*/ 560253 h 604046"/>
                <a:gd name="connsiteX4" fmla="*/ 9839611 w 12191906"/>
                <a:gd name="connsiteY4" fmla="*/ 534467 h 604046"/>
                <a:gd name="connsiteX5" fmla="*/ 9716191 w 12191906"/>
                <a:gd name="connsiteY5" fmla="*/ 507638 h 604046"/>
                <a:gd name="connsiteX6" fmla="*/ 9563620 w 12191906"/>
                <a:gd name="connsiteY6" fmla="*/ 438404 h 604046"/>
                <a:gd name="connsiteX7" fmla="*/ 9366960 w 12191906"/>
                <a:gd name="connsiteY7" fmla="*/ 414055 h 604046"/>
                <a:gd name="connsiteX8" fmla="*/ 9030829 w 12191906"/>
                <a:gd name="connsiteY8" fmla="*/ 373446 h 604046"/>
                <a:gd name="connsiteX9" fmla="*/ 8602200 w 12191906"/>
                <a:gd name="connsiteY9" fmla="*/ 386862 h 604046"/>
                <a:gd name="connsiteX10" fmla="*/ 8414344 w 12191906"/>
                <a:gd name="connsiteY10" fmla="*/ 413185 h 604046"/>
                <a:gd name="connsiteX11" fmla="*/ 8365263 w 12191906"/>
                <a:gd name="connsiteY11" fmla="*/ 401691 h 604046"/>
                <a:gd name="connsiteX12" fmla="*/ 8106773 w 12191906"/>
                <a:gd name="connsiteY12" fmla="*/ 393517 h 604046"/>
                <a:gd name="connsiteX13" fmla="*/ 7981989 w 12191906"/>
                <a:gd name="connsiteY13" fmla="*/ 403511 h 604046"/>
                <a:gd name="connsiteX14" fmla="*/ 7845022 w 12191906"/>
                <a:gd name="connsiteY14" fmla="*/ 416426 h 604046"/>
                <a:gd name="connsiteX15" fmla="*/ 7759049 w 12191906"/>
                <a:gd name="connsiteY15" fmla="*/ 426655 h 604046"/>
                <a:gd name="connsiteX16" fmla="*/ 7693217 w 12191906"/>
                <a:gd name="connsiteY16" fmla="*/ 407382 h 604046"/>
                <a:gd name="connsiteX17" fmla="*/ 7625460 w 12191906"/>
                <a:gd name="connsiteY17" fmla="*/ 396703 h 604046"/>
                <a:gd name="connsiteX18" fmla="*/ 7348592 w 12191906"/>
                <a:gd name="connsiteY18" fmla="*/ 385521 h 604046"/>
                <a:gd name="connsiteX19" fmla="*/ 7086506 w 12191906"/>
                <a:gd name="connsiteY19" fmla="*/ 406064 h 604046"/>
                <a:gd name="connsiteX20" fmla="*/ 6486574 w 12191906"/>
                <a:gd name="connsiteY20" fmla="*/ 467615 h 604046"/>
                <a:gd name="connsiteX21" fmla="*/ 6413692 w 12191906"/>
                <a:gd name="connsiteY21" fmla="*/ 473056 h 604046"/>
                <a:gd name="connsiteX22" fmla="*/ 6327824 w 12191906"/>
                <a:gd name="connsiteY22" fmla="*/ 468037 h 604046"/>
                <a:gd name="connsiteX23" fmla="*/ 6026056 w 12191906"/>
                <a:gd name="connsiteY23" fmla="*/ 443383 h 604046"/>
                <a:gd name="connsiteX24" fmla="*/ 5521410 w 12191906"/>
                <a:gd name="connsiteY24" fmla="*/ 400854 h 604046"/>
                <a:gd name="connsiteX25" fmla="*/ 5397765 w 12191906"/>
                <a:gd name="connsiteY25" fmla="*/ 393471 h 604046"/>
                <a:gd name="connsiteX26" fmla="*/ 5311860 w 12191906"/>
                <a:gd name="connsiteY26" fmla="*/ 401312 h 604046"/>
                <a:gd name="connsiteX27" fmla="*/ 5162456 w 12191906"/>
                <a:gd name="connsiteY27" fmla="*/ 407279 h 604046"/>
                <a:gd name="connsiteX28" fmla="*/ 4959256 w 12191906"/>
                <a:gd name="connsiteY28" fmla="*/ 404890 h 604046"/>
                <a:gd name="connsiteX29" fmla="*/ 4663103 w 12191906"/>
                <a:gd name="connsiteY29" fmla="*/ 385442 h 604046"/>
                <a:gd name="connsiteX30" fmla="*/ 4538738 w 12191906"/>
                <a:gd name="connsiteY30" fmla="*/ 373523 h 604046"/>
                <a:gd name="connsiteX31" fmla="*/ 4411281 w 12191906"/>
                <a:gd name="connsiteY31" fmla="*/ 372225 h 604046"/>
                <a:gd name="connsiteX32" fmla="*/ 4206623 w 12191906"/>
                <a:gd name="connsiteY32" fmla="*/ 409377 h 604046"/>
                <a:gd name="connsiteX33" fmla="*/ 4076909 w 12191906"/>
                <a:gd name="connsiteY33" fmla="*/ 430470 h 604046"/>
                <a:gd name="connsiteX34" fmla="*/ 3785879 w 12191906"/>
                <a:gd name="connsiteY34" fmla="*/ 474091 h 604046"/>
                <a:gd name="connsiteX35" fmla="*/ 3539736 w 12191906"/>
                <a:gd name="connsiteY35" fmla="*/ 501536 h 604046"/>
                <a:gd name="connsiteX36" fmla="*/ 3502700 w 12191906"/>
                <a:gd name="connsiteY36" fmla="*/ 498640 h 604046"/>
                <a:gd name="connsiteX37" fmla="*/ 3409856 w 12191906"/>
                <a:gd name="connsiteY37" fmla="*/ 485785 h 604046"/>
                <a:gd name="connsiteX38" fmla="*/ 3321796 w 12191906"/>
                <a:gd name="connsiteY38" fmla="*/ 472931 h 604046"/>
                <a:gd name="connsiteX39" fmla="*/ 3130216 w 12191906"/>
                <a:gd name="connsiteY39" fmla="*/ 434562 h 604046"/>
                <a:gd name="connsiteX40" fmla="*/ 2896215 w 12191906"/>
                <a:gd name="connsiteY40" fmla="*/ 384938 h 604046"/>
                <a:gd name="connsiteX41" fmla="*/ 2576532 w 12191906"/>
                <a:gd name="connsiteY41" fmla="*/ 388358 h 604046"/>
                <a:gd name="connsiteX42" fmla="*/ 2446276 w 12191906"/>
                <a:gd name="connsiteY42" fmla="*/ 421154 h 604046"/>
                <a:gd name="connsiteX43" fmla="*/ 2411677 w 12191906"/>
                <a:gd name="connsiteY43" fmla="*/ 426655 h 604046"/>
                <a:gd name="connsiteX44" fmla="*/ 2322958 w 12191906"/>
                <a:gd name="connsiteY44" fmla="*/ 397113 h 604046"/>
                <a:gd name="connsiteX45" fmla="*/ 2208449 w 12191906"/>
                <a:gd name="connsiteY45" fmla="*/ 367981 h 604046"/>
                <a:gd name="connsiteX46" fmla="*/ 2098581 w 12191906"/>
                <a:gd name="connsiteY46" fmla="*/ 343810 h 604046"/>
                <a:gd name="connsiteX47" fmla="*/ 2006780 w 12191906"/>
                <a:gd name="connsiteY47" fmla="*/ 339396 h 604046"/>
                <a:gd name="connsiteX48" fmla="*/ 1948716 w 12191906"/>
                <a:gd name="connsiteY48" fmla="*/ 355383 h 604046"/>
                <a:gd name="connsiteX49" fmla="*/ 1909428 w 12191906"/>
                <a:gd name="connsiteY49" fmla="*/ 366239 h 604046"/>
                <a:gd name="connsiteX50" fmla="*/ 1808742 w 12191906"/>
                <a:gd name="connsiteY50" fmla="*/ 367524 h 604046"/>
                <a:gd name="connsiteX51" fmla="*/ 1696426 w 12191906"/>
                <a:gd name="connsiteY51" fmla="*/ 372439 h 604046"/>
                <a:gd name="connsiteX52" fmla="*/ 1475415 w 12191906"/>
                <a:gd name="connsiteY52" fmla="*/ 412454 h 604046"/>
                <a:gd name="connsiteX53" fmla="*/ 1377852 w 12191906"/>
                <a:gd name="connsiteY53" fmla="*/ 442019 h 604046"/>
                <a:gd name="connsiteX54" fmla="*/ 1247546 w 12191906"/>
                <a:gd name="connsiteY54" fmla="*/ 501210 h 604046"/>
                <a:gd name="connsiteX55" fmla="*/ 1193706 w 12191906"/>
                <a:gd name="connsiteY55" fmla="*/ 494783 h 604046"/>
                <a:gd name="connsiteX56" fmla="*/ 1142380 w 12191906"/>
                <a:gd name="connsiteY56" fmla="*/ 488356 h 604046"/>
                <a:gd name="connsiteX57" fmla="*/ 1082309 w 12191906"/>
                <a:gd name="connsiteY57" fmla="*/ 477430 h 604046"/>
                <a:gd name="connsiteX58" fmla="*/ 849259 w 12191906"/>
                <a:gd name="connsiteY58" fmla="*/ 444651 h 604046"/>
                <a:gd name="connsiteX59" fmla="*/ 718676 w 12191906"/>
                <a:gd name="connsiteY59" fmla="*/ 433849 h 604046"/>
                <a:gd name="connsiteX60" fmla="*/ 548217 w 12191906"/>
                <a:gd name="connsiteY60" fmla="*/ 424837 h 604046"/>
                <a:gd name="connsiteX61" fmla="*/ 368206 w 12191906"/>
                <a:gd name="connsiteY61" fmla="*/ 412490 h 604046"/>
                <a:gd name="connsiteX62" fmla="*/ 311302 w 12191906"/>
                <a:gd name="connsiteY62" fmla="*/ 406015 h 604046"/>
                <a:gd name="connsiteX63" fmla="*/ 251268 w 12191906"/>
                <a:gd name="connsiteY63" fmla="*/ 400144 h 604046"/>
                <a:gd name="connsiteX64" fmla="*/ 52133 w 12191906"/>
                <a:gd name="connsiteY64" fmla="*/ 399511 h 604046"/>
                <a:gd name="connsiteX65" fmla="*/ 6887 w 12191906"/>
                <a:gd name="connsiteY65" fmla="*/ 403517 h 604046"/>
                <a:gd name="connsiteX66" fmla="*/ 48 w 12191906"/>
                <a:gd name="connsiteY66" fmla="*/ 31661 h 604046"/>
                <a:gd name="connsiteX67" fmla="*/ 0 w 12191906"/>
                <a:gd name="connsiteY67" fmla="*/ 0 h 604046"/>
                <a:gd name="connsiteX68" fmla="*/ 12191906 w 12191906"/>
                <a:gd name="connsiteY68" fmla="*/ 0 h 604046"/>
                <a:gd name="connsiteX69" fmla="*/ 12191906 w 12191906"/>
                <a:gd name="connsiteY69" fmla="*/ 313536 h 604046"/>
                <a:gd name="connsiteX70" fmla="*/ 12134756 w 12191906"/>
                <a:gd name="connsiteY70" fmla="*/ 313536 h 604046"/>
                <a:gd name="connsiteX71" fmla="*/ 11991405 w 12191906"/>
                <a:gd name="connsiteY71" fmla="*/ 330785 h 604046"/>
                <a:gd name="connsiteX72" fmla="*/ 11785570 w 12191906"/>
                <a:gd name="connsiteY72" fmla="*/ 359812 h 604046"/>
                <a:gd name="connsiteX73" fmla="*/ 11645193 w 12191906"/>
                <a:gd name="connsiteY73" fmla="*/ 382950 h 604046"/>
                <a:gd name="connsiteX74" fmla="*/ 11461368 w 12191906"/>
                <a:gd name="connsiteY74" fmla="*/ 426655 h 604046"/>
                <a:gd name="connsiteX75" fmla="*/ 11310040 w 12191906"/>
                <a:gd name="connsiteY75" fmla="*/ 355385 h 604046"/>
                <a:gd name="connsiteX76" fmla="*/ 11199117 w 12191906"/>
                <a:gd name="connsiteY76" fmla="*/ 326390 h 604046"/>
                <a:gd name="connsiteX77" fmla="*/ 11066359 w 12191906"/>
                <a:gd name="connsiteY77" fmla="*/ 337372 h 604046"/>
                <a:gd name="connsiteX78" fmla="*/ 10996031 w 12191906"/>
                <a:gd name="connsiteY78" fmla="*/ 340039 h 604046"/>
                <a:gd name="connsiteX79" fmla="*/ 10872069 w 12191906"/>
                <a:gd name="connsiteY79" fmla="*/ 364631 h 604046"/>
                <a:gd name="connsiteX80" fmla="*/ 10820388 w 12191906"/>
                <a:gd name="connsiteY80" fmla="*/ 408659 h 604046"/>
                <a:gd name="connsiteX81" fmla="*/ 10644632 w 12191906"/>
                <a:gd name="connsiteY81" fmla="*/ 518866 h 604046"/>
                <a:gd name="connsiteX82" fmla="*/ 10438187 w 12191906"/>
                <a:gd name="connsiteY82" fmla="*/ 571435 h 604046"/>
                <a:gd name="connsiteX83" fmla="*/ 10316471 w 12191906"/>
                <a:gd name="connsiteY83" fmla="*/ 604046 h 60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12191906" h="604046">
                  <a:moveTo>
                    <a:pt x="10316471" y="604046"/>
                  </a:moveTo>
                  <a:cubicBezTo>
                    <a:pt x="10306449" y="604046"/>
                    <a:pt x="10279257" y="600978"/>
                    <a:pt x="10256044" y="597229"/>
                  </a:cubicBezTo>
                  <a:cubicBezTo>
                    <a:pt x="10232832" y="593479"/>
                    <a:pt x="10180274" y="587366"/>
                    <a:pt x="10139248" y="583644"/>
                  </a:cubicBezTo>
                  <a:cubicBezTo>
                    <a:pt x="10075561" y="577865"/>
                    <a:pt x="10056736" y="574446"/>
                    <a:pt x="10010479" y="560253"/>
                  </a:cubicBezTo>
                  <a:cubicBezTo>
                    <a:pt x="9941601" y="539120"/>
                    <a:pt x="9914130" y="534974"/>
                    <a:pt x="9839611" y="534467"/>
                  </a:cubicBezTo>
                  <a:cubicBezTo>
                    <a:pt x="9766966" y="533972"/>
                    <a:pt x="9755444" y="531468"/>
                    <a:pt x="9716191" y="507638"/>
                  </a:cubicBezTo>
                  <a:cubicBezTo>
                    <a:pt x="9670334" y="479798"/>
                    <a:pt x="9607684" y="451369"/>
                    <a:pt x="9563620" y="438404"/>
                  </a:cubicBezTo>
                  <a:cubicBezTo>
                    <a:pt x="9516541" y="424553"/>
                    <a:pt x="9437062" y="414712"/>
                    <a:pt x="9366960" y="414055"/>
                  </a:cubicBezTo>
                  <a:cubicBezTo>
                    <a:pt x="9289593" y="413329"/>
                    <a:pt x="9221826" y="405142"/>
                    <a:pt x="9030829" y="373446"/>
                  </a:cubicBezTo>
                  <a:cubicBezTo>
                    <a:pt x="8872799" y="347221"/>
                    <a:pt x="8834567" y="348417"/>
                    <a:pt x="8602200" y="386862"/>
                  </a:cubicBezTo>
                  <a:cubicBezTo>
                    <a:pt x="8499168" y="403909"/>
                    <a:pt x="8429950" y="413608"/>
                    <a:pt x="8414344" y="413185"/>
                  </a:cubicBezTo>
                  <a:cubicBezTo>
                    <a:pt x="8399247" y="412776"/>
                    <a:pt x="8380151" y="408303"/>
                    <a:pt x="8365263" y="401691"/>
                  </a:cubicBezTo>
                  <a:cubicBezTo>
                    <a:pt x="8324703" y="383674"/>
                    <a:pt x="8223747" y="380482"/>
                    <a:pt x="8106773" y="393517"/>
                  </a:cubicBezTo>
                  <a:cubicBezTo>
                    <a:pt x="8070702" y="397536"/>
                    <a:pt x="8014549" y="402034"/>
                    <a:pt x="7981989" y="403511"/>
                  </a:cubicBezTo>
                  <a:cubicBezTo>
                    <a:pt x="7949428" y="404988"/>
                    <a:pt x="7887793" y="410799"/>
                    <a:pt x="7845022" y="416426"/>
                  </a:cubicBezTo>
                  <a:cubicBezTo>
                    <a:pt x="7802250" y="422052"/>
                    <a:pt x="7763562" y="426655"/>
                    <a:pt x="7759049" y="426655"/>
                  </a:cubicBezTo>
                  <a:cubicBezTo>
                    <a:pt x="7739551" y="426655"/>
                    <a:pt x="7697851" y="414447"/>
                    <a:pt x="7693217" y="407382"/>
                  </a:cubicBezTo>
                  <a:cubicBezTo>
                    <a:pt x="7688710" y="400510"/>
                    <a:pt x="7681394" y="399357"/>
                    <a:pt x="7625460" y="396703"/>
                  </a:cubicBezTo>
                  <a:cubicBezTo>
                    <a:pt x="7434178" y="387629"/>
                    <a:pt x="7381979" y="385521"/>
                    <a:pt x="7348592" y="385521"/>
                  </a:cubicBezTo>
                  <a:cubicBezTo>
                    <a:pt x="7307977" y="385521"/>
                    <a:pt x="7136618" y="398953"/>
                    <a:pt x="7086506" y="406064"/>
                  </a:cubicBezTo>
                  <a:cubicBezTo>
                    <a:pt x="6996818" y="418792"/>
                    <a:pt x="6612776" y="458194"/>
                    <a:pt x="6486574" y="467615"/>
                  </a:cubicBezTo>
                  <a:lnTo>
                    <a:pt x="6413692" y="473056"/>
                  </a:lnTo>
                  <a:lnTo>
                    <a:pt x="6327824" y="468037"/>
                  </a:lnTo>
                  <a:cubicBezTo>
                    <a:pt x="6236323" y="462688"/>
                    <a:pt x="6187340" y="458686"/>
                    <a:pt x="6026056" y="443383"/>
                  </a:cubicBezTo>
                  <a:cubicBezTo>
                    <a:pt x="5762162" y="418343"/>
                    <a:pt x="5635366" y="407658"/>
                    <a:pt x="5521410" y="400854"/>
                  </a:cubicBezTo>
                  <a:lnTo>
                    <a:pt x="5397765" y="393471"/>
                  </a:lnTo>
                  <a:lnTo>
                    <a:pt x="5311860" y="401312"/>
                  </a:lnTo>
                  <a:cubicBezTo>
                    <a:pt x="5237295" y="408118"/>
                    <a:pt x="5217574" y="408906"/>
                    <a:pt x="5162456" y="407279"/>
                  </a:cubicBezTo>
                  <a:cubicBezTo>
                    <a:pt x="5127531" y="406249"/>
                    <a:pt x="5036091" y="405174"/>
                    <a:pt x="4959256" y="404890"/>
                  </a:cubicBezTo>
                  <a:cubicBezTo>
                    <a:pt x="4809866" y="404340"/>
                    <a:pt x="4793991" y="403297"/>
                    <a:pt x="4663103" y="385442"/>
                  </a:cubicBezTo>
                  <a:cubicBezTo>
                    <a:pt x="4632934" y="381326"/>
                    <a:pt x="4576970" y="375962"/>
                    <a:pt x="4538738" y="373523"/>
                  </a:cubicBezTo>
                  <a:cubicBezTo>
                    <a:pt x="4479625" y="369751"/>
                    <a:pt x="4460557" y="369557"/>
                    <a:pt x="4411281" y="372225"/>
                  </a:cubicBezTo>
                  <a:cubicBezTo>
                    <a:pt x="4304218" y="378021"/>
                    <a:pt x="4234108" y="390749"/>
                    <a:pt x="4206623" y="409377"/>
                  </a:cubicBezTo>
                  <a:cubicBezTo>
                    <a:pt x="4202910" y="411894"/>
                    <a:pt x="4144539" y="421385"/>
                    <a:pt x="4076909" y="430470"/>
                  </a:cubicBezTo>
                  <a:cubicBezTo>
                    <a:pt x="4009278" y="439555"/>
                    <a:pt x="3878315" y="459185"/>
                    <a:pt x="3785879" y="474091"/>
                  </a:cubicBezTo>
                  <a:cubicBezTo>
                    <a:pt x="3617406" y="501259"/>
                    <a:pt x="3566439" y="506942"/>
                    <a:pt x="3539736" y="501536"/>
                  </a:cubicBezTo>
                  <a:cubicBezTo>
                    <a:pt x="3531866" y="499943"/>
                    <a:pt x="3515200" y="498640"/>
                    <a:pt x="3502700" y="498640"/>
                  </a:cubicBezTo>
                  <a:cubicBezTo>
                    <a:pt x="3490201" y="498640"/>
                    <a:pt x="3448421" y="492855"/>
                    <a:pt x="3409856" y="485785"/>
                  </a:cubicBezTo>
                  <a:cubicBezTo>
                    <a:pt x="3371291" y="478715"/>
                    <a:pt x="3331663" y="472931"/>
                    <a:pt x="3321796" y="472931"/>
                  </a:cubicBezTo>
                  <a:cubicBezTo>
                    <a:pt x="3290753" y="472931"/>
                    <a:pt x="3226324" y="460027"/>
                    <a:pt x="3130216" y="434562"/>
                  </a:cubicBezTo>
                  <a:cubicBezTo>
                    <a:pt x="3023297" y="406232"/>
                    <a:pt x="2940713" y="388719"/>
                    <a:pt x="2896215" y="384938"/>
                  </a:cubicBezTo>
                  <a:cubicBezTo>
                    <a:pt x="2855762" y="381502"/>
                    <a:pt x="2648479" y="383719"/>
                    <a:pt x="2576532" y="388358"/>
                  </a:cubicBezTo>
                  <a:cubicBezTo>
                    <a:pt x="2521690" y="391894"/>
                    <a:pt x="2488267" y="400309"/>
                    <a:pt x="2446276" y="421154"/>
                  </a:cubicBezTo>
                  <a:cubicBezTo>
                    <a:pt x="2440182" y="424180"/>
                    <a:pt x="2424612" y="426655"/>
                    <a:pt x="2411677" y="426655"/>
                  </a:cubicBezTo>
                  <a:cubicBezTo>
                    <a:pt x="2385909" y="426655"/>
                    <a:pt x="2364197" y="419425"/>
                    <a:pt x="2322958" y="397113"/>
                  </a:cubicBezTo>
                  <a:cubicBezTo>
                    <a:pt x="2300631" y="385032"/>
                    <a:pt x="2281286" y="380111"/>
                    <a:pt x="2208449" y="367981"/>
                  </a:cubicBezTo>
                  <a:cubicBezTo>
                    <a:pt x="2158498" y="359662"/>
                    <a:pt x="2111248" y="349267"/>
                    <a:pt x="2098581" y="343810"/>
                  </a:cubicBezTo>
                  <a:cubicBezTo>
                    <a:pt x="2073352" y="332941"/>
                    <a:pt x="2036831" y="331186"/>
                    <a:pt x="2006780" y="339396"/>
                  </a:cubicBezTo>
                  <a:cubicBezTo>
                    <a:pt x="1996454" y="342218"/>
                    <a:pt x="1970325" y="349412"/>
                    <a:pt x="1948716" y="355383"/>
                  </a:cubicBezTo>
                  <a:lnTo>
                    <a:pt x="1909428" y="366239"/>
                  </a:lnTo>
                  <a:lnTo>
                    <a:pt x="1808742" y="367524"/>
                  </a:lnTo>
                  <a:cubicBezTo>
                    <a:pt x="1741762" y="368379"/>
                    <a:pt x="1704163" y="370025"/>
                    <a:pt x="1696426" y="372439"/>
                  </a:cubicBezTo>
                  <a:cubicBezTo>
                    <a:pt x="1682763" y="376701"/>
                    <a:pt x="1565691" y="397898"/>
                    <a:pt x="1475415" y="412454"/>
                  </a:cubicBezTo>
                  <a:cubicBezTo>
                    <a:pt x="1421065" y="421217"/>
                    <a:pt x="1407141" y="425436"/>
                    <a:pt x="1377852" y="442019"/>
                  </a:cubicBezTo>
                  <a:cubicBezTo>
                    <a:pt x="1278591" y="498217"/>
                    <a:pt x="1272002" y="501210"/>
                    <a:pt x="1247546" y="501210"/>
                  </a:cubicBezTo>
                  <a:cubicBezTo>
                    <a:pt x="1234339" y="501210"/>
                    <a:pt x="1210111" y="498318"/>
                    <a:pt x="1193706" y="494783"/>
                  </a:cubicBezTo>
                  <a:cubicBezTo>
                    <a:pt x="1177301" y="491248"/>
                    <a:pt x="1154204" y="488356"/>
                    <a:pt x="1142380" y="488356"/>
                  </a:cubicBezTo>
                  <a:cubicBezTo>
                    <a:pt x="1130556" y="488356"/>
                    <a:pt x="1103524" y="483439"/>
                    <a:pt x="1082309" y="477430"/>
                  </a:cubicBezTo>
                  <a:cubicBezTo>
                    <a:pt x="997489" y="453403"/>
                    <a:pt x="935263" y="444651"/>
                    <a:pt x="849259" y="444651"/>
                  </a:cubicBezTo>
                  <a:cubicBezTo>
                    <a:pt x="824496" y="444651"/>
                    <a:pt x="773830" y="440460"/>
                    <a:pt x="718676" y="433849"/>
                  </a:cubicBezTo>
                  <a:cubicBezTo>
                    <a:pt x="630784" y="423315"/>
                    <a:pt x="626570" y="423092"/>
                    <a:pt x="548217" y="424837"/>
                  </a:cubicBezTo>
                  <a:cubicBezTo>
                    <a:pt x="462662" y="426743"/>
                    <a:pt x="435898" y="424907"/>
                    <a:pt x="368206" y="412490"/>
                  </a:cubicBezTo>
                  <a:cubicBezTo>
                    <a:pt x="350744" y="409286"/>
                    <a:pt x="325137" y="406373"/>
                    <a:pt x="311302" y="406015"/>
                  </a:cubicBezTo>
                  <a:cubicBezTo>
                    <a:pt x="297467" y="405657"/>
                    <a:pt x="270452" y="403016"/>
                    <a:pt x="251268" y="400144"/>
                  </a:cubicBezTo>
                  <a:cubicBezTo>
                    <a:pt x="208942" y="393810"/>
                    <a:pt x="109614" y="393494"/>
                    <a:pt x="52133" y="399511"/>
                  </a:cubicBezTo>
                  <a:cubicBezTo>
                    <a:pt x="31087" y="401714"/>
                    <a:pt x="10726" y="403517"/>
                    <a:pt x="6887" y="403517"/>
                  </a:cubicBezTo>
                  <a:cubicBezTo>
                    <a:pt x="3527" y="403517"/>
                    <a:pt x="702" y="243196"/>
                    <a:pt x="48" y="31661"/>
                  </a:cubicBezTo>
                  <a:lnTo>
                    <a:pt x="0" y="0"/>
                  </a:lnTo>
                  <a:lnTo>
                    <a:pt x="12191906" y="0"/>
                  </a:lnTo>
                  <a:lnTo>
                    <a:pt x="12191906" y="313536"/>
                  </a:lnTo>
                  <a:lnTo>
                    <a:pt x="12134756" y="313536"/>
                  </a:lnTo>
                  <a:cubicBezTo>
                    <a:pt x="12064979" y="313536"/>
                    <a:pt x="12038018" y="316780"/>
                    <a:pt x="11991405" y="330785"/>
                  </a:cubicBezTo>
                  <a:cubicBezTo>
                    <a:pt x="11955487" y="341577"/>
                    <a:pt x="11826182" y="359812"/>
                    <a:pt x="11785570" y="359812"/>
                  </a:cubicBezTo>
                  <a:cubicBezTo>
                    <a:pt x="11756577" y="359812"/>
                    <a:pt x="11680677" y="372322"/>
                    <a:pt x="11645193" y="382950"/>
                  </a:cubicBezTo>
                  <a:cubicBezTo>
                    <a:pt x="11586949" y="400394"/>
                    <a:pt x="11476496" y="426655"/>
                    <a:pt x="11461368" y="426655"/>
                  </a:cubicBezTo>
                  <a:cubicBezTo>
                    <a:pt x="11443487" y="426655"/>
                    <a:pt x="11341548" y="378645"/>
                    <a:pt x="11310040" y="355385"/>
                  </a:cubicBezTo>
                  <a:cubicBezTo>
                    <a:pt x="11289415" y="340158"/>
                    <a:pt x="11236743" y="326390"/>
                    <a:pt x="11199117" y="326390"/>
                  </a:cubicBezTo>
                  <a:cubicBezTo>
                    <a:pt x="11186177" y="326390"/>
                    <a:pt x="11141045" y="330123"/>
                    <a:pt x="11066359" y="337372"/>
                  </a:cubicBezTo>
                  <a:cubicBezTo>
                    <a:pt x="11044526" y="339491"/>
                    <a:pt x="11012878" y="340691"/>
                    <a:pt x="10996031" y="340039"/>
                  </a:cubicBezTo>
                  <a:cubicBezTo>
                    <a:pt x="10956355" y="338504"/>
                    <a:pt x="10905387" y="348615"/>
                    <a:pt x="10872069" y="364631"/>
                  </a:cubicBezTo>
                  <a:cubicBezTo>
                    <a:pt x="10858463" y="371171"/>
                    <a:pt x="10835207" y="390984"/>
                    <a:pt x="10820388" y="408659"/>
                  </a:cubicBezTo>
                  <a:cubicBezTo>
                    <a:pt x="10749330" y="493415"/>
                    <a:pt x="10730767" y="505056"/>
                    <a:pt x="10644632" y="518866"/>
                  </a:cubicBezTo>
                  <a:cubicBezTo>
                    <a:pt x="10586275" y="528222"/>
                    <a:pt x="10499073" y="550427"/>
                    <a:pt x="10438187" y="571435"/>
                  </a:cubicBezTo>
                  <a:cubicBezTo>
                    <a:pt x="10369880" y="595002"/>
                    <a:pt x="10336125" y="604046"/>
                    <a:pt x="10316471" y="6040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dist="88900" dir="16200000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5" name="任意多边形: 形状 74"/>
            <p:cNvSpPr/>
            <p:nvPr/>
          </p:nvSpPr>
          <p:spPr>
            <a:xfrm flipH="1" flipV="1">
              <a:off x="47" y="6336904"/>
              <a:ext cx="12191906" cy="539595"/>
            </a:xfrm>
            <a:custGeom>
              <a:avLst/>
              <a:gdLst>
                <a:gd name="connsiteX0" fmla="*/ 10316471 w 12191906"/>
                <a:gd name="connsiteY0" fmla="*/ 604046 h 604046"/>
                <a:gd name="connsiteX1" fmla="*/ 10256044 w 12191906"/>
                <a:gd name="connsiteY1" fmla="*/ 597229 h 604046"/>
                <a:gd name="connsiteX2" fmla="*/ 10139248 w 12191906"/>
                <a:gd name="connsiteY2" fmla="*/ 583644 h 604046"/>
                <a:gd name="connsiteX3" fmla="*/ 10010479 w 12191906"/>
                <a:gd name="connsiteY3" fmla="*/ 560253 h 604046"/>
                <a:gd name="connsiteX4" fmla="*/ 9839611 w 12191906"/>
                <a:gd name="connsiteY4" fmla="*/ 534467 h 604046"/>
                <a:gd name="connsiteX5" fmla="*/ 9716191 w 12191906"/>
                <a:gd name="connsiteY5" fmla="*/ 507638 h 604046"/>
                <a:gd name="connsiteX6" fmla="*/ 9563620 w 12191906"/>
                <a:gd name="connsiteY6" fmla="*/ 438404 h 604046"/>
                <a:gd name="connsiteX7" fmla="*/ 9366960 w 12191906"/>
                <a:gd name="connsiteY7" fmla="*/ 414055 h 604046"/>
                <a:gd name="connsiteX8" fmla="*/ 9030829 w 12191906"/>
                <a:gd name="connsiteY8" fmla="*/ 373446 h 604046"/>
                <a:gd name="connsiteX9" fmla="*/ 8602200 w 12191906"/>
                <a:gd name="connsiteY9" fmla="*/ 386862 h 604046"/>
                <a:gd name="connsiteX10" fmla="*/ 8414344 w 12191906"/>
                <a:gd name="connsiteY10" fmla="*/ 413185 h 604046"/>
                <a:gd name="connsiteX11" fmla="*/ 8365263 w 12191906"/>
                <a:gd name="connsiteY11" fmla="*/ 401691 h 604046"/>
                <a:gd name="connsiteX12" fmla="*/ 8106773 w 12191906"/>
                <a:gd name="connsiteY12" fmla="*/ 393517 h 604046"/>
                <a:gd name="connsiteX13" fmla="*/ 7981989 w 12191906"/>
                <a:gd name="connsiteY13" fmla="*/ 403511 h 604046"/>
                <a:gd name="connsiteX14" fmla="*/ 7845022 w 12191906"/>
                <a:gd name="connsiteY14" fmla="*/ 416426 h 604046"/>
                <a:gd name="connsiteX15" fmla="*/ 7759049 w 12191906"/>
                <a:gd name="connsiteY15" fmla="*/ 426655 h 604046"/>
                <a:gd name="connsiteX16" fmla="*/ 7693217 w 12191906"/>
                <a:gd name="connsiteY16" fmla="*/ 407382 h 604046"/>
                <a:gd name="connsiteX17" fmla="*/ 7625460 w 12191906"/>
                <a:gd name="connsiteY17" fmla="*/ 396703 h 604046"/>
                <a:gd name="connsiteX18" fmla="*/ 7348592 w 12191906"/>
                <a:gd name="connsiteY18" fmla="*/ 385521 h 604046"/>
                <a:gd name="connsiteX19" fmla="*/ 7086506 w 12191906"/>
                <a:gd name="connsiteY19" fmla="*/ 406064 h 604046"/>
                <a:gd name="connsiteX20" fmla="*/ 6486574 w 12191906"/>
                <a:gd name="connsiteY20" fmla="*/ 467615 h 604046"/>
                <a:gd name="connsiteX21" fmla="*/ 6413692 w 12191906"/>
                <a:gd name="connsiteY21" fmla="*/ 473056 h 604046"/>
                <a:gd name="connsiteX22" fmla="*/ 6327824 w 12191906"/>
                <a:gd name="connsiteY22" fmla="*/ 468037 h 604046"/>
                <a:gd name="connsiteX23" fmla="*/ 6026056 w 12191906"/>
                <a:gd name="connsiteY23" fmla="*/ 443383 h 604046"/>
                <a:gd name="connsiteX24" fmla="*/ 5521410 w 12191906"/>
                <a:gd name="connsiteY24" fmla="*/ 400854 h 604046"/>
                <a:gd name="connsiteX25" fmla="*/ 5397765 w 12191906"/>
                <a:gd name="connsiteY25" fmla="*/ 393471 h 604046"/>
                <a:gd name="connsiteX26" fmla="*/ 5311860 w 12191906"/>
                <a:gd name="connsiteY26" fmla="*/ 401312 h 604046"/>
                <a:gd name="connsiteX27" fmla="*/ 5162456 w 12191906"/>
                <a:gd name="connsiteY27" fmla="*/ 407279 h 604046"/>
                <a:gd name="connsiteX28" fmla="*/ 4959256 w 12191906"/>
                <a:gd name="connsiteY28" fmla="*/ 404890 h 604046"/>
                <a:gd name="connsiteX29" fmla="*/ 4663103 w 12191906"/>
                <a:gd name="connsiteY29" fmla="*/ 385442 h 604046"/>
                <a:gd name="connsiteX30" fmla="*/ 4538738 w 12191906"/>
                <a:gd name="connsiteY30" fmla="*/ 373523 h 604046"/>
                <a:gd name="connsiteX31" fmla="*/ 4411281 w 12191906"/>
                <a:gd name="connsiteY31" fmla="*/ 372225 h 604046"/>
                <a:gd name="connsiteX32" fmla="*/ 4206623 w 12191906"/>
                <a:gd name="connsiteY32" fmla="*/ 409377 h 604046"/>
                <a:gd name="connsiteX33" fmla="*/ 4076909 w 12191906"/>
                <a:gd name="connsiteY33" fmla="*/ 430470 h 604046"/>
                <a:gd name="connsiteX34" fmla="*/ 3785879 w 12191906"/>
                <a:gd name="connsiteY34" fmla="*/ 474091 h 604046"/>
                <a:gd name="connsiteX35" fmla="*/ 3539736 w 12191906"/>
                <a:gd name="connsiteY35" fmla="*/ 501536 h 604046"/>
                <a:gd name="connsiteX36" fmla="*/ 3502700 w 12191906"/>
                <a:gd name="connsiteY36" fmla="*/ 498640 h 604046"/>
                <a:gd name="connsiteX37" fmla="*/ 3409856 w 12191906"/>
                <a:gd name="connsiteY37" fmla="*/ 485785 h 604046"/>
                <a:gd name="connsiteX38" fmla="*/ 3321796 w 12191906"/>
                <a:gd name="connsiteY38" fmla="*/ 472931 h 604046"/>
                <a:gd name="connsiteX39" fmla="*/ 3130216 w 12191906"/>
                <a:gd name="connsiteY39" fmla="*/ 434562 h 604046"/>
                <a:gd name="connsiteX40" fmla="*/ 2896215 w 12191906"/>
                <a:gd name="connsiteY40" fmla="*/ 384938 h 604046"/>
                <a:gd name="connsiteX41" fmla="*/ 2576532 w 12191906"/>
                <a:gd name="connsiteY41" fmla="*/ 388358 h 604046"/>
                <a:gd name="connsiteX42" fmla="*/ 2446276 w 12191906"/>
                <a:gd name="connsiteY42" fmla="*/ 421154 h 604046"/>
                <a:gd name="connsiteX43" fmla="*/ 2411677 w 12191906"/>
                <a:gd name="connsiteY43" fmla="*/ 426655 h 604046"/>
                <a:gd name="connsiteX44" fmla="*/ 2322958 w 12191906"/>
                <a:gd name="connsiteY44" fmla="*/ 397113 h 604046"/>
                <a:gd name="connsiteX45" fmla="*/ 2208449 w 12191906"/>
                <a:gd name="connsiteY45" fmla="*/ 367981 h 604046"/>
                <a:gd name="connsiteX46" fmla="*/ 2098581 w 12191906"/>
                <a:gd name="connsiteY46" fmla="*/ 343810 h 604046"/>
                <a:gd name="connsiteX47" fmla="*/ 2006780 w 12191906"/>
                <a:gd name="connsiteY47" fmla="*/ 339396 h 604046"/>
                <a:gd name="connsiteX48" fmla="*/ 1948716 w 12191906"/>
                <a:gd name="connsiteY48" fmla="*/ 355383 h 604046"/>
                <a:gd name="connsiteX49" fmla="*/ 1909428 w 12191906"/>
                <a:gd name="connsiteY49" fmla="*/ 366239 h 604046"/>
                <a:gd name="connsiteX50" fmla="*/ 1808742 w 12191906"/>
                <a:gd name="connsiteY50" fmla="*/ 367524 h 604046"/>
                <a:gd name="connsiteX51" fmla="*/ 1696426 w 12191906"/>
                <a:gd name="connsiteY51" fmla="*/ 372439 h 604046"/>
                <a:gd name="connsiteX52" fmla="*/ 1475415 w 12191906"/>
                <a:gd name="connsiteY52" fmla="*/ 412454 h 604046"/>
                <a:gd name="connsiteX53" fmla="*/ 1377852 w 12191906"/>
                <a:gd name="connsiteY53" fmla="*/ 442019 h 604046"/>
                <a:gd name="connsiteX54" fmla="*/ 1247546 w 12191906"/>
                <a:gd name="connsiteY54" fmla="*/ 501210 h 604046"/>
                <a:gd name="connsiteX55" fmla="*/ 1193706 w 12191906"/>
                <a:gd name="connsiteY55" fmla="*/ 494783 h 604046"/>
                <a:gd name="connsiteX56" fmla="*/ 1142380 w 12191906"/>
                <a:gd name="connsiteY56" fmla="*/ 488356 h 604046"/>
                <a:gd name="connsiteX57" fmla="*/ 1082309 w 12191906"/>
                <a:gd name="connsiteY57" fmla="*/ 477430 h 604046"/>
                <a:gd name="connsiteX58" fmla="*/ 849259 w 12191906"/>
                <a:gd name="connsiteY58" fmla="*/ 444651 h 604046"/>
                <a:gd name="connsiteX59" fmla="*/ 718676 w 12191906"/>
                <a:gd name="connsiteY59" fmla="*/ 433849 h 604046"/>
                <a:gd name="connsiteX60" fmla="*/ 548217 w 12191906"/>
                <a:gd name="connsiteY60" fmla="*/ 424837 h 604046"/>
                <a:gd name="connsiteX61" fmla="*/ 368206 w 12191906"/>
                <a:gd name="connsiteY61" fmla="*/ 412490 h 604046"/>
                <a:gd name="connsiteX62" fmla="*/ 311302 w 12191906"/>
                <a:gd name="connsiteY62" fmla="*/ 406015 h 604046"/>
                <a:gd name="connsiteX63" fmla="*/ 251268 w 12191906"/>
                <a:gd name="connsiteY63" fmla="*/ 400144 h 604046"/>
                <a:gd name="connsiteX64" fmla="*/ 52133 w 12191906"/>
                <a:gd name="connsiteY64" fmla="*/ 399511 h 604046"/>
                <a:gd name="connsiteX65" fmla="*/ 6887 w 12191906"/>
                <a:gd name="connsiteY65" fmla="*/ 403517 h 604046"/>
                <a:gd name="connsiteX66" fmla="*/ 48 w 12191906"/>
                <a:gd name="connsiteY66" fmla="*/ 31661 h 604046"/>
                <a:gd name="connsiteX67" fmla="*/ 0 w 12191906"/>
                <a:gd name="connsiteY67" fmla="*/ 0 h 604046"/>
                <a:gd name="connsiteX68" fmla="*/ 12191906 w 12191906"/>
                <a:gd name="connsiteY68" fmla="*/ 0 h 604046"/>
                <a:gd name="connsiteX69" fmla="*/ 12191906 w 12191906"/>
                <a:gd name="connsiteY69" fmla="*/ 313536 h 604046"/>
                <a:gd name="connsiteX70" fmla="*/ 12134756 w 12191906"/>
                <a:gd name="connsiteY70" fmla="*/ 313536 h 604046"/>
                <a:gd name="connsiteX71" fmla="*/ 11991405 w 12191906"/>
                <a:gd name="connsiteY71" fmla="*/ 330785 h 604046"/>
                <a:gd name="connsiteX72" fmla="*/ 11785570 w 12191906"/>
                <a:gd name="connsiteY72" fmla="*/ 359812 h 604046"/>
                <a:gd name="connsiteX73" fmla="*/ 11645193 w 12191906"/>
                <a:gd name="connsiteY73" fmla="*/ 382950 h 604046"/>
                <a:gd name="connsiteX74" fmla="*/ 11461368 w 12191906"/>
                <a:gd name="connsiteY74" fmla="*/ 426655 h 604046"/>
                <a:gd name="connsiteX75" fmla="*/ 11310040 w 12191906"/>
                <a:gd name="connsiteY75" fmla="*/ 355385 h 604046"/>
                <a:gd name="connsiteX76" fmla="*/ 11199117 w 12191906"/>
                <a:gd name="connsiteY76" fmla="*/ 326390 h 604046"/>
                <a:gd name="connsiteX77" fmla="*/ 11066359 w 12191906"/>
                <a:gd name="connsiteY77" fmla="*/ 337372 h 604046"/>
                <a:gd name="connsiteX78" fmla="*/ 10996031 w 12191906"/>
                <a:gd name="connsiteY78" fmla="*/ 340039 h 604046"/>
                <a:gd name="connsiteX79" fmla="*/ 10872069 w 12191906"/>
                <a:gd name="connsiteY79" fmla="*/ 364631 h 604046"/>
                <a:gd name="connsiteX80" fmla="*/ 10820388 w 12191906"/>
                <a:gd name="connsiteY80" fmla="*/ 408659 h 604046"/>
                <a:gd name="connsiteX81" fmla="*/ 10644632 w 12191906"/>
                <a:gd name="connsiteY81" fmla="*/ 518866 h 604046"/>
                <a:gd name="connsiteX82" fmla="*/ 10438187 w 12191906"/>
                <a:gd name="connsiteY82" fmla="*/ 571435 h 604046"/>
                <a:gd name="connsiteX83" fmla="*/ 10316471 w 12191906"/>
                <a:gd name="connsiteY83" fmla="*/ 604046 h 60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12191906" h="604046">
                  <a:moveTo>
                    <a:pt x="10316471" y="604046"/>
                  </a:moveTo>
                  <a:cubicBezTo>
                    <a:pt x="10306449" y="604046"/>
                    <a:pt x="10279257" y="600978"/>
                    <a:pt x="10256044" y="597229"/>
                  </a:cubicBezTo>
                  <a:cubicBezTo>
                    <a:pt x="10232832" y="593479"/>
                    <a:pt x="10180274" y="587366"/>
                    <a:pt x="10139248" y="583644"/>
                  </a:cubicBezTo>
                  <a:cubicBezTo>
                    <a:pt x="10075561" y="577865"/>
                    <a:pt x="10056736" y="574446"/>
                    <a:pt x="10010479" y="560253"/>
                  </a:cubicBezTo>
                  <a:cubicBezTo>
                    <a:pt x="9941601" y="539120"/>
                    <a:pt x="9914130" y="534974"/>
                    <a:pt x="9839611" y="534467"/>
                  </a:cubicBezTo>
                  <a:cubicBezTo>
                    <a:pt x="9766966" y="533972"/>
                    <a:pt x="9755444" y="531468"/>
                    <a:pt x="9716191" y="507638"/>
                  </a:cubicBezTo>
                  <a:cubicBezTo>
                    <a:pt x="9670334" y="479798"/>
                    <a:pt x="9607684" y="451369"/>
                    <a:pt x="9563620" y="438404"/>
                  </a:cubicBezTo>
                  <a:cubicBezTo>
                    <a:pt x="9516541" y="424553"/>
                    <a:pt x="9437062" y="414712"/>
                    <a:pt x="9366960" y="414055"/>
                  </a:cubicBezTo>
                  <a:cubicBezTo>
                    <a:pt x="9289593" y="413329"/>
                    <a:pt x="9221826" y="405142"/>
                    <a:pt x="9030829" y="373446"/>
                  </a:cubicBezTo>
                  <a:cubicBezTo>
                    <a:pt x="8872799" y="347221"/>
                    <a:pt x="8834567" y="348417"/>
                    <a:pt x="8602200" y="386862"/>
                  </a:cubicBezTo>
                  <a:cubicBezTo>
                    <a:pt x="8499168" y="403909"/>
                    <a:pt x="8429950" y="413608"/>
                    <a:pt x="8414344" y="413185"/>
                  </a:cubicBezTo>
                  <a:cubicBezTo>
                    <a:pt x="8399247" y="412776"/>
                    <a:pt x="8380151" y="408303"/>
                    <a:pt x="8365263" y="401691"/>
                  </a:cubicBezTo>
                  <a:cubicBezTo>
                    <a:pt x="8324703" y="383674"/>
                    <a:pt x="8223747" y="380482"/>
                    <a:pt x="8106773" y="393517"/>
                  </a:cubicBezTo>
                  <a:cubicBezTo>
                    <a:pt x="8070702" y="397536"/>
                    <a:pt x="8014549" y="402034"/>
                    <a:pt x="7981989" y="403511"/>
                  </a:cubicBezTo>
                  <a:cubicBezTo>
                    <a:pt x="7949428" y="404988"/>
                    <a:pt x="7887793" y="410799"/>
                    <a:pt x="7845022" y="416426"/>
                  </a:cubicBezTo>
                  <a:cubicBezTo>
                    <a:pt x="7802250" y="422052"/>
                    <a:pt x="7763562" y="426655"/>
                    <a:pt x="7759049" y="426655"/>
                  </a:cubicBezTo>
                  <a:cubicBezTo>
                    <a:pt x="7739551" y="426655"/>
                    <a:pt x="7697851" y="414447"/>
                    <a:pt x="7693217" y="407382"/>
                  </a:cubicBezTo>
                  <a:cubicBezTo>
                    <a:pt x="7688710" y="400510"/>
                    <a:pt x="7681394" y="399357"/>
                    <a:pt x="7625460" y="396703"/>
                  </a:cubicBezTo>
                  <a:cubicBezTo>
                    <a:pt x="7434178" y="387629"/>
                    <a:pt x="7381979" y="385521"/>
                    <a:pt x="7348592" y="385521"/>
                  </a:cubicBezTo>
                  <a:cubicBezTo>
                    <a:pt x="7307977" y="385521"/>
                    <a:pt x="7136618" y="398953"/>
                    <a:pt x="7086506" y="406064"/>
                  </a:cubicBezTo>
                  <a:cubicBezTo>
                    <a:pt x="6996818" y="418792"/>
                    <a:pt x="6612776" y="458194"/>
                    <a:pt x="6486574" y="467615"/>
                  </a:cubicBezTo>
                  <a:lnTo>
                    <a:pt x="6413692" y="473056"/>
                  </a:lnTo>
                  <a:lnTo>
                    <a:pt x="6327824" y="468037"/>
                  </a:lnTo>
                  <a:cubicBezTo>
                    <a:pt x="6236323" y="462688"/>
                    <a:pt x="6187340" y="458686"/>
                    <a:pt x="6026056" y="443383"/>
                  </a:cubicBezTo>
                  <a:cubicBezTo>
                    <a:pt x="5762162" y="418343"/>
                    <a:pt x="5635366" y="407658"/>
                    <a:pt x="5521410" y="400854"/>
                  </a:cubicBezTo>
                  <a:lnTo>
                    <a:pt x="5397765" y="393471"/>
                  </a:lnTo>
                  <a:lnTo>
                    <a:pt x="5311860" y="401312"/>
                  </a:lnTo>
                  <a:cubicBezTo>
                    <a:pt x="5237295" y="408118"/>
                    <a:pt x="5217574" y="408906"/>
                    <a:pt x="5162456" y="407279"/>
                  </a:cubicBezTo>
                  <a:cubicBezTo>
                    <a:pt x="5127531" y="406249"/>
                    <a:pt x="5036091" y="405174"/>
                    <a:pt x="4959256" y="404890"/>
                  </a:cubicBezTo>
                  <a:cubicBezTo>
                    <a:pt x="4809866" y="404340"/>
                    <a:pt x="4793991" y="403297"/>
                    <a:pt x="4663103" y="385442"/>
                  </a:cubicBezTo>
                  <a:cubicBezTo>
                    <a:pt x="4632934" y="381326"/>
                    <a:pt x="4576970" y="375962"/>
                    <a:pt x="4538738" y="373523"/>
                  </a:cubicBezTo>
                  <a:cubicBezTo>
                    <a:pt x="4479625" y="369751"/>
                    <a:pt x="4460557" y="369557"/>
                    <a:pt x="4411281" y="372225"/>
                  </a:cubicBezTo>
                  <a:cubicBezTo>
                    <a:pt x="4304218" y="378021"/>
                    <a:pt x="4234108" y="390749"/>
                    <a:pt x="4206623" y="409377"/>
                  </a:cubicBezTo>
                  <a:cubicBezTo>
                    <a:pt x="4202910" y="411894"/>
                    <a:pt x="4144539" y="421385"/>
                    <a:pt x="4076909" y="430470"/>
                  </a:cubicBezTo>
                  <a:cubicBezTo>
                    <a:pt x="4009278" y="439555"/>
                    <a:pt x="3878315" y="459185"/>
                    <a:pt x="3785879" y="474091"/>
                  </a:cubicBezTo>
                  <a:cubicBezTo>
                    <a:pt x="3617406" y="501259"/>
                    <a:pt x="3566439" y="506942"/>
                    <a:pt x="3539736" y="501536"/>
                  </a:cubicBezTo>
                  <a:cubicBezTo>
                    <a:pt x="3531866" y="499943"/>
                    <a:pt x="3515200" y="498640"/>
                    <a:pt x="3502700" y="498640"/>
                  </a:cubicBezTo>
                  <a:cubicBezTo>
                    <a:pt x="3490201" y="498640"/>
                    <a:pt x="3448421" y="492855"/>
                    <a:pt x="3409856" y="485785"/>
                  </a:cubicBezTo>
                  <a:cubicBezTo>
                    <a:pt x="3371291" y="478715"/>
                    <a:pt x="3331663" y="472931"/>
                    <a:pt x="3321796" y="472931"/>
                  </a:cubicBezTo>
                  <a:cubicBezTo>
                    <a:pt x="3290753" y="472931"/>
                    <a:pt x="3226324" y="460027"/>
                    <a:pt x="3130216" y="434562"/>
                  </a:cubicBezTo>
                  <a:cubicBezTo>
                    <a:pt x="3023297" y="406232"/>
                    <a:pt x="2940713" y="388719"/>
                    <a:pt x="2896215" y="384938"/>
                  </a:cubicBezTo>
                  <a:cubicBezTo>
                    <a:pt x="2855762" y="381502"/>
                    <a:pt x="2648479" y="383719"/>
                    <a:pt x="2576532" y="388358"/>
                  </a:cubicBezTo>
                  <a:cubicBezTo>
                    <a:pt x="2521690" y="391894"/>
                    <a:pt x="2488267" y="400309"/>
                    <a:pt x="2446276" y="421154"/>
                  </a:cubicBezTo>
                  <a:cubicBezTo>
                    <a:pt x="2440182" y="424180"/>
                    <a:pt x="2424612" y="426655"/>
                    <a:pt x="2411677" y="426655"/>
                  </a:cubicBezTo>
                  <a:cubicBezTo>
                    <a:pt x="2385909" y="426655"/>
                    <a:pt x="2364197" y="419425"/>
                    <a:pt x="2322958" y="397113"/>
                  </a:cubicBezTo>
                  <a:cubicBezTo>
                    <a:pt x="2300631" y="385032"/>
                    <a:pt x="2281286" y="380111"/>
                    <a:pt x="2208449" y="367981"/>
                  </a:cubicBezTo>
                  <a:cubicBezTo>
                    <a:pt x="2158498" y="359662"/>
                    <a:pt x="2111248" y="349267"/>
                    <a:pt x="2098581" y="343810"/>
                  </a:cubicBezTo>
                  <a:cubicBezTo>
                    <a:pt x="2073352" y="332941"/>
                    <a:pt x="2036831" y="331186"/>
                    <a:pt x="2006780" y="339396"/>
                  </a:cubicBezTo>
                  <a:cubicBezTo>
                    <a:pt x="1996454" y="342218"/>
                    <a:pt x="1970325" y="349412"/>
                    <a:pt x="1948716" y="355383"/>
                  </a:cubicBezTo>
                  <a:lnTo>
                    <a:pt x="1909428" y="366239"/>
                  </a:lnTo>
                  <a:lnTo>
                    <a:pt x="1808742" y="367524"/>
                  </a:lnTo>
                  <a:cubicBezTo>
                    <a:pt x="1741762" y="368379"/>
                    <a:pt x="1704163" y="370025"/>
                    <a:pt x="1696426" y="372439"/>
                  </a:cubicBezTo>
                  <a:cubicBezTo>
                    <a:pt x="1682763" y="376701"/>
                    <a:pt x="1565691" y="397898"/>
                    <a:pt x="1475415" y="412454"/>
                  </a:cubicBezTo>
                  <a:cubicBezTo>
                    <a:pt x="1421065" y="421217"/>
                    <a:pt x="1407141" y="425436"/>
                    <a:pt x="1377852" y="442019"/>
                  </a:cubicBezTo>
                  <a:cubicBezTo>
                    <a:pt x="1278591" y="498217"/>
                    <a:pt x="1272002" y="501210"/>
                    <a:pt x="1247546" y="501210"/>
                  </a:cubicBezTo>
                  <a:cubicBezTo>
                    <a:pt x="1234339" y="501210"/>
                    <a:pt x="1210111" y="498318"/>
                    <a:pt x="1193706" y="494783"/>
                  </a:cubicBezTo>
                  <a:cubicBezTo>
                    <a:pt x="1177301" y="491248"/>
                    <a:pt x="1154204" y="488356"/>
                    <a:pt x="1142380" y="488356"/>
                  </a:cubicBezTo>
                  <a:cubicBezTo>
                    <a:pt x="1130556" y="488356"/>
                    <a:pt x="1103524" y="483439"/>
                    <a:pt x="1082309" y="477430"/>
                  </a:cubicBezTo>
                  <a:cubicBezTo>
                    <a:pt x="997489" y="453403"/>
                    <a:pt x="935263" y="444651"/>
                    <a:pt x="849259" y="444651"/>
                  </a:cubicBezTo>
                  <a:cubicBezTo>
                    <a:pt x="824496" y="444651"/>
                    <a:pt x="773830" y="440460"/>
                    <a:pt x="718676" y="433849"/>
                  </a:cubicBezTo>
                  <a:cubicBezTo>
                    <a:pt x="630784" y="423315"/>
                    <a:pt x="626570" y="423092"/>
                    <a:pt x="548217" y="424837"/>
                  </a:cubicBezTo>
                  <a:cubicBezTo>
                    <a:pt x="462662" y="426743"/>
                    <a:pt x="435898" y="424907"/>
                    <a:pt x="368206" y="412490"/>
                  </a:cubicBezTo>
                  <a:cubicBezTo>
                    <a:pt x="350744" y="409286"/>
                    <a:pt x="325137" y="406373"/>
                    <a:pt x="311302" y="406015"/>
                  </a:cubicBezTo>
                  <a:cubicBezTo>
                    <a:pt x="297467" y="405657"/>
                    <a:pt x="270452" y="403016"/>
                    <a:pt x="251268" y="400144"/>
                  </a:cubicBezTo>
                  <a:cubicBezTo>
                    <a:pt x="208942" y="393810"/>
                    <a:pt x="109614" y="393494"/>
                    <a:pt x="52133" y="399511"/>
                  </a:cubicBezTo>
                  <a:cubicBezTo>
                    <a:pt x="31087" y="401714"/>
                    <a:pt x="10726" y="403517"/>
                    <a:pt x="6887" y="403517"/>
                  </a:cubicBezTo>
                  <a:cubicBezTo>
                    <a:pt x="3527" y="403517"/>
                    <a:pt x="702" y="243196"/>
                    <a:pt x="48" y="31661"/>
                  </a:cubicBezTo>
                  <a:lnTo>
                    <a:pt x="0" y="0"/>
                  </a:lnTo>
                  <a:lnTo>
                    <a:pt x="12191906" y="0"/>
                  </a:lnTo>
                  <a:lnTo>
                    <a:pt x="12191906" y="313536"/>
                  </a:lnTo>
                  <a:lnTo>
                    <a:pt x="12134756" y="313536"/>
                  </a:lnTo>
                  <a:cubicBezTo>
                    <a:pt x="12064979" y="313536"/>
                    <a:pt x="12038018" y="316780"/>
                    <a:pt x="11991405" y="330785"/>
                  </a:cubicBezTo>
                  <a:cubicBezTo>
                    <a:pt x="11955487" y="341577"/>
                    <a:pt x="11826182" y="359812"/>
                    <a:pt x="11785570" y="359812"/>
                  </a:cubicBezTo>
                  <a:cubicBezTo>
                    <a:pt x="11756577" y="359812"/>
                    <a:pt x="11680677" y="372322"/>
                    <a:pt x="11645193" y="382950"/>
                  </a:cubicBezTo>
                  <a:cubicBezTo>
                    <a:pt x="11586949" y="400394"/>
                    <a:pt x="11476496" y="426655"/>
                    <a:pt x="11461368" y="426655"/>
                  </a:cubicBezTo>
                  <a:cubicBezTo>
                    <a:pt x="11443487" y="426655"/>
                    <a:pt x="11341548" y="378645"/>
                    <a:pt x="11310040" y="355385"/>
                  </a:cubicBezTo>
                  <a:cubicBezTo>
                    <a:pt x="11289415" y="340158"/>
                    <a:pt x="11236743" y="326390"/>
                    <a:pt x="11199117" y="326390"/>
                  </a:cubicBezTo>
                  <a:cubicBezTo>
                    <a:pt x="11186177" y="326390"/>
                    <a:pt x="11141045" y="330123"/>
                    <a:pt x="11066359" y="337372"/>
                  </a:cubicBezTo>
                  <a:cubicBezTo>
                    <a:pt x="11044526" y="339491"/>
                    <a:pt x="11012878" y="340691"/>
                    <a:pt x="10996031" y="340039"/>
                  </a:cubicBezTo>
                  <a:cubicBezTo>
                    <a:pt x="10956355" y="338504"/>
                    <a:pt x="10905387" y="348615"/>
                    <a:pt x="10872069" y="364631"/>
                  </a:cubicBezTo>
                  <a:cubicBezTo>
                    <a:pt x="10858463" y="371171"/>
                    <a:pt x="10835207" y="390984"/>
                    <a:pt x="10820388" y="408659"/>
                  </a:cubicBezTo>
                  <a:cubicBezTo>
                    <a:pt x="10749330" y="493415"/>
                    <a:pt x="10730767" y="505056"/>
                    <a:pt x="10644632" y="518866"/>
                  </a:cubicBezTo>
                  <a:cubicBezTo>
                    <a:pt x="10586275" y="528222"/>
                    <a:pt x="10499073" y="550427"/>
                    <a:pt x="10438187" y="571435"/>
                  </a:cubicBezTo>
                  <a:cubicBezTo>
                    <a:pt x="10369880" y="595002"/>
                    <a:pt x="10336125" y="604046"/>
                    <a:pt x="10316471" y="604046"/>
                  </a:cubicBezTo>
                  <a:close/>
                </a:path>
              </a:pathLst>
            </a:custGeom>
            <a:blipFill dpi="0" rotWithShape="1">
              <a:blip r:embed="rId4" cstate="email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4" grpId="0"/>
      <p:bldP spid="5" grpId="0"/>
      <p:bldP spid="4" grpId="1"/>
      <p:bldP spid="5" grpId="1"/>
      <p:bldP spid="49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 flipH="1">
            <a:off x="-2" y="0"/>
            <a:ext cx="978467" cy="55920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89940" y="400685"/>
            <a:ext cx="948563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zh-CN" altLang="en-US" sz="280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rPr>
              <a:t>三、抓实两个重点：让习惯和心理成为春季德育主线</a:t>
            </a:r>
            <a:endParaRPr kumimoji="0" lang="zh-CN" altLang="en-US" sz="2800" i="0" u="none" strike="noStrike" kern="0" cap="none" spc="0" normalizeH="0" baseline="0" noProof="0" dirty="0">
              <a:ln>
                <a:noFill/>
              </a:ln>
              <a:uLnTx/>
              <a:uFillTx/>
              <a:latin typeface="Aa巨龙耸立上下千年" panose="02010600010101010101" charset="-122"/>
              <a:ea typeface="Aa巨龙耸立上下千年" panose="02010600010101010101" charset="-122"/>
              <a:cs typeface="Aa巨龙耸立上下千年" panose="02010600010101010101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55955" y="1204595"/>
            <a:ext cx="85966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800" b="1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优设字由棒棒体" panose="00020600040101010101" charset="-122"/>
                <a:ea typeface="优设字由棒棒体" panose="00020600040101010101" charset="-122"/>
                <a:sym typeface="宋体" panose="02010600030101010101" pitchFamily="2" charset="-122"/>
              </a:rPr>
              <a:t>（一）抓习惯养成，让学生把规则内化为自觉</a:t>
            </a:r>
            <a:endParaRPr lang="zh-CN" altLang="en-US" sz="2800" b="1" dirty="0">
              <a:ln>
                <a:noFill/>
              </a:ln>
              <a:solidFill>
                <a:srgbClr val="4D4D4D">
                  <a:lumMod val="50000"/>
                </a:srgbClr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uLnTx/>
              <a:uFillTx/>
              <a:latin typeface="优设字由棒棒体" panose="00020600040101010101" charset="-122"/>
              <a:ea typeface="优设字由棒棒体" panose="00020600040101010101" charset="-122"/>
              <a:sym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4350" y="1872615"/>
            <a:ext cx="112007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学校把常规养成作为德育工作的起步任务</a:t>
            </a:r>
            <a:endParaRPr lang="zh-CN" altLang="en-US" sz="2800" b="1" dirty="0">
              <a:solidFill>
                <a:schemeClr val="accent6">
                  <a:lumMod val="50000"/>
                </a:schemeClr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latin typeface="事事顺利好运无限" panose="02000503000000000000" charset="-122"/>
              <a:ea typeface="事事顺利好运无限" panose="02000503000000000000" charset="-122"/>
              <a:sym typeface="+mn-ea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742315" y="2540635"/>
            <a:ext cx="10789920" cy="586105"/>
          </a:xfrm>
          <a:prstGeom prst="roundRect">
            <a:avLst>
              <a:gd name="adj" fmla="val 50000"/>
            </a:avLst>
          </a:prstGeom>
          <a:solidFill>
            <a:srgbClr val="BDDBA7"/>
          </a:solidFill>
          <a:ln w="25400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zh-CN" altLang="en-US" sz="2400" kern="0">
                <a:solidFill>
                  <a:schemeClr val="tx1"/>
                </a:solidFill>
                <a:effectLst/>
                <a:latin typeface="优设字由棒棒体" panose="00020600040101010101" charset="-122"/>
                <a:ea typeface="优设字由棒棒体" panose="00020600040101010101" charset="-122"/>
                <a:cs typeface="汉仪颜楷简" panose="00020600040101010101" pitchFamily="18" charset="-122"/>
                <a:sym typeface="宋体" panose="02010600030101010101" pitchFamily="2" charset="-122"/>
              </a:rPr>
              <a:t>重点抓入校、晨读、课堂准备、课间活动、两操、卫生、路队和文明礼仪。</a:t>
            </a:r>
            <a:endParaRPr lang="zh-CN" altLang="en-US" sz="2400" kern="0">
              <a:solidFill>
                <a:schemeClr val="tx1"/>
              </a:solidFill>
              <a:effectLst/>
              <a:latin typeface="优设字由棒棒体" panose="00020600040101010101" charset="-122"/>
              <a:ea typeface="优设字由棒棒体" panose="00020600040101010101" charset="-122"/>
              <a:cs typeface="汉仪颜楷简" panose="00020600040101010101" pitchFamily="18" charset="-122"/>
              <a:sym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89940" y="3344545"/>
            <a:ext cx="55816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 dirty="0">
                <a:ln>
                  <a:noFill/>
                </a:ln>
                <a:solidFill>
                  <a:srgbClr val="C00000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优设字由棒棒体" panose="00020600040101010101" charset="-122"/>
                <a:ea typeface="优设字由棒棒体" panose="00020600040101010101" charset="-122"/>
                <a:sym typeface="+mn-ea"/>
              </a:rPr>
              <a:t>检查不是目的，改进才是关键</a:t>
            </a:r>
            <a:endParaRPr lang="zh-CN" altLang="en-US" sz="3200" b="1" dirty="0">
              <a:ln>
                <a:noFill/>
              </a:ln>
              <a:solidFill>
                <a:srgbClr val="C00000"/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uLnTx/>
              <a:uFillTx/>
              <a:latin typeface="优设字由棒棒体" panose="00020600040101010101" charset="-122"/>
              <a:ea typeface="优设字由棒棒体" panose="0002060004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01015" y="3977005"/>
            <a:ext cx="96970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 algn="l" defTabSz="2667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chemeClr val="tx1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值周检查发现问题后，德育处及时反馈给班主任结合班情进行调整。</a:t>
            </a:r>
            <a:endParaRPr lang="zh-CN" altLang="en-US" sz="2400" b="1" dirty="0">
              <a:solidFill>
                <a:schemeClr val="tx1"/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latin typeface="事事顺利好运无限" panose="02000503000000000000" charset="-122"/>
              <a:ea typeface="事事顺利好运无限" panose="02000503000000000000" charset="-122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815340" y="4563745"/>
            <a:ext cx="2990850" cy="1461770"/>
            <a:chOff x="1244" y="4122"/>
            <a:chExt cx="7756" cy="1962"/>
          </a:xfrm>
        </p:grpSpPr>
        <p:pic>
          <p:nvPicPr>
            <p:cNvPr id="8" name="图片 7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>
              <a:alphaModFix amt="80000"/>
            </a:blip>
            <a:stretch>
              <a:fillRect/>
            </a:stretch>
          </p:blipFill>
          <p:spPr>
            <a:xfrm>
              <a:off x="1244" y="4122"/>
              <a:ext cx="7756" cy="1962"/>
            </a:xfrm>
            <a:prstGeom prst="roundRect">
              <a:avLst>
                <a:gd name="adj" fmla="val 10550"/>
              </a:avLst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1395" y="4173"/>
              <a:ext cx="7425" cy="14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0" algn="ctr" defTabSz="26670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 sz="2000" b="1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卫生保洁不到位</a:t>
              </a:r>
              <a:endParaRPr lang="zh-CN" altLang="en-US" sz="2000" b="1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  <a:p>
              <a:pPr indent="0" algn="ctr" defTabSz="26670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600" b="1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  <a:p>
              <a:pPr indent="0" algn="ctr" defTabSz="26670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进一步细化岗位分工。</a:t>
              </a:r>
              <a:endParaRPr lang="zh-CN" altLang="en-US"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6965950" y="4563745"/>
            <a:ext cx="2990850" cy="1461770"/>
            <a:chOff x="1244" y="4122"/>
            <a:chExt cx="7756" cy="1962"/>
          </a:xfrm>
        </p:grpSpPr>
        <p:pic>
          <p:nvPicPr>
            <p:cNvPr id="14" name="图片 1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3">
              <a:alphaModFix amt="80000"/>
            </a:blip>
            <a:stretch>
              <a:fillRect/>
            </a:stretch>
          </p:blipFill>
          <p:spPr>
            <a:xfrm>
              <a:off x="1244" y="4122"/>
              <a:ext cx="7756" cy="1962"/>
            </a:xfrm>
            <a:prstGeom prst="roundRect">
              <a:avLst>
                <a:gd name="adj" fmla="val 10550"/>
              </a:avLst>
            </a:prstGeom>
          </p:spPr>
        </p:pic>
        <p:sp>
          <p:nvSpPr>
            <p:cNvPr id="15" name="文本框 14"/>
            <p:cNvSpPr txBox="1"/>
            <p:nvPr/>
          </p:nvSpPr>
          <p:spPr>
            <a:xfrm>
              <a:off x="1395" y="4173"/>
              <a:ext cx="7425" cy="1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0" algn="ctr" defTabSz="26670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 sz="2000" b="1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课间秩序反复</a:t>
              </a:r>
              <a:endParaRPr lang="zh-CN" altLang="en-US" sz="2000" b="1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  <a:p>
              <a:pPr indent="0" algn="ctr" defTabSz="26670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500" b="1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  <a:p>
              <a:pPr indent="0" algn="just" defTabSz="266700" fontAlgn="auto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针对具体地点、具体学生、具体行为进行提醒。</a:t>
              </a:r>
              <a:endParaRPr lang="zh-CN" altLang="en-US"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3881120" y="4563745"/>
            <a:ext cx="3009900" cy="1461845"/>
            <a:chOff x="1222" y="4122"/>
            <a:chExt cx="7805" cy="1962"/>
          </a:xfrm>
        </p:grpSpPr>
        <p:pic>
          <p:nvPicPr>
            <p:cNvPr id="17" name="图片 16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3">
              <a:alphaModFix amt="80000"/>
            </a:blip>
            <a:stretch>
              <a:fillRect/>
            </a:stretch>
          </p:blipFill>
          <p:spPr>
            <a:xfrm>
              <a:off x="1244" y="4122"/>
              <a:ext cx="7756" cy="1962"/>
            </a:xfrm>
            <a:prstGeom prst="roundRect">
              <a:avLst>
                <a:gd name="adj" fmla="val 10550"/>
              </a:avLst>
            </a:prstGeom>
          </p:spPr>
        </p:pic>
        <p:sp>
          <p:nvSpPr>
            <p:cNvPr id="18" name="文本框 17"/>
            <p:cNvSpPr txBox="1"/>
            <p:nvPr/>
          </p:nvSpPr>
          <p:spPr>
            <a:xfrm>
              <a:off x="1222" y="4173"/>
              <a:ext cx="7805" cy="1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0" algn="ctr" defTabSz="26670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 sz="2000" b="1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路队纪律松散</a:t>
              </a:r>
              <a:endParaRPr lang="zh-CN" altLang="en-US" sz="2000" b="1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  <a:p>
              <a:pPr indent="0" algn="ctr" defTabSz="26670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600" b="1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  <a:p>
              <a:pPr indent="0" algn="just" defTabSz="266700" fontAlgn="auto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从放学组织、队伍口令、班干部协助等方面寻找原因。</a:t>
              </a:r>
              <a:endParaRPr lang="zh-CN" altLang="en-US"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</p:txBody>
        </p:sp>
      </p:grpSp>
      <p:grpSp>
        <p:nvGrpSpPr>
          <p:cNvPr id="32" name="组合 31"/>
          <p:cNvGrpSpPr/>
          <p:nvPr>
            <p:custDataLst>
              <p:tags r:id="rId6"/>
            </p:custDataLst>
          </p:nvPr>
        </p:nvGrpSpPr>
        <p:grpSpPr>
          <a:xfrm rot="0">
            <a:off x="10121265" y="3695065"/>
            <a:ext cx="1729105" cy="2587625"/>
            <a:chOff x="2371" y="5376"/>
            <a:chExt cx="14843" cy="8780"/>
          </a:xfrm>
        </p:grpSpPr>
        <p:pic>
          <p:nvPicPr>
            <p:cNvPr id="33" name="图片 32" descr="F:/设计图片素材5/VCG211302220350.jpgVCG211302220350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 cstate="email"/>
            <a:srcRect l="2" t="3441" r="2" b="3441"/>
            <a:stretch>
              <a:fillRect/>
            </a:stretch>
          </p:blipFill>
          <p:spPr>
            <a:xfrm>
              <a:off x="2671" y="5421"/>
              <a:ext cx="13618" cy="840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4181" h="8747">
                  <a:moveTo>
                    <a:pt x="0" y="0"/>
                  </a:moveTo>
                  <a:lnTo>
                    <a:pt x="14181" y="0"/>
                  </a:lnTo>
                  <a:lnTo>
                    <a:pt x="14181" y="8747"/>
                  </a:lnTo>
                  <a:lnTo>
                    <a:pt x="0" y="874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sp>
          <p:nvSpPr>
            <p:cNvPr id="34" name="矩形 915"/>
            <p:cNvSpPr/>
            <p:nvPr>
              <p:custDataLst>
                <p:tags r:id="rId9"/>
              </p:custDataLst>
            </p:nvPr>
          </p:nvSpPr>
          <p:spPr>
            <a:xfrm>
              <a:off x="2701" y="5420"/>
              <a:ext cx="13574" cy="8361"/>
            </a:xfrm>
            <a:custGeom>
              <a:avLst/>
              <a:gdLst>
                <a:gd name="connsiteX0" fmla="*/ 0 w 8794750"/>
                <a:gd name="connsiteY0" fmla="*/ 0 h 5370830"/>
                <a:gd name="connsiteX1" fmla="*/ 588572 w 8794750"/>
                <a:gd name="connsiteY1" fmla="*/ 0 h 5370830"/>
                <a:gd name="connsiteX2" fmla="*/ 1001248 w 8794750"/>
                <a:gd name="connsiteY2" fmla="*/ 0 h 5370830"/>
                <a:gd name="connsiteX3" fmla="*/ 1853663 w 8794750"/>
                <a:gd name="connsiteY3" fmla="*/ 0 h 5370830"/>
                <a:gd name="connsiteX4" fmla="*/ 2442234 w 8794750"/>
                <a:gd name="connsiteY4" fmla="*/ 0 h 5370830"/>
                <a:gd name="connsiteX5" fmla="*/ 3030806 w 8794750"/>
                <a:gd name="connsiteY5" fmla="*/ 0 h 5370830"/>
                <a:gd name="connsiteX6" fmla="*/ 3883220 w 8794750"/>
                <a:gd name="connsiteY6" fmla="*/ 0 h 5370830"/>
                <a:gd name="connsiteX7" fmla="*/ 4383845 w 8794750"/>
                <a:gd name="connsiteY7" fmla="*/ 0 h 5370830"/>
                <a:gd name="connsiteX8" fmla="*/ 5236259 w 8794750"/>
                <a:gd name="connsiteY8" fmla="*/ 0 h 5370830"/>
                <a:gd name="connsiteX9" fmla="*/ 6088673 w 8794750"/>
                <a:gd name="connsiteY9" fmla="*/ 0 h 5370830"/>
                <a:gd name="connsiteX10" fmla="*/ 6765192 w 8794750"/>
                <a:gd name="connsiteY10" fmla="*/ 0 h 5370830"/>
                <a:gd name="connsiteX11" fmla="*/ 7617607 w 8794750"/>
                <a:gd name="connsiteY11" fmla="*/ 0 h 5370830"/>
                <a:gd name="connsiteX12" fmla="*/ 8206178 w 8794750"/>
                <a:gd name="connsiteY12" fmla="*/ 0 h 5370830"/>
                <a:gd name="connsiteX13" fmla="*/ 8794750 w 8794750"/>
                <a:gd name="connsiteY13" fmla="*/ 0 h 5370830"/>
                <a:gd name="connsiteX14" fmla="*/ 8794750 w 8794750"/>
                <a:gd name="connsiteY14" fmla="*/ 725062 h 5370830"/>
                <a:gd name="connsiteX15" fmla="*/ 8794750 w 8794750"/>
                <a:gd name="connsiteY15" fmla="*/ 1396416 h 5370830"/>
                <a:gd name="connsiteX16" fmla="*/ 8794750 w 8794750"/>
                <a:gd name="connsiteY16" fmla="*/ 2067770 h 5370830"/>
                <a:gd name="connsiteX17" fmla="*/ 8794750 w 8794750"/>
                <a:gd name="connsiteY17" fmla="*/ 2792832 h 5370830"/>
                <a:gd name="connsiteX18" fmla="*/ 8794750 w 8794750"/>
                <a:gd name="connsiteY18" fmla="*/ 3517894 h 5370830"/>
                <a:gd name="connsiteX19" fmla="*/ 8794750 w 8794750"/>
                <a:gd name="connsiteY19" fmla="*/ 4242956 h 5370830"/>
                <a:gd name="connsiteX20" fmla="*/ 8794750 w 8794750"/>
                <a:gd name="connsiteY20" fmla="*/ 4753185 h 5370830"/>
                <a:gd name="connsiteX21" fmla="*/ 8794750 w 8794750"/>
                <a:gd name="connsiteY21" fmla="*/ 5370830 h 5370830"/>
                <a:gd name="connsiteX22" fmla="*/ 8030283 w 8794750"/>
                <a:gd name="connsiteY22" fmla="*/ 5370830 h 5370830"/>
                <a:gd name="connsiteX23" fmla="*/ 7529659 w 8794750"/>
                <a:gd name="connsiteY23" fmla="*/ 5370830 h 5370830"/>
                <a:gd name="connsiteX24" fmla="*/ 6853140 w 8794750"/>
                <a:gd name="connsiteY24" fmla="*/ 5370830 h 5370830"/>
                <a:gd name="connsiteX25" fmla="*/ 6440463 w 8794750"/>
                <a:gd name="connsiteY25" fmla="*/ 5370830 h 5370830"/>
                <a:gd name="connsiteX26" fmla="*/ 6027786 w 8794750"/>
                <a:gd name="connsiteY26" fmla="*/ 5370830 h 5370830"/>
                <a:gd name="connsiteX27" fmla="*/ 5351267 w 8794750"/>
                <a:gd name="connsiteY27" fmla="*/ 5370830 h 5370830"/>
                <a:gd name="connsiteX28" fmla="*/ 4850643 w 8794750"/>
                <a:gd name="connsiteY28" fmla="*/ 5370830 h 5370830"/>
                <a:gd name="connsiteX29" fmla="*/ 4086176 w 8794750"/>
                <a:gd name="connsiteY29" fmla="*/ 5370830 h 5370830"/>
                <a:gd name="connsiteX30" fmla="*/ 3585552 w 8794750"/>
                <a:gd name="connsiteY30" fmla="*/ 5370830 h 5370830"/>
                <a:gd name="connsiteX31" fmla="*/ 2821085 w 8794750"/>
                <a:gd name="connsiteY31" fmla="*/ 5370830 h 5370830"/>
                <a:gd name="connsiteX32" fmla="*/ 2408408 w 8794750"/>
                <a:gd name="connsiteY32" fmla="*/ 5370830 h 5370830"/>
                <a:gd name="connsiteX33" fmla="*/ 1643942 w 8794750"/>
                <a:gd name="connsiteY33" fmla="*/ 5370830 h 5370830"/>
                <a:gd name="connsiteX34" fmla="*/ 1143318 w 8794750"/>
                <a:gd name="connsiteY34" fmla="*/ 5370830 h 5370830"/>
                <a:gd name="connsiteX35" fmla="*/ 730641 w 8794750"/>
                <a:gd name="connsiteY35" fmla="*/ 5370830 h 5370830"/>
                <a:gd name="connsiteX36" fmla="*/ 0 w 8794750"/>
                <a:gd name="connsiteY36" fmla="*/ 5370830 h 5370830"/>
                <a:gd name="connsiteX37" fmla="*/ 0 w 8794750"/>
                <a:gd name="connsiteY37" fmla="*/ 4645768 h 5370830"/>
                <a:gd name="connsiteX38" fmla="*/ 0 w 8794750"/>
                <a:gd name="connsiteY38" fmla="*/ 4081831 h 5370830"/>
                <a:gd name="connsiteX39" fmla="*/ 0 w 8794750"/>
                <a:gd name="connsiteY39" fmla="*/ 3571602 h 5370830"/>
                <a:gd name="connsiteX40" fmla="*/ 0 w 8794750"/>
                <a:gd name="connsiteY40" fmla="*/ 3061373 h 5370830"/>
                <a:gd name="connsiteX41" fmla="*/ 0 w 8794750"/>
                <a:gd name="connsiteY41" fmla="*/ 2336311 h 5370830"/>
                <a:gd name="connsiteX42" fmla="*/ 0 w 8794750"/>
                <a:gd name="connsiteY42" fmla="*/ 1826082 h 5370830"/>
                <a:gd name="connsiteX43" fmla="*/ 0 w 8794750"/>
                <a:gd name="connsiteY43" fmla="*/ 1154728 h 5370830"/>
                <a:gd name="connsiteX44" fmla="*/ 0 w 8794750"/>
                <a:gd name="connsiteY44" fmla="*/ 590791 h 5370830"/>
                <a:gd name="connsiteX45" fmla="*/ 0 w 8794750"/>
                <a:gd name="connsiteY45" fmla="*/ 0 h 5370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8794750" h="5370830" extrusionOk="0">
                  <a:moveTo>
                    <a:pt x="0" y="0"/>
                  </a:moveTo>
                  <a:cubicBezTo>
                    <a:pt x="204368" y="-6249"/>
                    <a:pt x="352419" y="24346"/>
                    <a:pt x="588572" y="0"/>
                  </a:cubicBezTo>
                  <a:cubicBezTo>
                    <a:pt x="824725" y="-24346"/>
                    <a:pt x="835008" y="-19977"/>
                    <a:pt x="1001248" y="0"/>
                  </a:cubicBezTo>
                  <a:cubicBezTo>
                    <a:pt x="1167488" y="19977"/>
                    <a:pt x="1625738" y="4580"/>
                    <a:pt x="1853663" y="0"/>
                  </a:cubicBezTo>
                  <a:cubicBezTo>
                    <a:pt x="2081588" y="-4580"/>
                    <a:pt x="2298151" y="7249"/>
                    <a:pt x="2442234" y="0"/>
                  </a:cubicBezTo>
                  <a:cubicBezTo>
                    <a:pt x="2586317" y="-7249"/>
                    <a:pt x="2818122" y="24420"/>
                    <a:pt x="3030806" y="0"/>
                  </a:cubicBezTo>
                  <a:cubicBezTo>
                    <a:pt x="3243490" y="-24420"/>
                    <a:pt x="3678662" y="-18071"/>
                    <a:pt x="3883220" y="0"/>
                  </a:cubicBezTo>
                  <a:cubicBezTo>
                    <a:pt x="4087778" y="18071"/>
                    <a:pt x="4231375" y="12796"/>
                    <a:pt x="4383845" y="0"/>
                  </a:cubicBezTo>
                  <a:cubicBezTo>
                    <a:pt x="4536315" y="-12796"/>
                    <a:pt x="4983229" y="-14882"/>
                    <a:pt x="5236259" y="0"/>
                  </a:cubicBezTo>
                  <a:cubicBezTo>
                    <a:pt x="5489289" y="14882"/>
                    <a:pt x="5757582" y="14151"/>
                    <a:pt x="6088673" y="0"/>
                  </a:cubicBezTo>
                  <a:cubicBezTo>
                    <a:pt x="6419764" y="-14151"/>
                    <a:pt x="6579988" y="-7605"/>
                    <a:pt x="6765192" y="0"/>
                  </a:cubicBezTo>
                  <a:cubicBezTo>
                    <a:pt x="6950396" y="7605"/>
                    <a:pt x="7308006" y="18218"/>
                    <a:pt x="7617607" y="0"/>
                  </a:cubicBezTo>
                  <a:cubicBezTo>
                    <a:pt x="7927208" y="-18218"/>
                    <a:pt x="7981000" y="-22921"/>
                    <a:pt x="8206178" y="0"/>
                  </a:cubicBezTo>
                  <a:cubicBezTo>
                    <a:pt x="8431356" y="22921"/>
                    <a:pt x="8569855" y="5773"/>
                    <a:pt x="8794750" y="0"/>
                  </a:cubicBezTo>
                  <a:cubicBezTo>
                    <a:pt x="8773133" y="198525"/>
                    <a:pt x="8782852" y="483015"/>
                    <a:pt x="8794750" y="725062"/>
                  </a:cubicBezTo>
                  <a:cubicBezTo>
                    <a:pt x="8806648" y="967109"/>
                    <a:pt x="8765223" y="1194938"/>
                    <a:pt x="8794750" y="1396416"/>
                  </a:cubicBezTo>
                  <a:cubicBezTo>
                    <a:pt x="8824277" y="1597894"/>
                    <a:pt x="8771488" y="1762372"/>
                    <a:pt x="8794750" y="2067770"/>
                  </a:cubicBezTo>
                  <a:cubicBezTo>
                    <a:pt x="8818012" y="2373168"/>
                    <a:pt x="8816123" y="2579146"/>
                    <a:pt x="8794750" y="2792832"/>
                  </a:cubicBezTo>
                  <a:cubicBezTo>
                    <a:pt x="8773377" y="3006518"/>
                    <a:pt x="8823578" y="3195391"/>
                    <a:pt x="8794750" y="3517894"/>
                  </a:cubicBezTo>
                  <a:cubicBezTo>
                    <a:pt x="8765922" y="3840397"/>
                    <a:pt x="8808957" y="4082642"/>
                    <a:pt x="8794750" y="4242956"/>
                  </a:cubicBezTo>
                  <a:cubicBezTo>
                    <a:pt x="8780543" y="4403270"/>
                    <a:pt x="8796065" y="4564356"/>
                    <a:pt x="8794750" y="4753185"/>
                  </a:cubicBezTo>
                  <a:cubicBezTo>
                    <a:pt x="8793435" y="4942014"/>
                    <a:pt x="8811233" y="5164419"/>
                    <a:pt x="8794750" y="5370830"/>
                  </a:cubicBezTo>
                  <a:cubicBezTo>
                    <a:pt x="8593327" y="5333405"/>
                    <a:pt x="8366954" y="5401240"/>
                    <a:pt x="8030283" y="5370830"/>
                  </a:cubicBezTo>
                  <a:cubicBezTo>
                    <a:pt x="7693612" y="5340420"/>
                    <a:pt x="7648028" y="5379390"/>
                    <a:pt x="7529659" y="5370830"/>
                  </a:cubicBezTo>
                  <a:cubicBezTo>
                    <a:pt x="7411290" y="5362270"/>
                    <a:pt x="7091637" y="5371434"/>
                    <a:pt x="6853140" y="5370830"/>
                  </a:cubicBezTo>
                  <a:cubicBezTo>
                    <a:pt x="6614643" y="5370226"/>
                    <a:pt x="6613795" y="5383164"/>
                    <a:pt x="6440463" y="5370830"/>
                  </a:cubicBezTo>
                  <a:cubicBezTo>
                    <a:pt x="6267131" y="5358496"/>
                    <a:pt x="6177311" y="5369200"/>
                    <a:pt x="6027786" y="5370830"/>
                  </a:cubicBezTo>
                  <a:cubicBezTo>
                    <a:pt x="5878261" y="5372460"/>
                    <a:pt x="5657995" y="5364130"/>
                    <a:pt x="5351267" y="5370830"/>
                  </a:cubicBezTo>
                  <a:cubicBezTo>
                    <a:pt x="5044539" y="5377530"/>
                    <a:pt x="4966572" y="5395533"/>
                    <a:pt x="4850643" y="5370830"/>
                  </a:cubicBezTo>
                  <a:cubicBezTo>
                    <a:pt x="4734714" y="5346127"/>
                    <a:pt x="4426267" y="5368238"/>
                    <a:pt x="4086176" y="5370830"/>
                  </a:cubicBezTo>
                  <a:cubicBezTo>
                    <a:pt x="3746085" y="5373422"/>
                    <a:pt x="3757359" y="5389954"/>
                    <a:pt x="3585552" y="5370830"/>
                  </a:cubicBezTo>
                  <a:cubicBezTo>
                    <a:pt x="3413745" y="5351706"/>
                    <a:pt x="3023636" y="5350273"/>
                    <a:pt x="2821085" y="5370830"/>
                  </a:cubicBezTo>
                  <a:cubicBezTo>
                    <a:pt x="2618534" y="5391387"/>
                    <a:pt x="2537596" y="5356384"/>
                    <a:pt x="2408408" y="5370830"/>
                  </a:cubicBezTo>
                  <a:cubicBezTo>
                    <a:pt x="2279220" y="5385276"/>
                    <a:pt x="1890625" y="5350929"/>
                    <a:pt x="1643942" y="5370830"/>
                  </a:cubicBezTo>
                  <a:cubicBezTo>
                    <a:pt x="1397259" y="5390731"/>
                    <a:pt x="1308758" y="5369052"/>
                    <a:pt x="1143318" y="5370830"/>
                  </a:cubicBezTo>
                  <a:cubicBezTo>
                    <a:pt x="977878" y="5372608"/>
                    <a:pt x="911306" y="5384001"/>
                    <a:pt x="730641" y="5370830"/>
                  </a:cubicBezTo>
                  <a:cubicBezTo>
                    <a:pt x="549976" y="5357659"/>
                    <a:pt x="327645" y="5377410"/>
                    <a:pt x="0" y="5370830"/>
                  </a:cubicBezTo>
                  <a:cubicBezTo>
                    <a:pt x="18078" y="5049326"/>
                    <a:pt x="15508" y="4794192"/>
                    <a:pt x="0" y="4645768"/>
                  </a:cubicBezTo>
                  <a:cubicBezTo>
                    <a:pt x="-15508" y="4497344"/>
                    <a:pt x="-8996" y="4204889"/>
                    <a:pt x="0" y="4081831"/>
                  </a:cubicBezTo>
                  <a:cubicBezTo>
                    <a:pt x="8996" y="3958773"/>
                    <a:pt x="17296" y="3723865"/>
                    <a:pt x="0" y="3571602"/>
                  </a:cubicBezTo>
                  <a:cubicBezTo>
                    <a:pt x="-17296" y="3419339"/>
                    <a:pt x="12982" y="3224258"/>
                    <a:pt x="0" y="3061373"/>
                  </a:cubicBezTo>
                  <a:cubicBezTo>
                    <a:pt x="-12982" y="2898488"/>
                    <a:pt x="-19173" y="2677395"/>
                    <a:pt x="0" y="2336311"/>
                  </a:cubicBezTo>
                  <a:cubicBezTo>
                    <a:pt x="19173" y="1995227"/>
                    <a:pt x="-24914" y="2043012"/>
                    <a:pt x="0" y="1826082"/>
                  </a:cubicBezTo>
                  <a:cubicBezTo>
                    <a:pt x="24914" y="1609152"/>
                    <a:pt x="-22866" y="1342526"/>
                    <a:pt x="0" y="1154728"/>
                  </a:cubicBezTo>
                  <a:cubicBezTo>
                    <a:pt x="22866" y="966930"/>
                    <a:pt x="6363" y="737922"/>
                    <a:pt x="0" y="590791"/>
                  </a:cubicBezTo>
                  <a:cubicBezTo>
                    <a:pt x="-6363" y="443660"/>
                    <a:pt x="10346" y="168067"/>
                    <a:pt x="0" y="0"/>
                  </a:cubicBezTo>
                  <a:close/>
                </a:path>
              </a:pathLst>
            </a:custGeom>
            <a:noFill/>
            <a:ln w="57150">
              <a:solidFill>
                <a:srgbClr val="D2B678"/>
              </a:solidFill>
            </a:ln>
          </p:spPr>
          <p:style>
            <a:lnRef idx="2">
              <a:srgbClr val="4A9072">
                <a:lumMod val="75000"/>
              </a:srgbClr>
            </a:lnRef>
            <a:fillRef idx="1">
              <a:srgbClr val="4A9072"/>
            </a:fillRef>
            <a:effectRef idx="0">
              <a:srgbClr val="FFFFFF"/>
            </a:effectRef>
            <a:fontRef idx="minor">
              <a:srgbClr val="FFFFFF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5" name="矩形 915"/>
            <p:cNvSpPr/>
            <p:nvPr>
              <p:custDataLst>
                <p:tags r:id="rId10"/>
              </p:custDataLst>
            </p:nvPr>
          </p:nvSpPr>
          <p:spPr>
            <a:xfrm rot="21300000">
              <a:off x="2371" y="5376"/>
              <a:ext cx="13945" cy="8328"/>
            </a:xfrm>
            <a:custGeom>
              <a:avLst/>
              <a:gdLst>
                <a:gd name="connsiteX0" fmla="*/ 0 w 8794750"/>
                <a:gd name="connsiteY0" fmla="*/ 0 h 5370830"/>
                <a:gd name="connsiteX1" fmla="*/ 588572 w 8794750"/>
                <a:gd name="connsiteY1" fmla="*/ 0 h 5370830"/>
                <a:gd name="connsiteX2" fmla="*/ 1001248 w 8794750"/>
                <a:gd name="connsiteY2" fmla="*/ 0 h 5370830"/>
                <a:gd name="connsiteX3" fmla="*/ 1853663 w 8794750"/>
                <a:gd name="connsiteY3" fmla="*/ 0 h 5370830"/>
                <a:gd name="connsiteX4" fmla="*/ 2442234 w 8794750"/>
                <a:gd name="connsiteY4" fmla="*/ 0 h 5370830"/>
                <a:gd name="connsiteX5" fmla="*/ 3030806 w 8794750"/>
                <a:gd name="connsiteY5" fmla="*/ 0 h 5370830"/>
                <a:gd name="connsiteX6" fmla="*/ 3883220 w 8794750"/>
                <a:gd name="connsiteY6" fmla="*/ 0 h 5370830"/>
                <a:gd name="connsiteX7" fmla="*/ 4383845 w 8794750"/>
                <a:gd name="connsiteY7" fmla="*/ 0 h 5370830"/>
                <a:gd name="connsiteX8" fmla="*/ 5236259 w 8794750"/>
                <a:gd name="connsiteY8" fmla="*/ 0 h 5370830"/>
                <a:gd name="connsiteX9" fmla="*/ 6088673 w 8794750"/>
                <a:gd name="connsiteY9" fmla="*/ 0 h 5370830"/>
                <a:gd name="connsiteX10" fmla="*/ 6765192 w 8794750"/>
                <a:gd name="connsiteY10" fmla="*/ 0 h 5370830"/>
                <a:gd name="connsiteX11" fmla="*/ 7617607 w 8794750"/>
                <a:gd name="connsiteY11" fmla="*/ 0 h 5370830"/>
                <a:gd name="connsiteX12" fmla="*/ 8206178 w 8794750"/>
                <a:gd name="connsiteY12" fmla="*/ 0 h 5370830"/>
                <a:gd name="connsiteX13" fmla="*/ 8794750 w 8794750"/>
                <a:gd name="connsiteY13" fmla="*/ 0 h 5370830"/>
                <a:gd name="connsiteX14" fmla="*/ 8794750 w 8794750"/>
                <a:gd name="connsiteY14" fmla="*/ 725062 h 5370830"/>
                <a:gd name="connsiteX15" fmla="*/ 8794750 w 8794750"/>
                <a:gd name="connsiteY15" fmla="*/ 1396416 h 5370830"/>
                <a:gd name="connsiteX16" fmla="*/ 8794750 w 8794750"/>
                <a:gd name="connsiteY16" fmla="*/ 2067770 h 5370830"/>
                <a:gd name="connsiteX17" fmla="*/ 8794750 w 8794750"/>
                <a:gd name="connsiteY17" fmla="*/ 2792832 h 5370830"/>
                <a:gd name="connsiteX18" fmla="*/ 8794750 w 8794750"/>
                <a:gd name="connsiteY18" fmla="*/ 3517894 h 5370830"/>
                <a:gd name="connsiteX19" fmla="*/ 8794750 w 8794750"/>
                <a:gd name="connsiteY19" fmla="*/ 4242956 h 5370830"/>
                <a:gd name="connsiteX20" fmla="*/ 8794750 w 8794750"/>
                <a:gd name="connsiteY20" fmla="*/ 4753185 h 5370830"/>
                <a:gd name="connsiteX21" fmla="*/ 8794750 w 8794750"/>
                <a:gd name="connsiteY21" fmla="*/ 5370830 h 5370830"/>
                <a:gd name="connsiteX22" fmla="*/ 8030283 w 8794750"/>
                <a:gd name="connsiteY22" fmla="*/ 5370830 h 5370830"/>
                <a:gd name="connsiteX23" fmla="*/ 7529659 w 8794750"/>
                <a:gd name="connsiteY23" fmla="*/ 5370830 h 5370830"/>
                <a:gd name="connsiteX24" fmla="*/ 6853140 w 8794750"/>
                <a:gd name="connsiteY24" fmla="*/ 5370830 h 5370830"/>
                <a:gd name="connsiteX25" fmla="*/ 6440463 w 8794750"/>
                <a:gd name="connsiteY25" fmla="*/ 5370830 h 5370830"/>
                <a:gd name="connsiteX26" fmla="*/ 6027786 w 8794750"/>
                <a:gd name="connsiteY26" fmla="*/ 5370830 h 5370830"/>
                <a:gd name="connsiteX27" fmla="*/ 5351267 w 8794750"/>
                <a:gd name="connsiteY27" fmla="*/ 5370830 h 5370830"/>
                <a:gd name="connsiteX28" fmla="*/ 4850643 w 8794750"/>
                <a:gd name="connsiteY28" fmla="*/ 5370830 h 5370830"/>
                <a:gd name="connsiteX29" fmla="*/ 4086176 w 8794750"/>
                <a:gd name="connsiteY29" fmla="*/ 5370830 h 5370830"/>
                <a:gd name="connsiteX30" fmla="*/ 3585552 w 8794750"/>
                <a:gd name="connsiteY30" fmla="*/ 5370830 h 5370830"/>
                <a:gd name="connsiteX31" fmla="*/ 2821085 w 8794750"/>
                <a:gd name="connsiteY31" fmla="*/ 5370830 h 5370830"/>
                <a:gd name="connsiteX32" fmla="*/ 2408408 w 8794750"/>
                <a:gd name="connsiteY32" fmla="*/ 5370830 h 5370830"/>
                <a:gd name="connsiteX33" fmla="*/ 1643942 w 8794750"/>
                <a:gd name="connsiteY33" fmla="*/ 5370830 h 5370830"/>
                <a:gd name="connsiteX34" fmla="*/ 1143318 w 8794750"/>
                <a:gd name="connsiteY34" fmla="*/ 5370830 h 5370830"/>
                <a:gd name="connsiteX35" fmla="*/ 730641 w 8794750"/>
                <a:gd name="connsiteY35" fmla="*/ 5370830 h 5370830"/>
                <a:gd name="connsiteX36" fmla="*/ 0 w 8794750"/>
                <a:gd name="connsiteY36" fmla="*/ 5370830 h 5370830"/>
                <a:gd name="connsiteX37" fmla="*/ 0 w 8794750"/>
                <a:gd name="connsiteY37" fmla="*/ 4645768 h 5370830"/>
                <a:gd name="connsiteX38" fmla="*/ 0 w 8794750"/>
                <a:gd name="connsiteY38" fmla="*/ 4081831 h 5370830"/>
                <a:gd name="connsiteX39" fmla="*/ 0 w 8794750"/>
                <a:gd name="connsiteY39" fmla="*/ 3571602 h 5370830"/>
                <a:gd name="connsiteX40" fmla="*/ 0 w 8794750"/>
                <a:gd name="connsiteY40" fmla="*/ 3061373 h 5370830"/>
                <a:gd name="connsiteX41" fmla="*/ 0 w 8794750"/>
                <a:gd name="connsiteY41" fmla="*/ 2336311 h 5370830"/>
                <a:gd name="connsiteX42" fmla="*/ 0 w 8794750"/>
                <a:gd name="connsiteY42" fmla="*/ 1826082 h 5370830"/>
                <a:gd name="connsiteX43" fmla="*/ 0 w 8794750"/>
                <a:gd name="connsiteY43" fmla="*/ 1154728 h 5370830"/>
                <a:gd name="connsiteX44" fmla="*/ 0 w 8794750"/>
                <a:gd name="connsiteY44" fmla="*/ 590791 h 5370830"/>
                <a:gd name="connsiteX45" fmla="*/ 0 w 8794750"/>
                <a:gd name="connsiteY45" fmla="*/ 0 h 5370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8794750" h="5370830" extrusionOk="0">
                  <a:moveTo>
                    <a:pt x="0" y="0"/>
                  </a:moveTo>
                  <a:cubicBezTo>
                    <a:pt x="204368" y="-6249"/>
                    <a:pt x="352419" y="24346"/>
                    <a:pt x="588572" y="0"/>
                  </a:cubicBezTo>
                  <a:cubicBezTo>
                    <a:pt x="824725" y="-24346"/>
                    <a:pt x="835008" y="-19977"/>
                    <a:pt x="1001248" y="0"/>
                  </a:cubicBezTo>
                  <a:cubicBezTo>
                    <a:pt x="1167488" y="19977"/>
                    <a:pt x="1625738" y="4580"/>
                    <a:pt x="1853663" y="0"/>
                  </a:cubicBezTo>
                  <a:cubicBezTo>
                    <a:pt x="2081588" y="-4580"/>
                    <a:pt x="2298151" y="7249"/>
                    <a:pt x="2442234" y="0"/>
                  </a:cubicBezTo>
                  <a:cubicBezTo>
                    <a:pt x="2586317" y="-7249"/>
                    <a:pt x="2818122" y="24420"/>
                    <a:pt x="3030806" y="0"/>
                  </a:cubicBezTo>
                  <a:cubicBezTo>
                    <a:pt x="3243490" y="-24420"/>
                    <a:pt x="3678662" y="-18071"/>
                    <a:pt x="3883220" y="0"/>
                  </a:cubicBezTo>
                  <a:cubicBezTo>
                    <a:pt x="4087778" y="18071"/>
                    <a:pt x="4231375" y="12796"/>
                    <a:pt x="4383845" y="0"/>
                  </a:cubicBezTo>
                  <a:cubicBezTo>
                    <a:pt x="4536315" y="-12796"/>
                    <a:pt x="4983229" y="-14882"/>
                    <a:pt x="5236259" y="0"/>
                  </a:cubicBezTo>
                  <a:cubicBezTo>
                    <a:pt x="5489289" y="14882"/>
                    <a:pt x="5757582" y="14151"/>
                    <a:pt x="6088673" y="0"/>
                  </a:cubicBezTo>
                  <a:cubicBezTo>
                    <a:pt x="6419764" y="-14151"/>
                    <a:pt x="6579988" y="-7605"/>
                    <a:pt x="6765192" y="0"/>
                  </a:cubicBezTo>
                  <a:cubicBezTo>
                    <a:pt x="6950396" y="7605"/>
                    <a:pt x="7308006" y="18218"/>
                    <a:pt x="7617607" y="0"/>
                  </a:cubicBezTo>
                  <a:cubicBezTo>
                    <a:pt x="7927208" y="-18218"/>
                    <a:pt x="7981000" y="-22921"/>
                    <a:pt x="8206178" y="0"/>
                  </a:cubicBezTo>
                  <a:cubicBezTo>
                    <a:pt x="8431356" y="22921"/>
                    <a:pt x="8569855" y="5773"/>
                    <a:pt x="8794750" y="0"/>
                  </a:cubicBezTo>
                  <a:cubicBezTo>
                    <a:pt x="8773133" y="198525"/>
                    <a:pt x="8782852" y="483015"/>
                    <a:pt x="8794750" y="725062"/>
                  </a:cubicBezTo>
                  <a:cubicBezTo>
                    <a:pt x="8806648" y="967109"/>
                    <a:pt x="8765223" y="1194938"/>
                    <a:pt x="8794750" y="1396416"/>
                  </a:cubicBezTo>
                  <a:cubicBezTo>
                    <a:pt x="8824277" y="1597894"/>
                    <a:pt x="8771488" y="1762372"/>
                    <a:pt x="8794750" y="2067770"/>
                  </a:cubicBezTo>
                  <a:cubicBezTo>
                    <a:pt x="8818012" y="2373168"/>
                    <a:pt x="8816123" y="2579146"/>
                    <a:pt x="8794750" y="2792832"/>
                  </a:cubicBezTo>
                  <a:cubicBezTo>
                    <a:pt x="8773377" y="3006518"/>
                    <a:pt x="8823578" y="3195391"/>
                    <a:pt x="8794750" y="3517894"/>
                  </a:cubicBezTo>
                  <a:cubicBezTo>
                    <a:pt x="8765922" y="3840397"/>
                    <a:pt x="8808957" y="4082642"/>
                    <a:pt x="8794750" y="4242956"/>
                  </a:cubicBezTo>
                  <a:cubicBezTo>
                    <a:pt x="8780543" y="4403270"/>
                    <a:pt x="8796065" y="4564356"/>
                    <a:pt x="8794750" y="4753185"/>
                  </a:cubicBezTo>
                  <a:cubicBezTo>
                    <a:pt x="8793435" y="4942014"/>
                    <a:pt x="8811233" y="5164419"/>
                    <a:pt x="8794750" y="5370830"/>
                  </a:cubicBezTo>
                  <a:cubicBezTo>
                    <a:pt x="8593327" y="5333405"/>
                    <a:pt x="8366954" y="5401240"/>
                    <a:pt x="8030283" y="5370830"/>
                  </a:cubicBezTo>
                  <a:cubicBezTo>
                    <a:pt x="7693612" y="5340420"/>
                    <a:pt x="7648028" y="5379390"/>
                    <a:pt x="7529659" y="5370830"/>
                  </a:cubicBezTo>
                  <a:cubicBezTo>
                    <a:pt x="7411290" y="5362270"/>
                    <a:pt x="7091637" y="5371434"/>
                    <a:pt x="6853140" y="5370830"/>
                  </a:cubicBezTo>
                  <a:cubicBezTo>
                    <a:pt x="6614643" y="5370226"/>
                    <a:pt x="6613795" y="5383164"/>
                    <a:pt x="6440463" y="5370830"/>
                  </a:cubicBezTo>
                  <a:cubicBezTo>
                    <a:pt x="6267131" y="5358496"/>
                    <a:pt x="6177311" y="5369200"/>
                    <a:pt x="6027786" y="5370830"/>
                  </a:cubicBezTo>
                  <a:cubicBezTo>
                    <a:pt x="5878261" y="5372460"/>
                    <a:pt x="5657995" y="5364130"/>
                    <a:pt x="5351267" y="5370830"/>
                  </a:cubicBezTo>
                  <a:cubicBezTo>
                    <a:pt x="5044539" y="5377530"/>
                    <a:pt x="4966572" y="5395533"/>
                    <a:pt x="4850643" y="5370830"/>
                  </a:cubicBezTo>
                  <a:cubicBezTo>
                    <a:pt x="4734714" y="5346127"/>
                    <a:pt x="4426267" y="5368238"/>
                    <a:pt x="4086176" y="5370830"/>
                  </a:cubicBezTo>
                  <a:cubicBezTo>
                    <a:pt x="3746085" y="5373422"/>
                    <a:pt x="3757359" y="5389954"/>
                    <a:pt x="3585552" y="5370830"/>
                  </a:cubicBezTo>
                  <a:cubicBezTo>
                    <a:pt x="3413745" y="5351706"/>
                    <a:pt x="3023636" y="5350273"/>
                    <a:pt x="2821085" y="5370830"/>
                  </a:cubicBezTo>
                  <a:cubicBezTo>
                    <a:pt x="2618534" y="5391387"/>
                    <a:pt x="2537596" y="5356384"/>
                    <a:pt x="2408408" y="5370830"/>
                  </a:cubicBezTo>
                  <a:cubicBezTo>
                    <a:pt x="2279220" y="5385276"/>
                    <a:pt x="1890625" y="5350929"/>
                    <a:pt x="1643942" y="5370830"/>
                  </a:cubicBezTo>
                  <a:cubicBezTo>
                    <a:pt x="1397259" y="5390731"/>
                    <a:pt x="1308758" y="5369052"/>
                    <a:pt x="1143318" y="5370830"/>
                  </a:cubicBezTo>
                  <a:cubicBezTo>
                    <a:pt x="977878" y="5372608"/>
                    <a:pt x="911306" y="5384001"/>
                    <a:pt x="730641" y="5370830"/>
                  </a:cubicBezTo>
                  <a:cubicBezTo>
                    <a:pt x="549976" y="5357659"/>
                    <a:pt x="327645" y="5377410"/>
                    <a:pt x="0" y="5370830"/>
                  </a:cubicBezTo>
                  <a:cubicBezTo>
                    <a:pt x="18078" y="5049326"/>
                    <a:pt x="15508" y="4794192"/>
                    <a:pt x="0" y="4645768"/>
                  </a:cubicBezTo>
                  <a:cubicBezTo>
                    <a:pt x="-15508" y="4497344"/>
                    <a:pt x="-8996" y="4204889"/>
                    <a:pt x="0" y="4081831"/>
                  </a:cubicBezTo>
                  <a:cubicBezTo>
                    <a:pt x="8996" y="3958773"/>
                    <a:pt x="17296" y="3723865"/>
                    <a:pt x="0" y="3571602"/>
                  </a:cubicBezTo>
                  <a:cubicBezTo>
                    <a:pt x="-17296" y="3419339"/>
                    <a:pt x="12982" y="3224258"/>
                    <a:pt x="0" y="3061373"/>
                  </a:cubicBezTo>
                  <a:cubicBezTo>
                    <a:pt x="-12982" y="2898488"/>
                    <a:pt x="-19173" y="2677395"/>
                    <a:pt x="0" y="2336311"/>
                  </a:cubicBezTo>
                  <a:cubicBezTo>
                    <a:pt x="19173" y="1995227"/>
                    <a:pt x="-24914" y="2043012"/>
                    <a:pt x="0" y="1826082"/>
                  </a:cubicBezTo>
                  <a:cubicBezTo>
                    <a:pt x="24914" y="1609152"/>
                    <a:pt x="-22866" y="1342526"/>
                    <a:pt x="0" y="1154728"/>
                  </a:cubicBezTo>
                  <a:cubicBezTo>
                    <a:pt x="22866" y="966930"/>
                    <a:pt x="6363" y="737922"/>
                    <a:pt x="0" y="590791"/>
                  </a:cubicBezTo>
                  <a:cubicBezTo>
                    <a:pt x="-6363" y="443660"/>
                    <a:pt x="10346" y="168067"/>
                    <a:pt x="0" y="0"/>
                  </a:cubicBezTo>
                  <a:close/>
                </a:path>
              </a:pathLst>
            </a:custGeom>
            <a:noFill/>
            <a:ln w="60325">
              <a:solidFill>
                <a:srgbClr val="4A9072"/>
              </a:solidFill>
            </a:ln>
          </p:spPr>
          <p:style>
            <a:lnRef idx="2">
              <a:srgbClr val="4A9072">
                <a:lumMod val="75000"/>
              </a:srgbClr>
            </a:lnRef>
            <a:fillRef idx="1">
              <a:srgbClr val="4A9072"/>
            </a:fillRef>
            <a:effectRef idx="0">
              <a:srgbClr val="FFFFFF"/>
            </a:effectRef>
            <a:fontRef idx="minor">
              <a:srgbClr val="FFFFFF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6" name="图形 1314"/>
            <p:cNvSpPr/>
            <p:nvPr>
              <p:custDataLst>
                <p:tags r:id="rId11"/>
              </p:custDataLst>
            </p:nvPr>
          </p:nvSpPr>
          <p:spPr>
            <a:xfrm>
              <a:off x="15888" y="12724"/>
              <a:ext cx="1326" cy="1433"/>
            </a:xfrm>
            <a:custGeom>
              <a:avLst/>
              <a:gdLst>
                <a:gd name="connsiteX0" fmla="*/ 558470 w 585618"/>
                <a:gd name="connsiteY0" fmla="*/ 108838 h 632279"/>
                <a:gd name="connsiteX1" fmla="*/ 459220 w 585618"/>
                <a:gd name="connsiteY1" fmla="*/ 32638 h 632279"/>
                <a:gd name="connsiteX2" fmla="*/ 335395 w 585618"/>
                <a:gd name="connsiteY2" fmla="*/ 103123 h 632279"/>
                <a:gd name="connsiteX3" fmla="*/ 308820 w 585618"/>
                <a:gd name="connsiteY3" fmla="*/ 179323 h 632279"/>
                <a:gd name="connsiteX4" fmla="*/ 238240 w 585618"/>
                <a:gd name="connsiteY4" fmla="*/ 85692 h 632279"/>
                <a:gd name="connsiteX5" fmla="*/ 142990 w 585618"/>
                <a:gd name="connsiteY5" fmla="*/ 10349 h 632279"/>
                <a:gd name="connsiteX6" fmla="*/ 19165 w 585618"/>
                <a:gd name="connsiteY6" fmla="*/ 28352 h 632279"/>
                <a:gd name="connsiteX7" fmla="*/ 24880 w 585618"/>
                <a:gd name="connsiteY7" fmla="*/ 146843 h 632279"/>
                <a:gd name="connsiteX8" fmla="*/ 85649 w 585618"/>
                <a:gd name="connsiteY8" fmla="*/ 243331 h 632279"/>
                <a:gd name="connsiteX9" fmla="*/ 334633 w 585618"/>
                <a:gd name="connsiteY9" fmla="*/ 602424 h 632279"/>
                <a:gd name="connsiteX10" fmla="*/ 410833 w 585618"/>
                <a:gd name="connsiteY10" fmla="*/ 616425 h 632279"/>
                <a:gd name="connsiteX11" fmla="*/ 558470 w 585618"/>
                <a:gd name="connsiteY11" fmla="*/ 108838 h 632279"/>
                <a:gd name="connsiteX12" fmla="*/ 442646 w 585618"/>
                <a:gd name="connsiteY12" fmla="*/ 455358 h 632279"/>
                <a:gd name="connsiteX13" fmla="*/ 295866 w 585618"/>
                <a:gd name="connsiteY13" fmla="*/ 460977 h 632279"/>
                <a:gd name="connsiteX14" fmla="*/ 86316 w 585618"/>
                <a:gd name="connsiteY14" fmla="*/ 161892 h 632279"/>
                <a:gd name="connsiteX15" fmla="*/ 60408 w 585618"/>
                <a:gd name="connsiteY15" fmla="*/ 105885 h 632279"/>
                <a:gd name="connsiteX16" fmla="*/ 67933 w 585618"/>
                <a:gd name="connsiteY16" fmla="*/ 58260 h 632279"/>
                <a:gd name="connsiteX17" fmla="*/ 114605 w 585618"/>
                <a:gd name="connsiteY17" fmla="*/ 68738 h 632279"/>
                <a:gd name="connsiteX18" fmla="*/ 329584 w 585618"/>
                <a:gd name="connsiteY18" fmla="*/ 375919 h 632279"/>
                <a:gd name="connsiteX19" fmla="*/ 332918 w 585618"/>
                <a:gd name="connsiteY19" fmla="*/ 389730 h 632279"/>
                <a:gd name="connsiteX20" fmla="*/ 364351 w 585618"/>
                <a:gd name="connsiteY20" fmla="*/ 428783 h 632279"/>
                <a:gd name="connsiteX21" fmla="*/ 380543 w 585618"/>
                <a:gd name="connsiteY21" fmla="*/ 380491 h 632279"/>
                <a:gd name="connsiteX22" fmla="*/ 380543 w 585618"/>
                <a:gd name="connsiteY22" fmla="*/ 290289 h 632279"/>
                <a:gd name="connsiteX23" fmla="*/ 388163 w 585618"/>
                <a:gd name="connsiteY23" fmla="*/ 134556 h 632279"/>
                <a:gd name="connsiteX24" fmla="*/ 426263 w 585618"/>
                <a:gd name="connsiteY24" fmla="*/ 80644 h 632279"/>
                <a:gd name="connsiteX25" fmla="*/ 473888 w 585618"/>
                <a:gd name="connsiteY25" fmla="*/ 126936 h 632279"/>
                <a:gd name="connsiteX26" fmla="*/ 442646 w 585618"/>
                <a:gd name="connsiteY26" fmla="*/ 455358 h 632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85618" h="632279">
                  <a:moveTo>
                    <a:pt x="558470" y="108838"/>
                  </a:moveTo>
                  <a:cubicBezTo>
                    <a:pt x="539420" y="65785"/>
                    <a:pt x="510845" y="34162"/>
                    <a:pt x="459220" y="32638"/>
                  </a:cubicBezTo>
                  <a:cubicBezTo>
                    <a:pt x="403498" y="30828"/>
                    <a:pt x="359969" y="51688"/>
                    <a:pt x="335395" y="103123"/>
                  </a:cubicBezTo>
                  <a:cubicBezTo>
                    <a:pt x="325165" y="128021"/>
                    <a:pt x="316297" y="153463"/>
                    <a:pt x="308820" y="179323"/>
                  </a:cubicBezTo>
                  <a:cubicBezTo>
                    <a:pt x="281674" y="143414"/>
                    <a:pt x="259766" y="114648"/>
                    <a:pt x="238240" y="85692"/>
                  </a:cubicBezTo>
                  <a:cubicBezTo>
                    <a:pt x="213094" y="51974"/>
                    <a:pt x="183471" y="22256"/>
                    <a:pt x="142990" y="10349"/>
                  </a:cubicBezTo>
                  <a:cubicBezTo>
                    <a:pt x="100222" y="-2319"/>
                    <a:pt x="53645" y="-11177"/>
                    <a:pt x="19165" y="28352"/>
                  </a:cubicBezTo>
                  <a:cubicBezTo>
                    <a:pt x="-15316" y="67881"/>
                    <a:pt x="2115" y="108552"/>
                    <a:pt x="24880" y="146843"/>
                  </a:cubicBezTo>
                  <a:cubicBezTo>
                    <a:pt x="44406" y="179418"/>
                    <a:pt x="64027" y="212089"/>
                    <a:pt x="85649" y="243331"/>
                  </a:cubicBezTo>
                  <a:cubicBezTo>
                    <a:pt x="168517" y="363060"/>
                    <a:pt x="254051" y="481456"/>
                    <a:pt x="334633" y="602424"/>
                  </a:cubicBezTo>
                  <a:cubicBezTo>
                    <a:pt x="359302" y="639666"/>
                    <a:pt x="378733" y="638428"/>
                    <a:pt x="410833" y="616425"/>
                  </a:cubicBezTo>
                  <a:cubicBezTo>
                    <a:pt x="555803" y="516127"/>
                    <a:pt x="628384" y="270954"/>
                    <a:pt x="558470" y="108838"/>
                  </a:cubicBezTo>
                  <a:close/>
                  <a:moveTo>
                    <a:pt x="442646" y="455358"/>
                  </a:moveTo>
                  <a:cubicBezTo>
                    <a:pt x="373304" y="560609"/>
                    <a:pt x="368256" y="560133"/>
                    <a:pt x="295866" y="460977"/>
                  </a:cubicBezTo>
                  <a:cubicBezTo>
                    <a:pt x="223476" y="361822"/>
                    <a:pt x="143466" y="270477"/>
                    <a:pt x="86316" y="161892"/>
                  </a:cubicBezTo>
                  <a:cubicBezTo>
                    <a:pt x="76638" y="143719"/>
                    <a:pt x="67990" y="125021"/>
                    <a:pt x="60408" y="105885"/>
                  </a:cubicBezTo>
                  <a:cubicBezTo>
                    <a:pt x="53836" y="89216"/>
                    <a:pt x="50883" y="70738"/>
                    <a:pt x="67933" y="58260"/>
                  </a:cubicBezTo>
                  <a:cubicBezTo>
                    <a:pt x="86221" y="44544"/>
                    <a:pt x="102984" y="57593"/>
                    <a:pt x="114605" y="68738"/>
                  </a:cubicBezTo>
                  <a:cubicBezTo>
                    <a:pt x="206140" y="157034"/>
                    <a:pt x="294056" y="248284"/>
                    <a:pt x="329584" y="375919"/>
                  </a:cubicBezTo>
                  <a:cubicBezTo>
                    <a:pt x="330385" y="380596"/>
                    <a:pt x="331499" y="385206"/>
                    <a:pt x="332918" y="389730"/>
                  </a:cubicBezTo>
                  <a:cubicBezTo>
                    <a:pt x="340062" y="405828"/>
                    <a:pt x="337681" y="434022"/>
                    <a:pt x="364351" y="428783"/>
                  </a:cubicBezTo>
                  <a:cubicBezTo>
                    <a:pt x="389592" y="423830"/>
                    <a:pt x="380067" y="398303"/>
                    <a:pt x="380543" y="380491"/>
                  </a:cubicBezTo>
                  <a:cubicBezTo>
                    <a:pt x="381210" y="350487"/>
                    <a:pt x="380543" y="320388"/>
                    <a:pt x="380543" y="290289"/>
                  </a:cubicBezTo>
                  <a:cubicBezTo>
                    <a:pt x="377972" y="238188"/>
                    <a:pt x="373590" y="185514"/>
                    <a:pt x="388163" y="134556"/>
                  </a:cubicBezTo>
                  <a:cubicBezTo>
                    <a:pt x="394545" y="112172"/>
                    <a:pt x="397022" y="83121"/>
                    <a:pt x="426263" y="80644"/>
                  </a:cubicBezTo>
                  <a:cubicBezTo>
                    <a:pt x="455505" y="78167"/>
                    <a:pt x="464363" y="106171"/>
                    <a:pt x="473888" y="126936"/>
                  </a:cubicBezTo>
                  <a:cubicBezTo>
                    <a:pt x="528085" y="242283"/>
                    <a:pt x="511512" y="351345"/>
                    <a:pt x="442646" y="455358"/>
                  </a:cubicBezTo>
                  <a:close/>
                </a:path>
              </a:pathLst>
            </a:custGeom>
            <a:solidFill>
              <a:srgbClr val="D2B678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7" name="任意多边形 36"/>
            <p:cNvSpPr/>
            <p:nvPr>
              <p:custDataLst>
                <p:tags r:id="rId12"/>
              </p:custDataLst>
            </p:nvPr>
          </p:nvSpPr>
          <p:spPr>
            <a:xfrm>
              <a:off x="2888" y="13149"/>
              <a:ext cx="2918" cy="134"/>
            </a:xfrm>
            <a:custGeom>
              <a:avLst/>
              <a:gdLst>
                <a:gd name="connsiteX0" fmla="*/ 0 w 2888"/>
                <a:gd name="connsiteY0" fmla="*/ 45 h 132"/>
                <a:gd name="connsiteX1" fmla="*/ 152 w 2888"/>
                <a:gd name="connsiteY1" fmla="*/ 34 h 132"/>
                <a:gd name="connsiteX2" fmla="*/ 267 w 2888"/>
                <a:gd name="connsiteY2" fmla="*/ 34 h 132"/>
                <a:gd name="connsiteX3" fmla="*/ 382 w 2888"/>
                <a:gd name="connsiteY3" fmla="*/ 44 h 132"/>
                <a:gd name="connsiteX4" fmla="*/ 497 w 2888"/>
                <a:gd name="connsiteY4" fmla="*/ 92 h 132"/>
                <a:gd name="connsiteX5" fmla="*/ 603 w 2888"/>
                <a:gd name="connsiteY5" fmla="*/ 111 h 132"/>
                <a:gd name="connsiteX6" fmla="*/ 708 w 2888"/>
                <a:gd name="connsiteY6" fmla="*/ 130 h 132"/>
                <a:gd name="connsiteX7" fmla="*/ 814 w 2888"/>
                <a:gd name="connsiteY7" fmla="*/ 130 h 132"/>
                <a:gd name="connsiteX8" fmla="*/ 929 w 2888"/>
                <a:gd name="connsiteY8" fmla="*/ 120 h 132"/>
                <a:gd name="connsiteX9" fmla="*/ 1035 w 2888"/>
                <a:gd name="connsiteY9" fmla="*/ 111 h 132"/>
                <a:gd name="connsiteX10" fmla="*/ 1150 w 2888"/>
                <a:gd name="connsiteY10" fmla="*/ 111 h 132"/>
                <a:gd name="connsiteX11" fmla="*/ 1256 w 2888"/>
                <a:gd name="connsiteY11" fmla="*/ 111 h 132"/>
                <a:gd name="connsiteX12" fmla="*/ 1361 w 2888"/>
                <a:gd name="connsiteY12" fmla="*/ 111 h 132"/>
                <a:gd name="connsiteX13" fmla="*/ 1467 w 2888"/>
                <a:gd name="connsiteY13" fmla="*/ 111 h 132"/>
                <a:gd name="connsiteX14" fmla="*/ 1572 w 2888"/>
                <a:gd name="connsiteY14" fmla="*/ 111 h 132"/>
                <a:gd name="connsiteX15" fmla="*/ 1688 w 2888"/>
                <a:gd name="connsiteY15" fmla="*/ 111 h 132"/>
                <a:gd name="connsiteX16" fmla="*/ 1803 w 2888"/>
                <a:gd name="connsiteY16" fmla="*/ 111 h 132"/>
                <a:gd name="connsiteX17" fmla="*/ 1908 w 2888"/>
                <a:gd name="connsiteY17" fmla="*/ 111 h 132"/>
                <a:gd name="connsiteX18" fmla="*/ 2014 w 2888"/>
                <a:gd name="connsiteY18" fmla="*/ 72 h 132"/>
                <a:gd name="connsiteX19" fmla="*/ 2120 w 2888"/>
                <a:gd name="connsiteY19" fmla="*/ 34 h 132"/>
                <a:gd name="connsiteX20" fmla="*/ 2225 w 2888"/>
                <a:gd name="connsiteY20" fmla="*/ 4 h 132"/>
                <a:gd name="connsiteX21" fmla="*/ 2340 w 2888"/>
                <a:gd name="connsiteY21" fmla="*/ 4 h 132"/>
                <a:gd name="connsiteX22" fmla="*/ 2446 w 2888"/>
                <a:gd name="connsiteY22" fmla="*/ 4 h 132"/>
                <a:gd name="connsiteX23" fmla="*/ 2571 w 2888"/>
                <a:gd name="connsiteY23" fmla="*/ 53 h 132"/>
                <a:gd name="connsiteX24" fmla="*/ 2676 w 2888"/>
                <a:gd name="connsiteY24" fmla="*/ 82 h 132"/>
                <a:gd name="connsiteX25" fmla="*/ 2782 w 2888"/>
                <a:gd name="connsiteY25" fmla="*/ 82 h 132"/>
                <a:gd name="connsiteX26" fmla="*/ 2888 w 2888"/>
                <a:gd name="connsiteY26" fmla="*/ 53 h 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888" h="133">
                  <a:moveTo>
                    <a:pt x="0" y="45"/>
                  </a:moveTo>
                  <a:cubicBezTo>
                    <a:pt x="19" y="30"/>
                    <a:pt x="108" y="49"/>
                    <a:pt x="152" y="34"/>
                  </a:cubicBezTo>
                  <a:cubicBezTo>
                    <a:pt x="196" y="18"/>
                    <a:pt x="221" y="32"/>
                    <a:pt x="267" y="34"/>
                  </a:cubicBezTo>
                  <a:cubicBezTo>
                    <a:pt x="313" y="36"/>
                    <a:pt x="336" y="32"/>
                    <a:pt x="382" y="44"/>
                  </a:cubicBezTo>
                  <a:cubicBezTo>
                    <a:pt x="428" y="56"/>
                    <a:pt x="453" y="79"/>
                    <a:pt x="497" y="92"/>
                  </a:cubicBezTo>
                  <a:cubicBezTo>
                    <a:pt x="541" y="105"/>
                    <a:pt x="561" y="103"/>
                    <a:pt x="603" y="111"/>
                  </a:cubicBezTo>
                  <a:cubicBezTo>
                    <a:pt x="645" y="119"/>
                    <a:pt x="666" y="126"/>
                    <a:pt x="708" y="130"/>
                  </a:cubicBezTo>
                  <a:cubicBezTo>
                    <a:pt x="750" y="134"/>
                    <a:pt x="770" y="132"/>
                    <a:pt x="814" y="130"/>
                  </a:cubicBezTo>
                  <a:cubicBezTo>
                    <a:pt x="858" y="128"/>
                    <a:pt x="885" y="124"/>
                    <a:pt x="929" y="120"/>
                  </a:cubicBezTo>
                  <a:cubicBezTo>
                    <a:pt x="973" y="116"/>
                    <a:pt x="991" y="113"/>
                    <a:pt x="1035" y="111"/>
                  </a:cubicBezTo>
                  <a:cubicBezTo>
                    <a:pt x="1079" y="109"/>
                    <a:pt x="1106" y="111"/>
                    <a:pt x="1150" y="111"/>
                  </a:cubicBezTo>
                  <a:cubicBezTo>
                    <a:pt x="1194" y="111"/>
                    <a:pt x="1214" y="111"/>
                    <a:pt x="1256" y="111"/>
                  </a:cubicBezTo>
                  <a:cubicBezTo>
                    <a:pt x="1298" y="111"/>
                    <a:pt x="1319" y="111"/>
                    <a:pt x="1361" y="111"/>
                  </a:cubicBezTo>
                  <a:cubicBezTo>
                    <a:pt x="1403" y="111"/>
                    <a:pt x="1425" y="111"/>
                    <a:pt x="1467" y="111"/>
                  </a:cubicBezTo>
                  <a:cubicBezTo>
                    <a:pt x="1509" y="111"/>
                    <a:pt x="1528" y="111"/>
                    <a:pt x="1572" y="111"/>
                  </a:cubicBezTo>
                  <a:cubicBezTo>
                    <a:pt x="1616" y="111"/>
                    <a:pt x="1642" y="111"/>
                    <a:pt x="1688" y="111"/>
                  </a:cubicBezTo>
                  <a:cubicBezTo>
                    <a:pt x="1734" y="111"/>
                    <a:pt x="1759" y="111"/>
                    <a:pt x="1803" y="111"/>
                  </a:cubicBezTo>
                  <a:cubicBezTo>
                    <a:pt x="1847" y="111"/>
                    <a:pt x="1866" y="119"/>
                    <a:pt x="1908" y="111"/>
                  </a:cubicBezTo>
                  <a:cubicBezTo>
                    <a:pt x="1950" y="103"/>
                    <a:pt x="1972" y="87"/>
                    <a:pt x="2014" y="72"/>
                  </a:cubicBezTo>
                  <a:cubicBezTo>
                    <a:pt x="2056" y="57"/>
                    <a:pt x="2078" y="47"/>
                    <a:pt x="2120" y="34"/>
                  </a:cubicBezTo>
                  <a:cubicBezTo>
                    <a:pt x="2162" y="20"/>
                    <a:pt x="2181" y="10"/>
                    <a:pt x="2225" y="4"/>
                  </a:cubicBezTo>
                  <a:cubicBezTo>
                    <a:pt x="2269" y="-2"/>
                    <a:pt x="2296" y="4"/>
                    <a:pt x="2340" y="4"/>
                  </a:cubicBezTo>
                  <a:cubicBezTo>
                    <a:pt x="2384" y="4"/>
                    <a:pt x="2400" y="-6"/>
                    <a:pt x="2446" y="4"/>
                  </a:cubicBezTo>
                  <a:cubicBezTo>
                    <a:pt x="2492" y="14"/>
                    <a:pt x="2525" y="38"/>
                    <a:pt x="2571" y="53"/>
                  </a:cubicBezTo>
                  <a:cubicBezTo>
                    <a:pt x="2617" y="68"/>
                    <a:pt x="2634" y="76"/>
                    <a:pt x="2676" y="82"/>
                  </a:cubicBezTo>
                  <a:cubicBezTo>
                    <a:pt x="2718" y="88"/>
                    <a:pt x="2740" y="88"/>
                    <a:pt x="2782" y="82"/>
                  </a:cubicBezTo>
                  <a:cubicBezTo>
                    <a:pt x="2824" y="76"/>
                    <a:pt x="2869" y="59"/>
                    <a:pt x="2888" y="53"/>
                  </a:cubicBezTo>
                </a:path>
              </a:pathLst>
            </a:custGeom>
            <a:noFill/>
            <a:ln w="25400">
              <a:solidFill>
                <a:srgbClr val="FFFFFF"/>
              </a:solidFill>
            </a:ln>
          </p:spPr>
          <p:style>
            <a:lnRef idx="2">
              <a:srgbClr val="4A9072">
                <a:lumMod val="75000"/>
              </a:srgbClr>
            </a:lnRef>
            <a:fillRef idx="1">
              <a:srgbClr val="4A9072"/>
            </a:fillRef>
            <a:effectRef idx="0">
              <a:srgbClr val="FFFFFF"/>
            </a:effectRef>
            <a:fontRef idx="minor">
              <a:srgbClr val="FFFFFF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8" name="任意多边形: 形状 37"/>
            <p:cNvSpPr/>
            <p:nvPr>
              <p:custDataLst>
                <p:tags r:id="rId13"/>
              </p:custDataLst>
            </p:nvPr>
          </p:nvSpPr>
          <p:spPr>
            <a:xfrm>
              <a:off x="2888" y="12581"/>
              <a:ext cx="2830" cy="331"/>
            </a:xfrm>
            <a:custGeom>
              <a:avLst/>
              <a:gdLst/>
              <a:ahLst/>
              <a:cxnLst/>
              <a:rect l="l" t="t" r="r" b="b"/>
              <a:pathLst>
                <a:path w="1796844" h="210462">
                  <a:moveTo>
                    <a:pt x="1435518" y="97320"/>
                  </a:moveTo>
                  <a:cubicBezTo>
                    <a:pt x="1423211" y="97236"/>
                    <a:pt x="1413626" y="103096"/>
                    <a:pt x="1406761" y="114900"/>
                  </a:cubicBezTo>
                  <a:cubicBezTo>
                    <a:pt x="1401320" y="124360"/>
                    <a:pt x="1398599" y="135159"/>
                    <a:pt x="1398599" y="147298"/>
                  </a:cubicBezTo>
                  <a:cubicBezTo>
                    <a:pt x="1398599" y="159437"/>
                    <a:pt x="1401906" y="168897"/>
                    <a:pt x="1408519" y="175678"/>
                  </a:cubicBezTo>
                  <a:cubicBezTo>
                    <a:pt x="1414044" y="181287"/>
                    <a:pt x="1420532" y="184091"/>
                    <a:pt x="1427983" y="184091"/>
                  </a:cubicBezTo>
                  <a:cubicBezTo>
                    <a:pt x="1436690" y="184091"/>
                    <a:pt x="1444182" y="180910"/>
                    <a:pt x="1450461" y="174548"/>
                  </a:cubicBezTo>
                  <a:cubicBezTo>
                    <a:pt x="1457577" y="167515"/>
                    <a:pt x="1461344" y="158014"/>
                    <a:pt x="1461762" y="146042"/>
                  </a:cubicBezTo>
                  <a:cubicBezTo>
                    <a:pt x="1462934" y="113644"/>
                    <a:pt x="1454186" y="97403"/>
                    <a:pt x="1435518" y="97320"/>
                  </a:cubicBezTo>
                  <a:close/>
                  <a:moveTo>
                    <a:pt x="1736067" y="94432"/>
                  </a:moveTo>
                  <a:cubicBezTo>
                    <a:pt x="1722002" y="94432"/>
                    <a:pt x="1711454" y="98596"/>
                    <a:pt x="1704422" y="106926"/>
                  </a:cubicBezTo>
                  <a:cubicBezTo>
                    <a:pt x="1697390" y="115256"/>
                    <a:pt x="1693874" y="127792"/>
                    <a:pt x="1693874" y="144535"/>
                  </a:cubicBezTo>
                  <a:cubicBezTo>
                    <a:pt x="1693874" y="155335"/>
                    <a:pt x="1697704" y="164627"/>
                    <a:pt x="1705364" y="172413"/>
                  </a:cubicBezTo>
                  <a:cubicBezTo>
                    <a:pt x="1713024" y="180198"/>
                    <a:pt x="1722002" y="184091"/>
                    <a:pt x="1732299" y="184091"/>
                  </a:cubicBezTo>
                  <a:cubicBezTo>
                    <a:pt x="1739332" y="184091"/>
                    <a:pt x="1745275" y="182794"/>
                    <a:pt x="1750131" y="180198"/>
                  </a:cubicBezTo>
                  <a:cubicBezTo>
                    <a:pt x="1752977" y="178692"/>
                    <a:pt x="1757623" y="175217"/>
                    <a:pt x="1764070" y="169776"/>
                  </a:cubicBezTo>
                  <a:cubicBezTo>
                    <a:pt x="1765325" y="168687"/>
                    <a:pt x="1766539" y="167390"/>
                    <a:pt x="1767711" y="165883"/>
                  </a:cubicBezTo>
                  <a:lnTo>
                    <a:pt x="1767334" y="144159"/>
                  </a:lnTo>
                  <a:lnTo>
                    <a:pt x="1767460" y="129592"/>
                  </a:lnTo>
                  <a:lnTo>
                    <a:pt x="1767711" y="114775"/>
                  </a:lnTo>
                  <a:cubicBezTo>
                    <a:pt x="1764530" y="107994"/>
                    <a:pt x="1760302" y="102908"/>
                    <a:pt x="1755028" y="99517"/>
                  </a:cubicBezTo>
                  <a:cubicBezTo>
                    <a:pt x="1749754" y="96127"/>
                    <a:pt x="1743434" y="94432"/>
                    <a:pt x="1736067" y="94432"/>
                  </a:cubicBezTo>
                  <a:close/>
                  <a:moveTo>
                    <a:pt x="1121820" y="93427"/>
                  </a:moveTo>
                  <a:cubicBezTo>
                    <a:pt x="1111607" y="93427"/>
                    <a:pt x="1103110" y="97383"/>
                    <a:pt x="1096329" y="105294"/>
                  </a:cubicBezTo>
                  <a:cubicBezTo>
                    <a:pt x="1089548" y="113205"/>
                    <a:pt x="1084483" y="125113"/>
                    <a:pt x="1081134" y="141019"/>
                  </a:cubicBezTo>
                  <a:lnTo>
                    <a:pt x="1119686" y="122686"/>
                  </a:lnTo>
                  <a:cubicBezTo>
                    <a:pt x="1134838" y="115319"/>
                    <a:pt x="1145638" y="108914"/>
                    <a:pt x="1152084" y="103473"/>
                  </a:cubicBezTo>
                  <a:cubicBezTo>
                    <a:pt x="1144884" y="96776"/>
                    <a:pt x="1134796" y="93427"/>
                    <a:pt x="1121820" y="93427"/>
                  </a:cubicBezTo>
                  <a:close/>
                  <a:moveTo>
                    <a:pt x="645570" y="93427"/>
                  </a:moveTo>
                  <a:cubicBezTo>
                    <a:pt x="635357" y="93427"/>
                    <a:pt x="626860" y="97383"/>
                    <a:pt x="620079" y="105294"/>
                  </a:cubicBezTo>
                  <a:cubicBezTo>
                    <a:pt x="613298" y="113205"/>
                    <a:pt x="608233" y="125113"/>
                    <a:pt x="604884" y="141019"/>
                  </a:cubicBezTo>
                  <a:lnTo>
                    <a:pt x="643436" y="122686"/>
                  </a:lnTo>
                  <a:cubicBezTo>
                    <a:pt x="658588" y="115319"/>
                    <a:pt x="669387" y="108914"/>
                    <a:pt x="675834" y="103473"/>
                  </a:cubicBezTo>
                  <a:cubicBezTo>
                    <a:pt x="668634" y="96776"/>
                    <a:pt x="658546" y="93427"/>
                    <a:pt x="645570" y="93427"/>
                  </a:cubicBezTo>
                  <a:close/>
                  <a:moveTo>
                    <a:pt x="356448" y="93176"/>
                  </a:moveTo>
                  <a:cubicBezTo>
                    <a:pt x="343473" y="93176"/>
                    <a:pt x="332276" y="98471"/>
                    <a:pt x="322858" y="109061"/>
                  </a:cubicBezTo>
                  <a:cubicBezTo>
                    <a:pt x="313439" y="119651"/>
                    <a:pt x="308730" y="131853"/>
                    <a:pt x="308730" y="145666"/>
                  </a:cubicBezTo>
                  <a:cubicBezTo>
                    <a:pt x="308730" y="159395"/>
                    <a:pt x="311158" y="169692"/>
                    <a:pt x="316014" y="176557"/>
                  </a:cubicBezTo>
                  <a:cubicBezTo>
                    <a:pt x="320869" y="183421"/>
                    <a:pt x="328152" y="186854"/>
                    <a:pt x="337864" y="186854"/>
                  </a:cubicBezTo>
                  <a:cubicBezTo>
                    <a:pt x="345900" y="186854"/>
                    <a:pt x="352723" y="185389"/>
                    <a:pt x="358332" y="182459"/>
                  </a:cubicBezTo>
                  <a:cubicBezTo>
                    <a:pt x="361346" y="180868"/>
                    <a:pt x="365574" y="177687"/>
                    <a:pt x="371015" y="172915"/>
                  </a:cubicBezTo>
                  <a:cubicBezTo>
                    <a:pt x="368336" y="150730"/>
                    <a:pt x="366997" y="134113"/>
                    <a:pt x="366997" y="123062"/>
                  </a:cubicBezTo>
                  <a:cubicBezTo>
                    <a:pt x="366997" y="119463"/>
                    <a:pt x="367227" y="115549"/>
                    <a:pt x="367687" y="111321"/>
                  </a:cubicBezTo>
                  <a:cubicBezTo>
                    <a:pt x="368148" y="107094"/>
                    <a:pt x="368838" y="102594"/>
                    <a:pt x="369759" y="97822"/>
                  </a:cubicBezTo>
                  <a:cubicBezTo>
                    <a:pt x="366662" y="96231"/>
                    <a:pt x="364004" y="95059"/>
                    <a:pt x="361785" y="94306"/>
                  </a:cubicBezTo>
                  <a:cubicBezTo>
                    <a:pt x="359567" y="93553"/>
                    <a:pt x="357788" y="93176"/>
                    <a:pt x="356448" y="93176"/>
                  </a:cubicBezTo>
                  <a:close/>
                  <a:moveTo>
                    <a:pt x="1437150" y="71828"/>
                  </a:moveTo>
                  <a:cubicBezTo>
                    <a:pt x="1453893" y="71828"/>
                    <a:pt x="1466576" y="79488"/>
                    <a:pt x="1475199" y="94808"/>
                  </a:cubicBezTo>
                  <a:cubicBezTo>
                    <a:pt x="1482064" y="107198"/>
                    <a:pt x="1485370" y="122100"/>
                    <a:pt x="1485119" y="139513"/>
                  </a:cubicBezTo>
                  <a:cubicBezTo>
                    <a:pt x="1484868" y="158097"/>
                    <a:pt x="1480012" y="173962"/>
                    <a:pt x="1470553" y="187105"/>
                  </a:cubicBezTo>
                  <a:cubicBezTo>
                    <a:pt x="1459837" y="202006"/>
                    <a:pt x="1445647" y="209457"/>
                    <a:pt x="1427983" y="209457"/>
                  </a:cubicBezTo>
                  <a:cubicBezTo>
                    <a:pt x="1413919" y="209457"/>
                    <a:pt x="1401822" y="204267"/>
                    <a:pt x="1391692" y="193886"/>
                  </a:cubicBezTo>
                  <a:cubicBezTo>
                    <a:pt x="1380391" y="182333"/>
                    <a:pt x="1374447" y="166804"/>
                    <a:pt x="1373861" y="147298"/>
                  </a:cubicBezTo>
                  <a:cubicBezTo>
                    <a:pt x="1373359" y="128378"/>
                    <a:pt x="1378130" y="111719"/>
                    <a:pt x="1388176" y="97320"/>
                  </a:cubicBezTo>
                  <a:cubicBezTo>
                    <a:pt x="1399896" y="80325"/>
                    <a:pt x="1416221" y="71828"/>
                    <a:pt x="1437150" y="71828"/>
                  </a:cubicBezTo>
                  <a:close/>
                  <a:moveTo>
                    <a:pt x="354816" y="70949"/>
                  </a:moveTo>
                  <a:cubicBezTo>
                    <a:pt x="362099" y="70949"/>
                    <a:pt x="370262" y="72833"/>
                    <a:pt x="379303" y="76600"/>
                  </a:cubicBezTo>
                  <a:cubicBezTo>
                    <a:pt x="390688" y="81288"/>
                    <a:pt x="396381" y="86939"/>
                    <a:pt x="396381" y="93553"/>
                  </a:cubicBezTo>
                  <a:cubicBezTo>
                    <a:pt x="396381" y="95813"/>
                    <a:pt x="395544" y="97822"/>
                    <a:pt x="393869" y="99580"/>
                  </a:cubicBezTo>
                  <a:cubicBezTo>
                    <a:pt x="393032" y="102761"/>
                    <a:pt x="392383" y="107994"/>
                    <a:pt x="391923" y="115277"/>
                  </a:cubicBezTo>
                  <a:cubicBezTo>
                    <a:pt x="391463" y="122560"/>
                    <a:pt x="391191" y="131894"/>
                    <a:pt x="391107" y="143280"/>
                  </a:cubicBezTo>
                  <a:cubicBezTo>
                    <a:pt x="391023" y="153660"/>
                    <a:pt x="391735" y="161865"/>
                    <a:pt x="393242" y="167892"/>
                  </a:cubicBezTo>
                  <a:cubicBezTo>
                    <a:pt x="394079" y="171576"/>
                    <a:pt x="396716" y="178943"/>
                    <a:pt x="401153" y="189993"/>
                  </a:cubicBezTo>
                  <a:cubicBezTo>
                    <a:pt x="401739" y="191500"/>
                    <a:pt x="402701" y="193718"/>
                    <a:pt x="404041" y="196649"/>
                  </a:cubicBezTo>
                  <a:lnTo>
                    <a:pt x="404794" y="198783"/>
                  </a:lnTo>
                  <a:cubicBezTo>
                    <a:pt x="404794" y="202132"/>
                    <a:pt x="403622" y="204895"/>
                    <a:pt x="401278" y="207071"/>
                  </a:cubicBezTo>
                  <a:cubicBezTo>
                    <a:pt x="398934" y="209248"/>
                    <a:pt x="396213" y="210336"/>
                    <a:pt x="393116" y="210336"/>
                  </a:cubicBezTo>
                  <a:cubicBezTo>
                    <a:pt x="391525" y="210336"/>
                    <a:pt x="388637" y="208494"/>
                    <a:pt x="384451" y="204811"/>
                  </a:cubicBezTo>
                  <a:cubicBezTo>
                    <a:pt x="380684" y="201378"/>
                    <a:pt x="377880" y="198323"/>
                    <a:pt x="376038" y="195644"/>
                  </a:cubicBezTo>
                  <a:cubicBezTo>
                    <a:pt x="368001" y="199997"/>
                    <a:pt x="360927" y="203283"/>
                    <a:pt x="354816" y="205501"/>
                  </a:cubicBezTo>
                  <a:cubicBezTo>
                    <a:pt x="348705" y="207720"/>
                    <a:pt x="343598" y="208829"/>
                    <a:pt x="339496" y="208829"/>
                  </a:cubicBezTo>
                  <a:cubicBezTo>
                    <a:pt x="319907" y="208829"/>
                    <a:pt x="305633" y="203304"/>
                    <a:pt x="296675" y="192253"/>
                  </a:cubicBezTo>
                  <a:cubicBezTo>
                    <a:pt x="288220" y="181873"/>
                    <a:pt x="283992" y="165967"/>
                    <a:pt x="283992" y="144535"/>
                  </a:cubicBezTo>
                  <a:cubicBezTo>
                    <a:pt x="283992" y="124276"/>
                    <a:pt x="290962" y="106947"/>
                    <a:pt x="304900" y="92548"/>
                  </a:cubicBezTo>
                  <a:cubicBezTo>
                    <a:pt x="318839" y="78149"/>
                    <a:pt x="335478" y="70949"/>
                    <a:pt x="354816" y="70949"/>
                  </a:cubicBezTo>
                  <a:close/>
                  <a:moveTo>
                    <a:pt x="1121820" y="70824"/>
                  </a:moveTo>
                  <a:cubicBezTo>
                    <a:pt x="1135717" y="70824"/>
                    <a:pt x="1147061" y="73168"/>
                    <a:pt x="1155851" y="77856"/>
                  </a:cubicBezTo>
                  <a:cubicBezTo>
                    <a:pt x="1166650" y="83632"/>
                    <a:pt x="1172050" y="92506"/>
                    <a:pt x="1172050" y="104477"/>
                  </a:cubicBezTo>
                  <a:cubicBezTo>
                    <a:pt x="1172050" y="112849"/>
                    <a:pt x="1167320" y="120467"/>
                    <a:pt x="1157860" y="127332"/>
                  </a:cubicBezTo>
                  <a:cubicBezTo>
                    <a:pt x="1153674" y="130346"/>
                    <a:pt x="1144800" y="135034"/>
                    <a:pt x="1131238" y="141396"/>
                  </a:cubicBezTo>
                  <a:lnTo>
                    <a:pt x="1083269" y="164125"/>
                  </a:lnTo>
                  <a:cubicBezTo>
                    <a:pt x="1087957" y="171073"/>
                    <a:pt x="1093797" y="176306"/>
                    <a:pt x="1100787" y="179822"/>
                  </a:cubicBezTo>
                  <a:cubicBezTo>
                    <a:pt x="1107777" y="183338"/>
                    <a:pt x="1115918" y="185096"/>
                    <a:pt x="1125211" y="185096"/>
                  </a:cubicBezTo>
                  <a:cubicBezTo>
                    <a:pt x="1130987" y="185096"/>
                    <a:pt x="1137768" y="184007"/>
                    <a:pt x="1145554" y="181831"/>
                  </a:cubicBezTo>
                  <a:cubicBezTo>
                    <a:pt x="1155432" y="179068"/>
                    <a:pt x="1161795" y="175448"/>
                    <a:pt x="1164641" y="170969"/>
                  </a:cubicBezTo>
                  <a:cubicBezTo>
                    <a:pt x="1167487" y="166490"/>
                    <a:pt x="1170543" y="164251"/>
                    <a:pt x="1173808" y="164251"/>
                  </a:cubicBezTo>
                  <a:cubicBezTo>
                    <a:pt x="1176738" y="164251"/>
                    <a:pt x="1179354" y="165360"/>
                    <a:pt x="1181656" y="167578"/>
                  </a:cubicBezTo>
                  <a:cubicBezTo>
                    <a:pt x="1183958" y="169797"/>
                    <a:pt x="1185110" y="172371"/>
                    <a:pt x="1185110" y="175301"/>
                  </a:cubicBezTo>
                  <a:cubicBezTo>
                    <a:pt x="1185110" y="184593"/>
                    <a:pt x="1177617" y="192588"/>
                    <a:pt x="1162632" y="199286"/>
                  </a:cubicBezTo>
                  <a:cubicBezTo>
                    <a:pt x="1149823" y="204978"/>
                    <a:pt x="1137350" y="207825"/>
                    <a:pt x="1125211" y="207825"/>
                  </a:cubicBezTo>
                  <a:cubicBezTo>
                    <a:pt x="1106291" y="207825"/>
                    <a:pt x="1090971" y="203095"/>
                    <a:pt x="1079251" y="193635"/>
                  </a:cubicBezTo>
                  <a:cubicBezTo>
                    <a:pt x="1066442" y="183170"/>
                    <a:pt x="1060038" y="168520"/>
                    <a:pt x="1060038" y="149684"/>
                  </a:cubicBezTo>
                  <a:cubicBezTo>
                    <a:pt x="1060038" y="127918"/>
                    <a:pt x="1065312" y="109668"/>
                    <a:pt x="1075860" y="94934"/>
                  </a:cubicBezTo>
                  <a:cubicBezTo>
                    <a:pt x="1087329" y="78860"/>
                    <a:pt x="1102649" y="70824"/>
                    <a:pt x="1121820" y="70824"/>
                  </a:cubicBezTo>
                  <a:close/>
                  <a:moveTo>
                    <a:pt x="645570" y="70824"/>
                  </a:moveTo>
                  <a:cubicBezTo>
                    <a:pt x="659467" y="70824"/>
                    <a:pt x="670811" y="73168"/>
                    <a:pt x="679601" y="77856"/>
                  </a:cubicBezTo>
                  <a:cubicBezTo>
                    <a:pt x="690400" y="83632"/>
                    <a:pt x="695800" y="92506"/>
                    <a:pt x="695800" y="104477"/>
                  </a:cubicBezTo>
                  <a:cubicBezTo>
                    <a:pt x="695800" y="112849"/>
                    <a:pt x="691070" y="120467"/>
                    <a:pt x="681610" y="127332"/>
                  </a:cubicBezTo>
                  <a:cubicBezTo>
                    <a:pt x="677424" y="130346"/>
                    <a:pt x="668550" y="135034"/>
                    <a:pt x="654988" y="141396"/>
                  </a:cubicBezTo>
                  <a:lnTo>
                    <a:pt x="607019" y="164125"/>
                  </a:lnTo>
                  <a:cubicBezTo>
                    <a:pt x="611707" y="171073"/>
                    <a:pt x="617546" y="176306"/>
                    <a:pt x="624537" y="179822"/>
                  </a:cubicBezTo>
                  <a:cubicBezTo>
                    <a:pt x="631527" y="183338"/>
                    <a:pt x="639668" y="185096"/>
                    <a:pt x="648961" y="185096"/>
                  </a:cubicBezTo>
                  <a:cubicBezTo>
                    <a:pt x="654737" y="185096"/>
                    <a:pt x="661518" y="184007"/>
                    <a:pt x="669304" y="181831"/>
                  </a:cubicBezTo>
                  <a:cubicBezTo>
                    <a:pt x="679182" y="179068"/>
                    <a:pt x="685545" y="175448"/>
                    <a:pt x="688391" y="170969"/>
                  </a:cubicBezTo>
                  <a:cubicBezTo>
                    <a:pt x="691237" y="166490"/>
                    <a:pt x="694293" y="164251"/>
                    <a:pt x="697558" y="164251"/>
                  </a:cubicBezTo>
                  <a:cubicBezTo>
                    <a:pt x="700488" y="164251"/>
                    <a:pt x="703104" y="165360"/>
                    <a:pt x="705406" y="167578"/>
                  </a:cubicBezTo>
                  <a:cubicBezTo>
                    <a:pt x="707708" y="169797"/>
                    <a:pt x="708860" y="172371"/>
                    <a:pt x="708860" y="175301"/>
                  </a:cubicBezTo>
                  <a:cubicBezTo>
                    <a:pt x="708860" y="184593"/>
                    <a:pt x="701367" y="192588"/>
                    <a:pt x="686382" y="199286"/>
                  </a:cubicBezTo>
                  <a:cubicBezTo>
                    <a:pt x="673573" y="204978"/>
                    <a:pt x="661100" y="207825"/>
                    <a:pt x="648961" y="207825"/>
                  </a:cubicBezTo>
                  <a:cubicBezTo>
                    <a:pt x="630041" y="207825"/>
                    <a:pt x="614721" y="203095"/>
                    <a:pt x="603001" y="193635"/>
                  </a:cubicBezTo>
                  <a:cubicBezTo>
                    <a:pt x="590192" y="183170"/>
                    <a:pt x="583788" y="168520"/>
                    <a:pt x="583788" y="149684"/>
                  </a:cubicBezTo>
                  <a:cubicBezTo>
                    <a:pt x="583788" y="127918"/>
                    <a:pt x="589062" y="109668"/>
                    <a:pt x="599610" y="94934"/>
                  </a:cubicBezTo>
                  <a:cubicBezTo>
                    <a:pt x="611079" y="78860"/>
                    <a:pt x="626399" y="70824"/>
                    <a:pt x="645570" y="70824"/>
                  </a:cubicBezTo>
                  <a:close/>
                  <a:moveTo>
                    <a:pt x="1610898" y="69694"/>
                  </a:moveTo>
                  <a:cubicBezTo>
                    <a:pt x="1617678" y="69694"/>
                    <a:pt x="1622743" y="72247"/>
                    <a:pt x="1626092" y="77354"/>
                  </a:cubicBezTo>
                  <a:cubicBezTo>
                    <a:pt x="1629441" y="82460"/>
                    <a:pt x="1631115" y="90162"/>
                    <a:pt x="1631115" y="100459"/>
                  </a:cubicBezTo>
                  <a:cubicBezTo>
                    <a:pt x="1631115" y="104812"/>
                    <a:pt x="1631073" y="107742"/>
                    <a:pt x="1630989" y="109249"/>
                  </a:cubicBezTo>
                  <a:cubicBezTo>
                    <a:pt x="1630403" y="119714"/>
                    <a:pt x="1626217" y="124946"/>
                    <a:pt x="1618432" y="124946"/>
                  </a:cubicBezTo>
                  <a:cubicBezTo>
                    <a:pt x="1611232" y="124946"/>
                    <a:pt x="1607633" y="120802"/>
                    <a:pt x="1607633" y="112514"/>
                  </a:cubicBezTo>
                  <a:cubicBezTo>
                    <a:pt x="1607633" y="110924"/>
                    <a:pt x="1607507" y="107994"/>
                    <a:pt x="1607256" y="103724"/>
                  </a:cubicBezTo>
                  <a:lnTo>
                    <a:pt x="1606879" y="93176"/>
                  </a:lnTo>
                  <a:cubicBezTo>
                    <a:pt x="1593652" y="94766"/>
                    <a:pt x="1583062" y="98492"/>
                    <a:pt x="1575109" y="104352"/>
                  </a:cubicBezTo>
                  <a:cubicBezTo>
                    <a:pt x="1567658" y="109793"/>
                    <a:pt x="1561463" y="117998"/>
                    <a:pt x="1556524" y="128964"/>
                  </a:cubicBezTo>
                  <a:lnTo>
                    <a:pt x="1556775" y="197779"/>
                  </a:lnTo>
                  <a:cubicBezTo>
                    <a:pt x="1556775" y="206234"/>
                    <a:pt x="1552631" y="210462"/>
                    <a:pt x="1544343" y="210462"/>
                  </a:cubicBezTo>
                  <a:cubicBezTo>
                    <a:pt x="1536976" y="210462"/>
                    <a:pt x="1533293" y="206234"/>
                    <a:pt x="1533293" y="197779"/>
                  </a:cubicBezTo>
                  <a:lnTo>
                    <a:pt x="1533293" y="109626"/>
                  </a:lnTo>
                  <a:cubicBezTo>
                    <a:pt x="1533293" y="106863"/>
                    <a:pt x="1533398" y="102719"/>
                    <a:pt x="1533607" y="97194"/>
                  </a:cubicBezTo>
                  <a:cubicBezTo>
                    <a:pt x="1533816" y="91669"/>
                    <a:pt x="1533921" y="87525"/>
                    <a:pt x="1533921" y="84762"/>
                  </a:cubicBezTo>
                  <a:cubicBezTo>
                    <a:pt x="1533921" y="76307"/>
                    <a:pt x="1537604" y="72079"/>
                    <a:pt x="1544971" y="72079"/>
                  </a:cubicBezTo>
                  <a:cubicBezTo>
                    <a:pt x="1553175" y="72079"/>
                    <a:pt x="1557319" y="79028"/>
                    <a:pt x="1557403" y="92925"/>
                  </a:cubicBezTo>
                  <a:cubicBezTo>
                    <a:pt x="1573477" y="77437"/>
                    <a:pt x="1591308" y="69694"/>
                    <a:pt x="1610898" y="69694"/>
                  </a:cubicBezTo>
                  <a:close/>
                  <a:moveTo>
                    <a:pt x="1001297" y="69694"/>
                  </a:moveTo>
                  <a:cubicBezTo>
                    <a:pt x="1008078" y="69694"/>
                    <a:pt x="1013143" y="72247"/>
                    <a:pt x="1016492" y="77354"/>
                  </a:cubicBezTo>
                  <a:cubicBezTo>
                    <a:pt x="1019841" y="82460"/>
                    <a:pt x="1021515" y="90162"/>
                    <a:pt x="1021515" y="100459"/>
                  </a:cubicBezTo>
                  <a:cubicBezTo>
                    <a:pt x="1021515" y="104812"/>
                    <a:pt x="1021473" y="107742"/>
                    <a:pt x="1021389" y="109249"/>
                  </a:cubicBezTo>
                  <a:cubicBezTo>
                    <a:pt x="1020803" y="119714"/>
                    <a:pt x="1016617" y="124946"/>
                    <a:pt x="1008832" y="124946"/>
                  </a:cubicBezTo>
                  <a:cubicBezTo>
                    <a:pt x="1001632" y="124946"/>
                    <a:pt x="998033" y="120802"/>
                    <a:pt x="998033" y="112514"/>
                  </a:cubicBezTo>
                  <a:cubicBezTo>
                    <a:pt x="998033" y="110924"/>
                    <a:pt x="997907" y="107994"/>
                    <a:pt x="997656" y="103724"/>
                  </a:cubicBezTo>
                  <a:lnTo>
                    <a:pt x="997279" y="93176"/>
                  </a:lnTo>
                  <a:cubicBezTo>
                    <a:pt x="984052" y="94766"/>
                    <a:pt x="973462" y="98492"/>
                    <a:pt x="965509" y="104352"/>
                  </a:cubicBezTo>
                  <a:cubicBezTo>
                    <a:pt x="958058" y="109793"/>
                    <a:pt x="951863" y="117998"/>
                    <a:pt x="946924" y="128964"/>
                  </a:cubicBezTo>
                  <a:lnTo>
                    <a:pt x="947175" y="197779"/>
                  </a:lnTo>
                  <a:cubicBezTo>
                    <a:pt x="947175" y="206234"/>
                    <a:pt x="943031" y="210462"/>
                    <a:pt x="934743" y="210462"/>
                  </a:cubicBezTo>
                  <a:cubicBezTo>
                    <a:pt x="927376" y="210462"/>
                    <a:pt x="923693" y="206234"/>
                    <a:pt x="923693" y="197779"/>
                  </a:cubicBezTo>
                  <a:lnTo>
                    <a:pt x="923693" y="109626"/>
                  </a:lnTo>
                  <a:cubicBezTo>
                    <a:pt x="923693" y="106863"/>
                    <a:pt x="923798" y="102719"/>
                    <a:pt x="924007" y="97194"/>
                  </a:cubicBezTo>
                  <a:cubicBezTo>
                    <a:pt x="924216" y="91669"/>
                    <a:pt x="924321" y="87525"/>
                    <a:pt x="924321" y="84762"/>
                  </a:cubicBezTo>
                  <a:cubicBezTo>
                    <a:pt x="924321" y="76307"/>
                    <a:pt x="928004" y="72079"/>
                    <a:pt x="935371" y="72079"/>
                  </a:cubicBezTo>
                  <a:cubicBezTo>
                    <a:pt x="943575" y="72079"/>
                    <a:pt x="947719" y="79028"/>
                    <a:pt x="947803" y="92925"/>
                  </a:cubicBezTo>
                  <a:cubicBezTo>
                    <a:pt x="963876" y="77437"/>
                    <a:pt x="981708" y="69694"/>
                    <a:pt x="1001297" y="69694"/>
                  </a:cubicBezTo>
                  <a:close/>
                  <a:moveTo>
                    <a:pt x="229772" y="69694"/>
                  </a:moveTo>
                  <a:cubicBezTo>
                    <a:pt x="236553" y="69694"/>
                    <a:pt x="241618" y="72247"/>
                    <a:pt x="244967" y="77354"/>
                  </a:cubicBezTo>
                  <a:cubicBezTo>
                    <a:pt x="248316" y="82460"/>
                    <a:pt x="249990" y="90162"/>
                    <a:pt x="249990" y="100459"/>
                  </a:cubicBezTo>
                  <a:cubicBezTo>
                    <a:pt x="249990" y="104812"/>
                    <a:pt x="249948" y="107742"/>
                    <a:pt x="249864" y="109249"/>
                  </a:cubicBezTo>
                  <a:cubicBezTo>
                    <a:pt x="249278" y="119714"/>
                    <a:pt x="245092" y="124946"/>
                    <a:pt x="237307" y="124946"/>
                  </a:cubicBezTo>
                  <a:cubicBezTo>
                    <a:pt x="230107" y="124946"/>
                    <a:pt x="226508" y="120802"/>
                    <a:pt x="226508" y="112514"/>
                  </a:cubicBezTo>
                  <a:cubicBezTo>
                    <a:pt x="226508" y="110924"/>
                    <a:pt x="226382" y="107994"/>
                    <a:pt x="226131" y="103724"/>
                  </a:cubicBezTo>
                  <a:lnTo>
                    <a:pt x="225754" y="93176"/>
                  </a:lnTo>
                  <a:cubicBezTo>
                    <a:pt x="212527" y="94766"/>
                    <a:pt x="201937" y="98492"/>
                    <a:pt x="193984" y="104352"/>
                  </a:cubicBezTo>
                  <a:cubicBezTo>
                    <a:pt x="186533" y="109793"/>
                    <a:pt x="180338" y="117998"/>
                    <a:pt x="175399" y="128964"/>
                  </a:cubicBezTo>
                  <a:lnTo>
                    <a:pt x="175650" y="197779"/>
                  </a:lnTo>
                  <a:cubicBezTo>
                    <a:pt x="175650" y="206234"/>
                    <a:pt x="171506" y="210462"/>
                    <a:pt x="163218" y="210462"/>
                  </a:cubicBezTo>
                  <a:cubicBezTo>
                    <a:pt x="155851" y="210462"/>
                    <a:pt x="152168" y="206234"/>
                    <a:pt x="152168" y="197779"/>
                  </a:cubicBezTo>
                  <a:lnTo>
                    <a:pt x="152168" y="109626"/>
                  </a:lnTo>
                  <a:cubicBezTo>
                    <a:pt x="152168" y="106863"/>
                    <a:pt x="152273" y="102719"/>
                    <a:pt x="152482" y="97194"/>
                  </a:cubicBezTo>
                  <a:cubicBezTo>
                    <a:pt x="152691" y="91669"/>
                    <a:pt x="152796" y="87525"/>
                    <a:pt x="152796" y="84762"/>
                  </a:cubicBezTo>
                  <a:cubicBezTo>
                    <a:pt x="152796" y="76307"/>
                    <a:pt x="156479" y="72079"/>
                    <a:pt x="163846" y="72079"/>
                  </a:cubicBezTo>
                  <a:cubicBezTo>
                    <a:pt x="172050" y="72079"/>
                    <a:pt x="176194" y="79028"/>
                    <a:pt x="176278" y="92925"/>
                  </a:cubicBezTo>
                  <a:cubicBezTo>
                    <a:pt x="192351" y="77437"/>
                    <a:pt x="210183" y="69694"/>
                    <a:pt x="229772" y="69694"/>
                  </a:cubicBezTo>
                  <a:close/>
                  <a:moveTo>
                    <a:pt x="450708" y="69442"/>
                  </a:moveTo>
                  <a:cubicBezTo>
                    <a:pt x="455731" y="69442"/>
                    <a:pt x="459331" y="71996"/>
                    <a:pt x="461507" y="77102"/>
                  </a:cubicBezTo>
                  <a:lnTo>
                    <a:pt x="493403" y="164878"/>
                  </a:lnTo>
                  <a:cubicBezTo>
                    <a:pt x="499682" y="151484"/>
                    <a:pt x="507593" y="132062"/>
                    <a:pt x="517136" y="106612"/>
                  </a:cubicBezTo>
                  <a:cubicBezTo>
                    <a:pt x="519397" y="99915"/>
                    <a:pt x="522955" y="90455"/>
                    <a:pt x="527810" y="78233"/>
                  </a:cubicBezTo>
                  <a:cubicBezTo>
                    <a:pt x="530405" y="72875"/>
                    <a:pt x="534089" y="70196"/>
                    <a:pt x="538861" y="70196"/>
                  </a:cubicBezTo>
                  <a:cubicBezTo>
                    <a:pt x="542293" y="70196"/>
                    <a:pt x="545307" y="71410"/>
                    <a:pt x="547902" y="73837"/>
                  </a:cubicBezTo>
                  <a:cubicBezTo>
                    <a:pt x="550497" y="76265"/>
                    <a:pt x="551795" y="79153"/>
                    <a:pt x="551795" y="82502"/>
                  </a:cubicBezTo>
                  <a:cubicBezTo>
                    <a:pt x="551795" y="85683"/>
                    <a:pt x="544888" y="103598"/>
                    <a:pt x="531075" y="136248"/>
                  </a:cubicBezTo>
                  <a:lnTo>
                    <a:pt x="505332" y="195518"/>
                  </a:lnTo>
                  <a:cubicBezTo>
                    <a:pt x="505081" y="203220"/>
                    <a:pt x="501272" y="207071"/>
                    <a:pt x="493905" y="207071"/>
                  </a:cubicBezTo>
                  <a:cubicBezTo>
                    <a:pt x="487794" y="207071"/>
                    <a:pt x="483357" y="203471"/>
                    <a:pt x="480594" y="196272"/>
                  </a:cubicBezTo>
                  <a:lnTo>
                    <a:pt x="461382" y="145289"/>
                  </a:lnTo>
                  <a:lnTo>
                    <a:pt x="439029" y="87651"/>
                  </a:lnTo>
                  <a:cubicBezTo>
                    <a:pt x="438192" y="85474"/>
                    <a:pt x="437774" y="83549"/>
                    <a:pt x="437774" y="81874"/>
                  </a:cubicBezTo>
                  <a:cubicBezTo>
                    <a:pt x="437774" y="78442"/>
                    <a:pt x="439071" y="75512"/>
                    <a:pt x="441667" y="73084"/>
                  </a:cubicBezTo>
                  <a:cubicBezTo>
                    <a:pt x="444262" y="70656"/>
                    <a:pt x="447275" y="69442"/>
                    <a:pt x="450708" y="69442"/>
                  </a:cubicBezTo>
                  <a:close/>
                  <a:moveTo>
                    <a:pt x="1283620" y="68563"/>
                  </a:moveTo>
                  <a:cubicBezTo>
                    <a:pt x="1291824" y="68563"/>
                    <a:pt x="1300991" y="70489"/>
                    <a:pt x="1311120" y="74340"/>
                  </a:cubicBezTo>
                  <a:cubicBezTo>
                    <a:pt x="1323929" y="79279"/>
                    <a:pt x="1330333" y="85307"/>
                    <a:pt x="1330333" y="92422"/>
                  </a:cubicBezTo>
                  <a:cubicBezTo>
                    <a:pt x="1330333" y="95604"/>
                    <a:pt x="1329287" y="98429"/>
                    <a:pt x="1327194" y="100899"/>
                  </a:cubicBezTo>
                  <a:cubicBezTo>
                    <a:pt x="1325101" y="103368"/>
                    <a:pt x="1322506" y="104603"/>
                    <a:pt x="1319408" y="104603"/>
                  </a:cubicBezTo>
                  <a:cubicBezTo>
                    <a:pt x="1316981" y="104603"/>
                    <a:pt x="1314867" y="103871"/>
                    <a:pt x="1313067" y="102405"/>
                  </a:cubicBezTo>
                  <a:cubicBezTo>
                    <a:pt x="1311267" y="100940"/>
                    <a:pt x="1309530" y="99496"/>
                    <a:pt x="1307856" y="98073"/>
                  </a:cubicBezTo>
                  <a:cubicBezTo>
                    <a:pt x="1302916" y="94139"/>
                    <a:pt x="1294838" y="92171"/>
                    <a:pt x="1283620" y="92171"/>
                  </a:cubicBezTo>
                  <a:cubicBezTo>
                    <a:pt x="1275081" y="92171"/>
                    <a:pt x="1266625" y="99789"/>
                    <a:pt x="1258254" y="115026"/>
                  </a:cubicBezTo>
                  <a:cubicBezTo>
                    <a:pt x="1250636" y="129006"/>
                    <a:pt x="1246827" y="141103"/>
                    <a:pt x="1246827" y="151316"/>
                  </a:cubicBezTo>
                  <a:cubicBezTo>
                    <a:pt x="1246827" y="162367"/>
                    <a:pt x="1250594" y="171073"/>
                    <a:pt x="1258128" y="177436"/>
                  </a:cubicBezTo>
                  <a:cubicBezTo>
                    <a:pt x="1265160" y="183380"/>
                    <a:pt x="1274202" y="186352"/>
                    <a:pt x="1285252" y="186352"/>
                  </a:cubicBezTo>
                  <a:cubicBezTo>
                    <a:pt x="1290275" y="186352"/>
                    <a:pt x="1295633" y="185012"/>
                    <a:pt x="1301326" y="182333"/>
                  </a:cubicBezTo>
                  <a:lnTo>
                    <a:pt x="1315892" y="174548"/>
                  </a:lnTo>
                  <a:cubicBezTo>
                    <a:pt x="1318404" y="173208"/>
                    <a:pt x="1320204" y="172538"/>
                    <a:pt x="1321292" y="172538"/>
                  </a:cubicBezTo>
                  <a:cubicBezTo>
                    <a:pt x="1324389" y="172538"/>
                    <a:pt x="1327068" y="173773"/>
                    <a:pt x="1329329" y="176243"/>
                  </a:cubicBezTo>
                  <a:cubicBezTo>
                    <a:pt x="1331589" y="178712"/>
                    <a:pt x="1332719" y="181538"/>
                    <a:pt x="1332719" y="184719"/>
                  </a:cubicBezTo>
                  <a:cubicBezTo>
                    <a:pt x="1332719" y="190830"/>
                    <a:pt x="1326273" y="196732"/>
                    <a:pt x="1313381" y="202425"/>
                  </a:cubicBezTo>
                  <a:cubicBezTo>
                    <a:pt x="1302079" y="207448"/>
                    <a:pt x="1292703" y="209959"/>
                    <a:pt x="1285252" y="209959"/>
                  </a:cubicBezTo>
                  <a:cubicBezTo>
                    <a:pt x="1268091" y="209959"/>
                    <a:pt x="1253775" y="204769"/>
                    <a:pt x="1242306" y="194388"/>
                  </a:cubicBezTo>
                  <a:cubicBezTo>
                    <a:pt x="1230251" y="183505"/>
                    <a:pt x="1224223" y="169148"/>
                    <a:pt x="1224223" y="151316"/>
                  </a:cubicBezTo>
                  <a:cubicBezTo>
                    <a:pt x="1224223" y="134322"/>
                    <a:pt x="1229874" y="116784"/>
                    <a:pt x="1241176" y="98701"/>
                  </a:cubicBezTo>
                  <a:cubicBezTo>
                    <a:pt x="1253733" y="78609"/>
                    <a:pt x="1267881" y="68563"/>
                    <a:pt x="1283620" y="68563"/>
                  </a:cubicBezTo>
                  <a:close/>
                  <a:moveTo>
                    <a:pt x="49853" y="26622"/>
                  </a:moveTo>
                  <a:cubicBezTo>
                    <a:pt x="57388" y="26622"/>
                    <a:pt x="61783" y="32775"/>
                    <a:pt x="63038" y="45081"/>
                  </a:cubicBezTo>
                  <a:cubicBezTo>
                    <a:pt x="63290" y="48179"/>
                    <a:pt x="63415" y="51904"/>
                    <a:pt x="63415" y="56257"/>
                  </a:cubicBezTo>
                  <a:lnTo>
                    <a:pt x="63164" y="63540"/>
                  </a:lnTo>
                  <a:lnTo>
                    <a:pt x="63038" y="71326"/>
                  </a:lnTo>
                  <a:cubicBezTo>
                    <a:pt x="73419" y="69987"/>
                    <a:pt x="79363" y="69317"/>
                    <a:pt x="80870" y="69317"/>
                  </a:cubicBezTo>
                  <a:cubicBezTo>
                    <a:pt x="89576" y="69317"/>
                    <a:pt x="95269" y="69735"/>
                    <a:pt x="97948" y="70573"/>
                  </a:cubicBezTo>
                  <a:cubicBezTo>
                    <a:pt x="103055" y="72247"/>
                    <a:pt x="105608" y="76182"/>
                    <a:pt x="105608" y="82376"/>
                  </a:cubicBezTo>
                  <a:cubicBezTo>
                    <a:pt x="105608" y="86060"/>
                    <a:pt x="104457" y="89095"/>
                    <a:pt x="102155" y="91481"/>
                  </a:cubicBezTo>
                  <a:cubicBezTo>
                    <a:pt x="99852" y="93866"/>
                    <a:pt x="96902" y="95059"/>
                    <a:pt x="93302" y="95059"/>
                  </a:cubicBezTo>
                  <a:cubicBezTo>
                    <a:pt x="91544" y="95059"/>
                    <a:pt x="89472" y="94976"/>
                    <a:pt x="87086" y="94808"/>
                  </a:cubicBezTo>
                  <a:cubicBezTo>
                    <a:pt x="84700" y="94641"/>
                    <a:pt x="82628" y="94557"/>
                    <a:pt x="80870" y="94557"/>
                  </a:cubicBezTo>
                  <a:cubicBezTo>
                    <a:pt x="78944" y="94557"/>
                    <a:pt x="73252" y="95185"/>
                    <a:pt x="63792" y="96441"/>
                  </a:cubicBezTo>
                  <a:lnTo>
                    <a:pt x="66178" y="170655"/>
                  </a:lnTo>
                  <a:lnTo>
                    <a:pt x="66303" y="176180"/>
                  </a:lnTo>
                  <a:lnTo>
                    <a:pt x="66429" y="182584"/>
                  </a:lnTo>
                  <a:cubicBezTo>
                    <a:pt x="66764" y="200918"/>
                    <a:pt x="62369" y="210085"/>
                    <a:pt x="53244" y="210085"/>
                  </a:cubicBezTo>
                  <a:cubicBezTo>
                    <a:pt x="49895" y="210085"/>
                    <a:pt x="46986" y="208997"/>
                    <a:pt x="44516" y="206820"/>
                  </a:cubicBezTo>
                  <a:cubicBezTo>
                    <a:pt x="42047" y="204643"/>
                    <a:pt x="40812" y="201923"/>
                    <a:pt x="40812" y="198658"/>
                  </a:cubicBezTo>
                  <a:cubicBezTo>
                    <a:pt x="40812" y="195477"/>
                    <a:pt x="40937" y="190705"/>
                    <a:pt x="41189" y="184342"/>
                  </a:cubicBezTo>
                  <a:cubicBezTo>
                    <a:pt x="41440" y="177980"/>
                    <a:pt x="41565" y="173208"/>
                    <a:pt x="41565" y="170027"/>
                  </a:cubicBezTo>
                  <a:lnTo>
                    <a:pt x="39054" y="96692"/>
                  </a:lnTo>
                  <a:cubicBezTo>
                    <a:pt x="32943" y="96441"/>
                    <a:pt x="23650" y="95729"/>
                    <a:pt x="11177" y="94557"/>
                  </a:cubicBezTo>
                  <a:cubicBezTo>
                    <a:pt x="3726" y="93553"/>
                    <a:pt x="0" y="89409"/>
                    <a:pt x="0" y="82125"/>
                  </a:cubicBezTo>
                  <a:cubicBezTo>
                    <a:pt x="0" y="78442"/>
                    <a:pt x="1131" y="75386"/>
                    <a:pt x="3391" y="72958"/>
                  </a:cubicBezTo>
                  <a:cubicBezTo>
                    <a:pt x="5651" y="70531"/>
                    <a:pt x="8539" y="69317"/>
                    <a:pt x="12056" y="69317"/>
                  </a:cubicBezTo>
                  <a:lnTo>
                    <a:pt x="38426" y="71452"/>
                  </a:lnTo>
                  <a:cubicBezTo>
                    <a:pt x="38426" y="67182"/>
                    <a:pt x="38238" y="61468"/>
                    <a:pt x="37861" y="54311"/>
                  </a:cubicBezTo>
                  <a:cubicBezTo>
                    <a:pt x="37484" y="47153"/>
                    <a:pt x="37296" y="41984"/>
                    <a:pt x="37296" y="38802"/>
                  </a:cubicBezTo>
                  <a:cubicBezTo>
                    <a:pt x="37296" y="35286"/>
                    <a:pt x="38510" y="32377"/>
                    <a:pt x="40937" y="30075"/>
                  </a:cubicBezTo>
                  <a:cubicBezTo>
                    <a:pt x="43365" y="27773"/>
                    <a:pt x="46337" y="26622"/>
                    <a:pt x="49853" y="26622"/>
                  </a:cubicBezTo>
                  <a:close/>
                  <a:moveTo>
                    <a:pt x="1785417" y="1884"/>
                  </a:moveTo>
                  <a:cubicBezTo>
                    <a:pt x="1793035" y="1884"/>
                    <a:pt x="1796844" y="5944"/>
                    <a:pt x="1796844" y="14064"/>
                  </a:cubicBezTo>
                  <a:cubicBezTo>
                    <a:pt x="1796844" y="25701"/>
                    <a:pt x="1795170" y="51402"/>
                    <a:pt x="1791821" y="91167"/>
                  </a:cubicBezTo>
                  <a:cubicBezTo>
                    <a:pt x="1790817" y="103473"/>
                    <a:pt x="1790314" y="115779"/>
                    <a:pt x="1790314" y="128085"/>
                  </a:cubicBezTo>
                  <a:cubicBezTo>
                    <a:pt x="1790314" y="155963"/>
                    <a:pt x="1791612" y="177017"/>
                    <a:pt x="1794207" y="191249"/>
                  </a:cubicBezTo>
                  <a:cubicBezTo>
                    <a:pt x="1794375" y="192421"/>
                    <a:pt x="1794458" y="193384"/>
                    <a:pt x="1794458" y="194137"/>
                  </a:cubicBezTo>
                  <a:cubicBezTo>
                    <a:pt x="1794458" y="197486"/>
                    <a:pt x="1793286" y="200248"/>
                    <a:pt x="1790942" y="202425"/>
                  </a:cubicBezTo>
                  <a:cubicBezTo>
                    <a:pt x="1788598" y="204602"/>
                    <a:pt x="1785878" y="205690"/>
                    <a:pt x="1782780" y="205690"/>
                  </a:cubicBezTo>
                  <a:cubicBezTo>
                    <a:pt x="1777590" y="205690"/>
                    <a:pt x="1773781" y="201923"/>
                    <a:pt x="1771353" y="194388"/>
                  </a:cubicBezTo>
                  <a:cubicBezTo>
                    <a:pt x="1765325" y="198825"/>
                    <a:pt x="1759068" y="202174"/>
                    <a:pt x="1752580" y="204434"/>
                  </a:cubicBezTo>
                  <a:cubicBezTo>
                    <a:pt x="1746092" y="206694"/>
                    <a:pt x="1739332" y="207825"/>
                    <a:pt x="1732299" y="207825"/>
                  </a:cubicBezTo>
                  <a:cubicBezTo>
                    <a:pt x="1714970" y="207825"/>
                    <a:pt x="1700613" y="202048"/>
                    <a:pt x="1689228" y="190495"/>
                  </a:cubicBezTo>
                  <a:cubicBezTo>
                    <a:pt x="1677507" y="178692"/>
                    <a:pt x="1671647" y="163539"/>
                    <a:pt x="1671647" y="145038"/>
                  </a:cubicBezTo>
                  <a:cubicBezTo>
                    <a:pt x="1671647" y="122686"/>
                    <a:pt x="1677570" y="104770"/>
                    <a:pt x="1689416" y="91292"/>
                  </a:cubicBezTo>
                  <a:cubicBezTo>
                    <a:pt x="1701262" y="77814"/>
                    <a:pt x="1716645" y="71075"/>
                    <a:pt x="1735564" y="71075"/>
                  </a:cubicBezTo>
                  <a:cubicBezTo>
                    <a:pt x="1745275" y="71075"/>
                    <a:pt x="1752768" y="72582"/>
                    <a:pt x="1758042" y="75595"/>
                  </a:cubicBezTo>
                  <a:lnTo>
                    <a:pt x="1769846" y="84260"/>
                  </a:lnTo>
                  <a:cubicBezTo>
                    <a:pt x="1771018" y="49016"/>
                    <a:pt x="1772399" y="25282"/>
                    <a:pt x="1773990" y="13060"/>
                  </a:cubicBezTo>
                  <a:cubicBezTo>
                    <a:pt x="1775078" y="5609"/>
                    <a:pt x="1778887" y="1884"/>
                    <a:pt x="1785417" y="1884"/>
                  </a:cubicBezTo>
                  <a:close/>
                  <a:moveTo>
                    <a:pt x="772963" y="0"/>
                  </a:moveTo>
                  <a:cubicBezTo>
                    <a:pt x="781250" y="0"/>
                    <a:pt x="785394" y="4186"/>
                    <a:pt x="785394" y="12557"/>
                  </a:cubicBezTo>
                  <a:cubicBezTo>
                    <a:pt x="785394" y="25785"/>
                    <a:pt x="785185" y="40916"/>
                    <a:pt x="784767" y="57952"/>
                  </a:cubicBezTo>
                  <a:cubicBezTo>
                    <a:pt x="784348" y="74989"/>
                    <a:pt x="784139" y="90120"/>
                    <a:pt x="784139" y="103347"/>
                  </a:cubicBezTo>
                  <a:lnTo>
                    <a:pt x="782255" y="165757"/>
                  </a:lnTo>
                  <a:cubicBezTo>
                    <a:pt x="782255" y="172371"/>
                    <a:pt x="781920" y="182082"/>
                    <a:pt x="781250" y="194891"/>
                  </a:cubicBezTo>
                  <a:cubicBezTo>
                    <a:pt x="780413" y="203262"/>
                    <a:pt x="776311" y="207448"/>
                    <a:pt x="768944" y="207448"/>
                  </a:cubicBezTo>
                  <a:cubicBezTo>
                    <a:pt x="760740" y="207448"/>
                    <a:pt x="756638" y="203178"/>
                    <a:pt x="756638" y="194639"/>
                  </a:cubicBezTo>
                  <a:cubicBezTo>
                    <a:pt x="756638" y="184510"/>
                    <a:pt x="757098" y="169294"/>
                    <a:pt x="758019" y="148993"/>
                  </a:cubicBezTo>
                  <a:cubicBezTo>
                    <a:pt x="758940" y="128692"/>
                    <a:pt x="759401" y="113477"/>
                    <a:pt x="759401" y="103347"/>
                  </a:cubicBezTo>
                  <a:cubicBezTo>
                    <a:pt x="759401" y="90120"/>
                    <a:pt x="759610" y="74989"/>
                    <a:pt x="760028" y="57952"/>
                  </a:cubicBezTo>
                  <a:cubicBezTo>
                    <a:pt x="760447" y="40916"/>
                    <a:pt x="760656" y="25785"/>
                    <a:pt x="760656" y="12557"/>
                  </a:cubicBezTo>
                  <a:cubicBezTo>
                    <a:pt x="760656" y="4186"/>
                    <a:pt x="764758" y="0"/>
                    <a:pt x="772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>
                <a:lnSpc>
                  <a:spcPct val="130000"/>
                </a:lnSpc>
              </a:pPr>
              <a:endParaRPr lang="zh-CN" altLang="en-US" sz="2000" spc="150">
                <a:solidFill>
                  <a:srgbClr val="FFFFFF"/>
                </a:solidFill>
                <a:latin typeface="Comic Sans MS" panose="030F0702030302020204" charset="0"/>
                <a:ea typeface="华文仿宋" panose="02010600040101010101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4" grpId="0" bldLvl="0" animBg="1"/>
      <p:bldP spid="4" grpId="1" animBg="1"/>
      <p:bldP spid="3" grpId="0"/>
      <p:bldP spid="3" grpId="1"/>
      <p:bldP spid="5" grpId="0"/>
      <p:bldP spid="6" grpId="0"/>
      <p:bldP spid="5" grpId="1"/>
      <p:bldP spid="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 flipH="1">
            <a:off x="-2" y="0"/>
            <a:ext cx="978467" cy="55920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89940" y="400685"/>
            <a:ext cx="948563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zh-CN" altLang="en-US" sz="280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rPr>
              <a:t>三、抓实两个重点：让习惯和心理成为春季德育主线</a:t>
            </a:r>
            <a:endParaRPr kumimoji="0" lang="zh-CN" altLang="en-US" sz="2800" i="0" u="none" strike="noStrike" kern="0" cap="none" spc="0" normalizeH="0" baseline="0" noProof="0" dirty="0">
              <a:ln>
                <a:noFill/>
              </a:ln>
              <a:uLnTx/>
              <a:uFillTx/>
              <a:latin typeface="Aa巨龙耸立上下千年" panose="02010600010101010101" charset="-122"/>
              <a:ea typeface="Aa巨龙耸立上下千年" panose="02010600010101010101" charset="-122"/>
              <a:cs typeface="Aa巨龙耸立上下千年" panose="0201060001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4350" y="1204595"/>
            <a:ext cx="112007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红领巾监督岗和值周检查继续发挥作用</a:t>
            </a:r>
            <a:endParaRPr lang="zh-CN" altLang="en-US" sz="2800" b="1" dirty="0">
              <a:solidFill>
                <a:schemeClr val="accent6">
                  <a:lumMod val="50000"/>
                </a:schemeClr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latin typeface="事事顺利好运无限" panose="02000503000000000000" charset="-122"/>
              <a:ea typeface="事事顺利好运无限" panose="02000503000000000000" charset="-122"/>
              <a:sym typeface="+mn-ea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1280160" y="3887470"/>
            <a:ext cx="5972792" cy="2045335"/>
            <a:chOff x="2052" y="6230"/>
            <a:chExt cx="9681" cy="3221"/>
          </a:xfrm>
        </p:grpSpPr>
        <p:sp>
          <p:nvSpPr>
            <p:cNvPr id="41" name="矩形 40"/>
            <p:cNvSpPr/>
            <p:nvPr/>
          </p:nvSpPr>
          <p:spPr>
            <a:xfrm>
              <a:off x="2052" y="6230"/>
              <a:ext cx="9681" cy="32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  <a:prstDash val="dash"/>
            </a:ln>
          </p:spPr>
          <p:txBody>
            <a:bodyPr wrap="square" anchor="b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</a:pPr>
              <a:endParaRPr lang="zh-CN" altLang="en-US" sz="2400" b="1" dirty="0">
                <a:latin typeface="Aa老街招牌体" panose="02010600010101010101" pitchFamily="2" charset="-122"/>
                <a:ea typeface="Aa老街招牌体" panose="02010600010101010101" pitchFamily="2" charset="-122"/>
                <a:cs typeface="+mn-ea"/>
                <a:sym typeface="+mn-lt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2368" y="6279"/>
              <a:ext cx="9110" cy="3052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marL="342900" indent="-342900" algn="just" defTabSz="26670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zh-CN" altLang="en-US" sz="2000" b="1">
                  <a:latin typeface="柳公权楷书" panose="02010600010101010101" charset="-122"/>
                  <a:ea typeface="柳公权楷书" panose="02010600010101010101" charset="-122"/>
                </a:rPr>
                <a:t>让学生在服务中学会管理，在管理中学会自律，这是少先队岗位育人的重要价值。</a:t>
              </a:r>
              <a:endParaRPr lang="zh-CN" altLang="en-US" sz="2000" b="1">
                <a:latin typeface="柳公权楷书" panose="02010600010101010101" charset="-122"/>
                <a:ea typeface="柳公权楷书" panose="02010600010101010101" charset="-122"/>
              </a:endParaRPr>
            </a:p>
            <a:p>
              <a:pPr marL="342900" indent="-342900" algn="just" defTabSz="26670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zh-CN" altLang="en-US" sz="2000" b="1">
                  <a:latin typeface="柳公权楷书" panose="02010600010101010101" charset="-122"/>
                  <a:ea typeface="柳公权楷书" panose="02010600010101010101" charset="-122"/>
                </a:rPr>
                <a:t>习惯养成没有捷径，靠的就是一次次重复、一次次纠偏、一次次肯定。</a:t>
              </a:r>
              <a:endParaRPr lang="zh-CN" altLang="en-US" sz="2000" b="1">
                <a:latin typeface="柳公权楷书" panose="02010600010101010101" charset="-122"/>
                <a:ea typeface="柳公权楷书" panose="02010600010101010101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303020" y="1928495"/>
            <a:ext cx="9554210" cy="586740"/>
            <a:chOff x="2052" y="3037"/>
            <a:chExt cx="15046" cy="924"/>
          </a:xfrm>
        </p:grpSpPr>
        <p:sp>
          <p:nvSpPr>
            <p:cNvPr id="26" name="圆角矩形 37"/>
            <p:cNvSpPr/>
            <p:nvPr>
              <p:custDataLst>
                <p:tags r:id="rId2"/>
              </p:custDataLst>
            </p:nvPr>
          </p:nvSpPr>
          <p:spPr>
            <a:xfrm>
              <a:off x="3086" y="3037"/>
              <a:ext cx="14013" cy="925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90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US" altLang="zh-CN" sz="2400" dirty="0">
                  <a:solidFill>
                    <a:schemeClr val="tx1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Arial Rounded MT Bold" panose="020F0704030504030204" charset="0"/>
                </a:rPr>
                <a:t>  </a:t>
              </a:r>
              <a:r>
                <a:rPr lang="zh-CN" altLang="en-US" sz="2400" dirty="0">
                  <a:solidFill>
                    <a:schemeClr val="tx1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Arial Rounded MT Bold" panose="020F0704030504030204" charset="0"/>
                </a:rPr>
                <a:t>学生参与监督，是在岗位中理解规则、学习责任。</a:t>
              </a:r>
              <a:endParaRPr lang="zh-CN" altLang="en-US" sz="2400" dirty="0">
                <a:solidFill>
                  <a:schemeClr val="tx1"/>
                </a:solidFill>
                <a:latin typeface="优设字由棒棒体" panose="00020600040101010101" charset="-122"/>
                <a:ea typeface="优设字由棒棒体" panose="00020600040101010101" charset="-122"/>
                <a:cs typeface="Arial Rounded MT Bold" panose="020F0704030504030204" charset="0"/>
              </a:endParaRPr>
            </a:p>
          </p:txBody>
        </p: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2052" y="3122"/>
              <a:ext cx="790" cy="790"/>
            </a:xfrm>
            <a:prstGeom prst="rect">
              <a:avLst/>
            </a:prstGeom>
          </p:spPr>
        </p:pic>
      </p:grpSp>
      <p:grpSp>
        <p:nvGrpSpPr>
          <p:cNvPr id="25" name="组合 24"/>
          <p:cNvGrpSpPr/>
          <p:nvPr/>
        </p:nvGrpSpPr>
        <p:grpSpPr>
          <a:xfrm>
            <a:off x="1302385" y="2734310"/>
            <a:ext cx="9556115" cy="586740"/>
            <a:chOff x="2051" y="4378"/>
            <a:chExt cx="15049" cy="924"/>
          </a:xfrm>
        </p:grpSpPr>
        <p:sp>
          <p:nvSpPr>
            <p:cNvPr id="19" name="圆角矩形 37"/>
            <p:cNvSpPr/>
            <p:nvPr>
              <p:custDataLst>
                <p:tags r:id="rId4"/>
              </p:custDataLst>
            </p:nvPr>
          </p:nvSpPr>
          <p:spPr>
            <a:xfrm>
              <a:off x="3086" y="4378"/>
              <a:ext cx="14015" cy="924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90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US" altLang="zh-CN" sz="2400" dirty="0">
                  <a:solidFill>
                    <a:schemeClr val="tx1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优设字由棒棒体" panose="00020600040101010101" charset="-122"/>
                </a:rPr>
                <a:t>  </a:t>
              </a:r>
              <a:r>
                <a:rPr lang="zh-CN" altLang="en-US" sz="2400" dirty="0">
                  <a:solidFill>
                    <a:schemeClr val="tx1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优设字由棒棒体" panose="00020600040101010101" charset="-122"/>
                </a:rPr>
                <a:t>学校也要求监督岗队员文明提醒、如实记录，避免简单指责。</a:t>
              </a:r>
              <a:endParaRPr lang="zh-CN" altLang="en-US" sz="2400" dirty="0">
                <a:solidFill>
                  <a:schemeClr val="tx1"/>
                </a:solidFill>
                <a:latin typeface="优设字由棒棒体" panose="00020600040101010101" charset="-122"/>
                <a:ea typeface="优设字由棒棒体" panose="00020600040101010101" charset="-122"/>
                <a:cs typeface="优设字由棒棒体" panose="00020600040101010101" charset="-122"/>
              </a:endParaRPr>
            </a:p>
          </p:txBody>
        </p:sp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2051" y="4386"/>
              <a:ext cx="790" cy="790"/>
            </a:xfrm>
            <a:prstGeom prst="rect">
              <a:avLst/>
            </a:prstGeom>
          </p:spPr>
        </p:pic>
      </p:grpSp>
      <p:grpSp>
        <p:nvGrpSpPr>
          <p:cNvPr id="27" name="组合 26"/>
          <p:cNvGrpSpPr/>
          <p:nvPr>
            <p:custDataLst>
              <p:tags r:id="rId5"/>
            </p:custDataLst>
          </p:nvPr>
        </p:nvGrpSpPr>
        <p:grpSpPr>
          <a:xfrm rot="0">
            <a:off x="7329170" y="3744595"/>
            <a:ext cx="3846195" cy="2369185"/>
            <a:chOff x="2091" y="5022"/>
            <a:chExt cx="13363" cy="8780"/>
          </a:xfrm>
        </p:grpSpPr>
        <p:pic>
          <p:nvPicPr>
            <p:cNvPr id="28" name="图片 27" descr="7900608_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 cstate="email"/>
            <a:srcRect l="-8" t="5247" r="-8" b="5247"/>
            <a:stretch>
              <a:fillRect/>
            </a:stretch>
          </p:blipFill>
          <p:spPr>
            <a:xfrm>
              <a:off x="3468" y="5750"/>
              <a:ext cx="11330" cy="7187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331" h="3381">
                  <a:moveTo>
                    <a:pt x="0" y="0"/>
                  </a:moveTo>
                  <a:lnTo>
                    <a:pt x="5331" y="0"/>
                  </a:lnTo>
                  <a:lnTo>
                    <a:pt x="5331" y="3381"/>
                  </a:lnTo>
                  <a:lnTo>
                    <a:pt x="0" y="3381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sp>
          <p:nvSpPr>
            <p:cNvPr id="29" name="圆角矩形 28"/>
            <p:cNvSpPr/>
            <p:nvPr>
              <p:custDataLst>
                <p:tags r:id="rId8"/>
              </p:custDataLst>
            </p:nvPr>
          </p:nvSpPr>
          <p:spPr>
            <a:xfrm>
              <a:off x="2558" y="5383"/>
              <a:ext cx="12896" cy="366"/>
            </a:xfrm>
            <a:prstGeom prst="roundRect">
              <a:avLst/>
            </a:prstGeom>
            <a:solidFill>
              <a:srgbClr val="4A9072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0" name="圆角矩形 29"/>
            <p:cNvSpPr/>
            <p:nvPr>
              <p:custDataLst>
                <p:tags r:id="rId9"/>
              </p:custDataLst>
            </p:nvPr>
          </p:nvSpPr>
          <p:spPr>
            <a:xfrm>
              <a:off x="2558" y="12761"/>
              <a:ext cx="12896" cy="366"/>
            </a:xfrm>
            <a:prstGeom prst="roundRect">
              <a:avLst/>
            </a:prstGeom>
            <a:solidFill>
              <a:srgbClr val="4A9072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1" name="圆角矩形 30"/>
            <p:cNvSpPr/>
            <p:nvPr>
              <p:custDataLst>
                <p:tags r:id="rId10"/>
              </p:custDataLst>
            </p:nvPr>
          </p:nvSpPr>
          <p:spPr>
            <a:xfrm rot="16200000">
              <a:off x="-688" y="8810"/>
              <a:ext cx="7943" cy="366"/>
            </a:xfrm>
            <a:prstGeom prst="roundRect">
              <a:avLst/>
            </a:prstGeom>
            <a:solidFill>
              <a:srgbClr val="4A9072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9" name="圆角矩形 38"/>
            <p:cNvSpPr/>
            <p:nvPr>
              <p:custDataLst>
                <p:tags r:id="rId11"/>
              </p:custDataLst>
            </p:nvPr>
          </p:nvSpPr>
          <p:spPr>
            <a:xfrm rot="16200000">
              <a:off x="10814" y="8810"/>
              <a:ext cx="7943" cy="366"/>
            </a:xfrm>
            <a:prstGeom prst="roundRect">
              <a:avLst/>
            </a:prstGeom>
            <a:solidFill>
              <a:srgbClr val="4A9072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pic>
          <p:nvPicPr>
            <p:cNvPr id="40" name="图片 39" descr="涂鸦4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 rot="780000">
              <a:off x="2091" y="12723"/>
              <a:ext cx="2739" cy="107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 flipH="1">
            <a:off x="-2" y="0"/>
            <a:ext cx="978467" cy="55920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89940" y="400685"/>
            <a:ext cx="948563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zh-CN" altLang="en-US" sz="280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rPr>
              <a:t>三、抓实两个重点：让习惯和心理成为春季德育主线</a:t>
            </a:r>
            <a:endParaRPr kumimoji="0" lang="zh-CN" altLang="en-US" sz="2800" i="0" u="none" strike="noStrike" kern="0" cap="none" spc="0" normalizeH="0" baseline="0" noProof="0" dirty="0">
              <a:ln>
                <a:noFill/>
              </a:ln>
              <a:uLnTx/>
              <a:uFillTx/>
              <a:latin typeface="Aa巨龙耸立上下千年" panose="02010600010101010101" charset="-122"/>
              <a:ea typeface="Aa巨龙耸立上下千年" panose="02010600010101010101" charset="-122"/>
              <a:cs typeface="Aa巨龙耸立上下千年" panose="02010600010101010101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19455" y="1204595"/>
            <a:ext cx="85966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800" b="1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优设字由棒棒体" panose="00020600040101010101" charset="-122"/>
                <a:ea typeface="优设字由棒棒体" panose="00020600040101010101" charset="-122"/>
                <a:sym typeface="宋体" panose="02010600030101010101" pitchFamily="2" charset="-122"/>
              </a:rPr>
              <a:t>（二）抓心理关爱，让学生在被看见中稳定成长</a:t>
            </a:r>
            <a:endParaRPr lang="zh-CN" altLang="en-US" sz="2800" b="1" dirty="0">
              <a:ln>
                <a:noFill/>
              </a:ln>
              <a:solidFill>
                <a:srgbClr val="4D4D4D">
                  <a:lumMod val="50000"/>
                </a:srgbClr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uLnTx/>
              <a:uFillTx/>
              <a:latin typeface="优设字由棒棒体" panose="00020600040101010101" charset="-122"/>
              <a:ea typeface="优设字由棒棒体" panose="00020600040101010101" charset="-122"/>
              <a:sym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14350" y="1881505"/>
            <a:ext cx="112007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学期中后段，学生容易出现疲惫、焦虑、拖拉、冲突增多等情况。</a:t>
            </a:r>
            <a:endParaRPr lang="zh-CN" altLang="en-US" sz="2400" b="1" dirty="0">
              <a:solidFill>
                <a:schemeClr val="accent6">
                  <a:lumMod val="50000"/>
                </a:schemeClr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latin typeface="事事顺利好运无限" panose="02000503000000000000" charset="-122"/>
              <a:ea typeface="事事顺利好运无限" panose="02000503000000000000" charset="-122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688975" y="2536825"/>
            <a:ext cx="2290370" cy="1595755"/>
            <a:chOff x="7661" y="4766"/>
            <a:chExt cx="4091" cy="2850"/>
          </a:xfrm>
        </p:grpSpPr>
        <p:pic>
          <p:nvPicPr>
            <p:cNvPr id="90" name="图片 8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70" t="15119" r="13091" b="16215"/>
            <a:stretch>
              <a:fillRect/>
            </a:stretch>
          </p:blipFill>
          <p:spPr>
            <a:xfrm>
              <a:off x="7661" y="4766"/>
              <a:ext cx="4091" cy="28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" name="文本框 5"/>
            <p:cNvSpPr txBox="1"/>
            <p:nvPr/>
          </p:nvSpPr>
          <p:spPr>
            <a:xfrm>
              <a:off x="8200" y="5440"/>
              <a:ext cx="3227" cy="14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2400" kern="0" noProof="0" dirty="0">
                  <a:ln>
                    <a:noFill/>
                  </a:ln>
                  <a:uLnTx/>
                  <a:uFillTx/>
                  <a:latin typeface="Aa巨龙耸立上下千年" panose="02010600010101010101" charset="-122"/>
                  <a:ea typeface="Aa巨龙耸立上下千年" panose="02010600010101010101" charset="-122"/>
                  <a:cs typeface="Aa巨龙耸立上下千年" panose="02010600010101010101" charset="-122"/>
                  <a:sym typeface="+mn-ea"/>
                </a:rPr>
                <a:t>要看行为</a:t>
              </a:r>
              <a:endParaRPr lang="zh-CN" altLang="en-US" sz="2400" kern="0" noProof="0" dirty="0">
                <a:ln>
                  <a:noFill/>
                </a:ln>
                <a:uLnTx/>
                <a:uFillTx/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endParaRPr>
            </a:p>
            <a:p>
              <a:pPr algn="ctr"/>
              <a:r>
                <a:rPr lang="zh-CN" altLang="en-US" sz="2400" kern="0" noProof="0" dirty="0">
                  <a:ln>
                    <a:noFill/>
                  </a:ln>
                  <a:uLnTx/>
                  <a:uFillTx/>
                  <a:latin typeface="Aa巨龙耸立上下千年" panose="02010600010101010101" charset="-122"/>
                  <a:ea typeface="Aa巨龙耸立上下千年" panose="02010600010101010101" charset="-122"/>
                  <a:cs typeface="Aa巨龙耸立上下千年" panose="02010600010101010101" charset="-122"/>
                  <a:sym typeface="+mn-ea"/>
                </a:rPr>
                <a:t>背后的原因</a:t>
              </a:r>
              <a:endParaRPr lang="zh-CN" altLang="en-US" sz="2400" kern="0" noProof="0" dirty="0">
                <a:ln>
                  <a:noFill/>
                </a:ln>
                <a:uLnTx/>
                <a:uFillTx/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302635" y="2556510"/>
            <a:ext cx="8275320" cy="1536065"/>
            <a:chOff x="5419" y="4026"/>
            <a:chExt cx="13032" cy="2419"/>
          </a:xfrm>
        </p:grpSpPr>
        <p:sp>
          <p:nvSpPr>
            <p:cNvPr id="15" name="圆角矩形 37"/>
            <p:cNvSpPr/>
            <p:nvPr>
              <p:custDataLst>
                <p:tags r:id="rId3"/>
              </p:custDataLst>
            </p:nvPr>
          </p:nvSpPr>
          <p:spPr>
            <a:xfrm>
              <a:off x="5419" y="4048"/>
              <a:ext cx="12862" cy="2397"/>
            </a:xfrm>
            <a:prstGeom prst="roundRect">
              <a:avLst>
                <a:gd name="adj" fmla="val 591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57150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gradFill>
                  <a:gsLst>
                    <a:gs pos="50410">
                      <a:srgbClr val="1F1F1F"/>
                    </a:gs>
                    <a:gs pos="0">
                      <a:srgbClr val="020202"/>
                    </a:gs>
                    <a:gs pos="100000">
                      <a:srgbClr val="424242"/>
                    </a:gs>
                  </a:gsLst>
                  <a:lin ang="5400000" scaled="1"/>
                </a:gradFill>
                <a:latin typeface="李白谪仙醉卧惊鸿" panose="02000503000000000000" charset="-122"/>
                <a:ea typeface="李白谪仙醉卧惊鸿" panose="02000503000000000000" charset="-122"/>
                <a:cs typeface="Arial Rounded MT Bold" panose="020F0704030504030204" charset="0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639" y="4026"/>
              <a:ext cx="12812" cy="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285750" indent="-285750" algn="just" defTabSz="26670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zh-CN" altLang="en-US" sz="2000" b="1"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有的学生</a:t>
              </a:r>
              <a:r>
                <a:rPr lang="zh-CN" altLang="en-US" sz="2000" b="1">
                  <a:solidFill>
                    <a:srgbClr val="C00000"/>
                  </a:solidFill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上课坐不住</a:t>
              </a:r>
              <a:r>
                <a:rPr lang="zh-CN" altLang="en-US" sz="2000" b="1"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，可能是</a:t>
              </a:r>
              <a:r>
                <a:rPr lang="zh-CN" altLang="en-US" sz="2000" b="1">
                  <a:solidFill>
                    <a:srgbClr val="C00000"/>
                  </a:solidFill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学习跟不上</a:t>
              </a:r>
              <a:r>
                <a:rPr lang="zh-CN" altLang="en-US" sz="2000" b="1"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。</a:t>
              </a:r>
              <a:endParaRPr lang="zh-CN" altLang="en-US" sz="2000" b="1">
                <a:latin typeface="柳公权楷书" panose="02010600010101010101" charset="-122"/>
                <a:ea typeface="柳公权楷书" panose="02010600010101010101" charset="-122"/>
                <a:sym typeface="+mn-ea"/>
              </a:endParaRPr>
            </a:p>
            <a:p>
              <a:pPr marL="285750" indent="-285750" algn="just" defTabSz="26670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zh-CN" altLang="en-US" sz="2000" b="1"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有的学生</a:t>
              </a:r>
              <a:r>
                <a:rPr lang="zh-CN" altLang="en-US" sz="2000" b="1">
                  <a:solidFill>
                    <a:srgbClr val="C00000"/>
                  </a:solidFill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经常惹同学</a:t>
              </a:r>
              <a:r>
                <a:rPr lang="zh-CN" altLang="en-US" sz="2000" b="1"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，可能是</a:t>
              </a:r>
              <a:r>
                <a:rPr lang="zh-CN" altLang="en-US" sz="2000" b="1">
                  <a:solidFill>
                    <a:srgbClr val="C00000"/>
                  </a:solidFill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想获得关注</a:t>
              </a:r>
              <a:r>
                <a:rPr lang="zh-CN" altLang="en-US" sz="2000" b="1"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。</a:t>
              </a:r>
              <a:endParaRPr lang="zh-CN" altLang="en-US" sz="2000" b="1">
                <a:latin typeface="柳公权楷书" panose="02010600010101010101" charset="-122"/>
                <a:ea typeface="柳公权楷书" panose="02010600010101010101" charset="-122"/>
                <a:sym typeface="+mn-ea"/>
              </a:endParaRPr>
            </a:p>
            <a:p>
              <a:pPr marL="285750" indent="-285750" algn="just" defTabSz="26670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zh-CN" altLang="en-US" sz="2000" b="1"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有的学生</a:t>
              </a:r>
              <a:r>
                <a:rPr lang="zh-CN" altLang="en-US" sz="2000" b="1">
                  <a:solidFill>
                    <a:srgbClr val="C00000"/>
                  </a:solidFill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突然沉默</a:t>
              </a:r>
              <a:r>
                <a:rPr lang="zh-CN" altLang="en-US" sz="2000" b="1"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，可能是家庭、</a:t>
              </a:r>
              <a:r>
                <a:rPr lang="zh-CN" altLang="en-US" sz="2000" b="1">
                  <a:solidFill>
                    <a:srgbClr val="C00000"/>
                  </a:solidFill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同伴关系</a:t>
              </a:r>
              <a:r>
                <a:rPr lang="zh-CN" altLang="en-US" sz="2000" b="1"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或</a:t>
              </a:r>
              <a:r>
                <a:rPr lang="zh-CN" altLang="en-US" sz="2000" b="1">
                  <a:solidFill>
                    <a:srgbClr val="C00000"/>
                  </a:solidFill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学习压力</a:t>
              </a:r>
              <a:r>
                <a:rPr lang="zh-CN" altLang="en-US" sz="2000" b="1"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出现了变化。</a:t>
              </a:r>
              <a:endParaRPr lang="zh-CN" altLang="en-US" sz="2000" b="1">
                <a:latin typeface="柳公权楷书" panose="02010600010101010101" charset="-122"/>
                <a:ea typeface="柳公权楷书" panose="02010600010101010101" charset="-122"/>
                <a:sym typeface="+mn-ea"/>
              </a:endParaRPr>
            </a:p>
          </p:txBody>
        </p:sp>
      </p:grpSp>
      <p:sp>
        <p:nvSpPr>
          <p:cNvPr id="55" name="矩形 54"/>
          <p:cNvSpPr/>
          <p:nvPr>
            <p:custDataLst>
              <p:tags r:id="rId4"/>
            </p:custDataLst>
          </p:nvPr>
        </p:nvSpPr>
        <p:spPr>
          <a:xfrm>
            <a:off x="8644890" y="4525645"/>
            <a:ext cx="2639060" cy="1510665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w="571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70000" endPos="20000" dist="25400" dir="5400000" sy="-100000" algn="bl" rotWithShape="0"/>
          </a:effectLst>
          <a:scene3d>
            <a:camera prst="perspectiveLeft" fov="4800000">
              <a:rot lat="0" lon="180000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白鸽天行体(商用需授权)" panose="00000500000000000000" charset="-122"/>
              <a:ea typeface="字魂白鸽天行体(商用需授权)" panose="00000500000000000000" charset="-122"/>
              <a:cs typeface="+mn-cs"/>
            </a:endParaRPr>
          </a:p>
        </p:txBody>
      </p:sp>
      <p:sp>
        <p:nvSpPr>
          <p:cNvPr id="56" name="矩形 55"/>
          <p:cNvSpPr/>
          <p:nvPr>
            <p:custDataLst>
              <p:tags r:id="rId7"/>
            </p:custDataLst>
          </p:nvPr>
        </p:nvSpPr>
        <p:spPr>
          <a:xfrm>
            <a:off x="6971030" y="4525645"/>
            <a:ext cx="2639060" cy="1510665"/>
          </a:xfrm>
          <a:prstGeom prst="rect">
            <a:avLst/>
          </a:prstGeom>
          <a:blipFill rotWithShape="1">
            <a:blip r:embed="rId8"/>
            <a:stretch>
              <a:fillRect/>
            </a:stretch>
          </a:blipFill>
          <a:ln w="571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70000" endPos="20000" dist="25400" dir="5400000" sy="-100000" algn="bl" rotWithShape="0"/>
          </a:effectLst>
          <a:scene3d>
            <a:camera prst="perspectiveLeft" fov="4800000">
              <a:rot lat="0" lon="180000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白鸽天行体(商用需授权)" panose="00000500000000000000" charset="-122"/>
              <a:ea typeface="字魂白鸽天行体(商用需授权)" panose="00000500000000000000" charset="-122"/>
              <a:cs typeface="+mn-cs"/>
            </a:endParaRPr>
          </a:p>
        </p:txBody>
      </p:sp>
      <p:sp>
        <p:nvSpPr>
          <p:cNvPr id="59" name="矩形 58"/>
          <p:cNvSpPr/>
          <p:nvPr>
            <p:custDataLst>
              <p:tags r:id="rId9"/>
            </p:custDataLst>
          </p:nvPr>
        </p:nvSpPr>
        <p:spPr>
          <a:xfrm>
            <a:off x="5297170" y="4525645"/>
            <a:ext cx="2639060" cy="1510665"/>
          </a:xfrm>
          <a:prstGeom prst="rect">
            <a:avLst/>
          </a:prstGeom>
          <a:blipFill rotWithShape="1">
            <a:blip r:embed="rId10"/>
            <a:stretch>
              <a:fillRect/>
            </a:stretch>
          </a:blipFill>
          <a:ln w="571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70000" endPos="20000" dist="25400" dir="5400000" sy="-100000" algn="bl" rotWithShape="0"/>
          </a:effectLst>
          <a:scene3d>
            <a:camera prst="perspectiveLeft" fov="4800000">
              <a:rot lat="0" lon="180000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白鸽天行体(商用需授权)" panose="00000500000000000000" charset="-122"/>
              <a:ea typeface="字魂白鸽天行体(商用需授权)" panose="00000500000000000000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89660" y="4617085"/>
            <a:ext cx="442214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schemeClr val="tx1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本学期，学校通过班主任例会、个案交流、日常提醒等方式，推动班主任加强谈心谈话和情绪观察。</a:t>
            </a:r>
            <a:endParaRPr lang="zh-CN" altLang="en-US" sz="2000" b="1" dirty="0">
              <a:solidFill>
                <a:schemeClr val="tx1"/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latin typeface="事事顺利好运无限" panose="02000503000000000000" charset="-122"/>
              <a:ea typeface="事事顺利好运无限" panose="02000503000000000000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7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5" grpId="0"/>
      <p:bldP spid="5" grpId="1"/>
      <p:bldP spid="55" grpId="0" bldLvl="0" animBg="1"/>
      <p:bldP spid="56" grpId="0" bldLvl="0" animBg="1"/>
      <p:bldP spid="59" grpId="0" bldLvl="0" animBg="1"/>
      <p:bldP spid="13" grpId="0"/>
      <p:bldP spid="1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摄图网_400844381"/>
          <p:cNvPicPr>
            <a:picLocks noChangeAspect="1"/>
          </p:cNvPicPr>
          <p:nvPr/>
        </p:nvPicPr>
        <p:blipFill>
          <a:blip r:embed="rId1"/>
          <a:srcRect t="38887" b="44397"/>
          <a:stretch>
            <a:fillRect/>
          </a:stretch>
        </p:blipFill>
        <p:spPr>
          <a:xfrm>
            <a:off x="323850" y="2114550"/>
            <a:ext cx="11669395" cy="2325370"/>
          </a:xfrm>
          <a:prstGeom prst="cloud">
            <a:avLst/>
          </a:prstGeom>
          <a:effectLst>
            <a:softEdge rad="635000"/>
          </a:effectLst>
        </p:spPr>
      </p:pic>
      <p:pic>
        <p:nvPicPr>
          <p:cNvPr id="66" name="图片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8610" y="726440"/>
            <a:ext cx="3261360" cy="49479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 flipH="1">
            <a:off x="-2" y="0"/>
            <a:ext cx="978467" cy="55920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89940" y="400685"/>
            <a:ext cx="948563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zh-CN" altLang="en-US" sz="280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rPr>
              <a:t>三、抓实两个重点：让习惯和心理成为春季德育主线</a:t>
            </a:r>
            <a:endParaRPr kumimoji="0" lang="zh-CN" altLang="en-US" sz="2800" i="0" u="none" strike="noStrike" kern="0" cap="none" spc="0" normalizeH="0" baseline="0" noProof="0" dirty="0">
              <a:ln>
                <a:noFill/>
              </a:ln>
              <a:uLnTx/>
              <a:uFillTx/>
              <a:latin typeface="Aa巨龙耸立上下千年" panose="02010600010101010101" charset="-122"/>
              <a:ea typeface="Aa巨龙耸立上下千年" panose="02010600010101010101" charset="-122"/>
              <a:cs typeface="Aa巨龙耸立上下千年" panose="02010600010101010101" charset="-122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115060" y="1493520"/>
            <a:ext cx="6975475" cy="1453515"/>
            <a:chOff x="1244" y="4122"/>
            <a:chExt cx="7756" cy="1962"/>
          </a:xfrm>
        </p:grpSpPr>
        <p:pic>
          <p:nvPicPr>
            <p:cNvPr id="14" name="图片 1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>
              <a:alphaModFix amt="80000"/>
            </a:blip>
            <a:stretch>
              <a:fillRect/>
            </a:stretch>
          </p:blipFill>
          <p:spPr>
            <a:xfrm>
              <a:off x="1244" y="4122"/>
              <a:ext cx="7756" cy="1962"/>
            </a:xfrm>
            <a:prstGeom prst="roundRect">
              <a:avLst>
                <a:gd name="adj" fmla="val 10550"/>
              </a:avLst>
            </a:prstGeom>
          </p:spPr>
        </p:pic>
        <p:sp>
          <p:nvSpPr>
            <p:cNvPr id="16" name="文本框 15"/>
            <p:cNvSpPr txBox="1"/>
            <p:nvPr/>
          </p:nvSpPr>
          <p:spPr>
            <a:xfrm>
              <a:off x="1395" y="4173"/>
              <a:ext cx="7425" cy="18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0" algn="l" defTabSz="26670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      </a:t>
              </a:r>
              <a:r>
                <a:rPr lang="zh-CN" altLang="en-US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对</a:t>
              </a:r>
              <a:r>
                <a:rPr lang="zh-CN" altLang="en-US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留守儿童</a:t>
              </a:r>
              <a:r>
                <a:rPr lang="zh-CN" altLang="en-US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、</a:t>
              </a:r>
              <a:r>
                <a:rPr lang="zh-CN" altLang="en-US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学习待提升</a:t>
              </a:r>
              <a:r>
                <a:rPr lang="zh-CN" altLang="en-US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的学生、</a:t>
              </a:r>
              <a:r>
                <a:rPr lang="zh-CN" altLang="en-US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行为有偏差</a:t>
              </a:r>
              <a:r>
                <a:rPr lang="zh-CN" altLang="en-US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学生等群体，学校要求班主任建立持续关注意识，不把学生简单贴上“问题”标签，而是从</a:t>
              </a:r>
              <a:r>
                <a:rPr lang="zh-CN" altLang="en-US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情绪、家庭、同伴、学习</a:t>
              </a:r>
              <a:r>
                <a:rPr lang="zh-CN" altLang="en-US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等方面综合了解。</a:t>
              </a:r>
              <a:endParaRPr lang="zh-CN" altLang="en-US"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</p:txBody>
        </p:sp>
      </p:grpSp>
      <p:pic>
        <p:nvPicPr>
          <p:cNvPr id="17" name="图片 16"/>
          <p:cNvPicPr/>
          <p:nvPr/>
        </p:nvPicPr>
        <p:blipFill>
          <a:blip r:embed="rId6"/>
          <a:srcRect t="6253" b="6253"/>
          <a:stretch>
            <a:fillRect/>
          </a:stretch>
        </p:blipFill>
        <p:spPr>
          <a:xfrm>
            <a:off x="7844790" y="4111625"/>
            <a:ext cx="3904615" cy="1985645"/>
          </a:xfrm>
          <a:prstGeom prst="roundRect">
            <a:avLst>
              <a:gd name="adj" fmla="val 2705"/>
            </a:avLst>
          </a:prstGeom>
          <a:gradFill flip="none" rotWithShape="1">
            <a:gsLst>
              <a:gs pos="76000">
                <a:srgbClr val="0066FF"/>
              </a:gs>
              <a:gs pos="0">
                <a:srgbClr val="00F1FF"/>
              </a:gs>
            </a:gsLst>
            <a:lin ang="1200000" scaled="0"/>
            <a:tileRect/>
          </a:gradFill>
          <a:ln w="12700" cap="flat" cmpd="sng" algn="ctr">
            <a:solidFill>
              <a:srgbClr val="D74C46">
                <a:lumMod val="75000"/>
              </a:srgbClr>
            </a:solidFill>
            <a:prstDash val="solid"/>
            <a:miter lim="800000"/>
            <a:headEnd/>
            <a:tailEnd/>
          </a:ln>
          <a:effectLst>
            <a:reflection blurRad="152400" stA="20000" endPos="38000" dir="5400000" sy="-100000" algn="bl" rotWithShape="0"/>
          </a:effectLst>
          <a:scene3d>
            <a:camera prst="perspectiveRight">
              <a:rot lat="0" lon="2999977" rev="0"/>
            </a:camera>
            <a:lightRig rig="contrasting" dir="t"/>
          </a:scene3d>
          <a:sp3d extrusionH="50800" contourW="12700">
            <a:extrusionClr>
              <a:srgbClr val="D74C46"/>
            </a:extrusionClr>
            <a:contourClr>
              <a:srgbClr val="DF1300"/>
            </a:contourClr>
          </a:sp3d>
        </p:spPr>
      </p:pic>
      <p:pic>
        <p:nvPicPr>
          <p:cNvPr id="18" name="图片 17"/>
          <p:cNvPicPr/>
          <p:nvPr/>
        </p:nvPicPr>
        <p:blipFill>
          <a:blip r:embed="rId7"/>
          <a:srcRect t="6253" b="6253"/>
          <a:stretch>
            <a:fillRect/>
          </a:stretch>
        </p:blipFill>
        <p:spPr>
          <a:xfrm>
            <a:off x="5718175" y="4218305"/>
            <a:ext cx="3904615" cy="1985645"/>
          </a:xfrm>
          <a:prstGeom prst="roundRect">
            <a:avLst>
              <a:gd name="adj" fmla="val 2705"/>
            </a:avLst>
          </a:prstGeom>
          <a:gradFill flip="none" rotWithShape="1">
            <a:gsLst>
              <a:gs pos="76000">
                <a:srgbClr val="0066FF"/>
              </a:gs>
              <a:gs pos="0">
                <a:srgbClr val="00F1FF"/>
              </a:gs>
            </a:gsLst>
            <a:lin ang="1200000" scaled="0"/>
            <a:tileRect/>
          </a:gradFill>
          <a:ln w="12700" cap="flat" cmpd="sng" algn="ctr">
            <a:solidFill>
              <a:srgbClr val="D74C46">
                <a:lumMod val="75000"/>
              </a:srgbClr>
            </a:solidFill>
            <a:prstDash val="solid"/>
            <a:miter lim="800000"/>
            <a:headEnd/>
            <a:tailEnd/>
          </a:ln>
          <a:effectLst>
            <a:outerShdw blurRad="381000" dist="127000" dir="5400000" algn="r" rotWithShape="0">
              <a:srgbClr val="DF1300">
                <a:alpha val="70000"/>
              </a:srgbClr>
            </a:outerShdw>
            <a:reflection blurRad="152400" stA="20000" endPos="38000" dir="5400000" sy="-100000" algn="bl" rotWithShape="0"/>
          </a:effectLst>
          <a:scene3d>
            <a:camera prst="perspectiveRight">
              <a:rot lat="0" lon="2999977" rev="0"/>
            </a:camera>
            <a:lightRig rig="contrasting" dir="t"/>
          </a:scene3d>
          <a:sp3d extrusionH="50800" contourW="12700">
            <a:extrusionClr>
              <a:srgbClr val="D74C46"/>
            </a:extrusionClr>
            <a:contourClr>
              <a:srgbClr val="DF1300"/>
            </a:contourClr>
          </a:sp3d>
        </p:spPr>
      </p:pic>
      <p:sp>
        <p:nvSpPr>
          <p:cNvPr id="21" name="圆角矩形 20"/>
          <p:cNvSpPr/>
          <p:nvPr/>
        </p:nvSpPr>
        <p:spPr>
          <a:xfrm>
            <a:off x="1084580" y="3706495"/>
            <a:ext cx="5254625" cy="1183005"/>
          </a:xfrm>
          <a:prstGeom prst="roundRect">
            <a:avLst>
              <a:gd name="adj" fmla="val 3566"/>
            </a:avLst>
          </a:prstGeom>
          <a:solidFill>
            <a:srgbClr val="EFC67D">
              <a:lumMod val="20000"/>
              <a:lumOff val="80000"/>
            </a:srgbClr>
          </a:solidFill>
          <a:ln w="25400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kern="0">
                <a:solidFill>
                  <a:schemeClr val="tx1"/>
                </a:solidFill>
                <a:effectLst/>
                <a:latin typeface="柳公权楷书" panose="02010600010101010101" charset="-122"/>
                <a:ea typeface="柳公权楷书" panose="02010600010101010101" charset="-122"/>
                <a:cs typeface="汉仪颜楷简" panose="00020600040101010101" pitchFamily="18" charset="-122"/>
                <a:sym typeface="宋体" panose="02010600030101010101" pitchFamily="2" charset="-122"/>
              </a:rPr>
              <a:t>心理关爱方面，学校引导班主任利用班会课开展复习方法指导、情绪调适和同伴互助教育，帮助学生正确看待考试，合理安排时间。</a:t>
            </a:r>
            <a:endParaRPr lang="zh-CN" altLang="en-US" kern="0">
              <a:solidFill>
                <a:schemeClr val="tx1"/>
              </a:solidFill>
              <a:effectLst/>
              <a:latin typeface="柳公权楷书" panose="02010600010101010101" charset="-122"/>
              <a:ea typeface="柳公权楷书" panose="02010600010101010101" charset="-122"/>
              <a:cs typeface="汉仪颜楷简" panose="00020600040101010101" pitchFamily="18" charset="-122"/>
              <a:sym typeface="宋体" panose="02010600030101010101" pitchFamily="2" charset="-122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1084580" y="5143500"/>
            <a:ext cx="5254625" cy="953770"/>
          </a:xfrm>
          <a:prstGeom prst="roundRect">
            <a:avLst>
              <a:gd name="adj" fmla="val 3566"/>
            </a:avLst>
          </a:prstGeom>
          <a:solidFill>
            <a:srgbClr val="EFC67D">
              <a:lumMod val="20000"/>
              <a:lumOff val="80000"/>
            </a:srgbClr>
          </a:solidFill>
          <a:ln w="25400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kern="0">
                <a:solidFill>
                  <a:schemeClr val="tx1"/>
                </a:solidFill>
                <a:effectLst/>
                <a:latin typeface="柳公权楷书" panose="02010600010101010101" charset="-122"/>
                <a:ea typeface="柳公权楷书" panose="02010600010101010101" charset="-122"/>
                <a:cs typeface="汉仪颜楷简" panose="00020600040101010101" pitchFamily="18" charset="-122"/>
                <a:sym typeface="宋体" panose="02010600030101010101" pitchFamily="2" charset="-122"/>
              </a:rPr>
              <a:t>对情绪波动较大的学生，班主任及时谈话，必要时联系家长共同关注。</a:t>
            </a:r>
            <a:endParaRPr lang="zh-CN" altLang="en-US" kern="0">
              <a:solidFill>
                <a:schemeClr val="tx1"/>
              </a:solidFill>
              <a:effectLst/>
              <a:latin typeface="柳公权楷书" panose="02010600010101010101" charset="-122"/>
              <a:ea typeface="柳公权楷书" panose="02010600010101010101" charset="-122"/>
              <a:cs typeface="汉仪颜楷简" panose="00020600040101010101" pitchFamily="18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21" grpId="1" animBg="1"/>
      <p:bldP spid="22" grpId="0" bldLvl="0" animBg="1"/>
      <p:bldP spid="2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 flipH="1">
            <a:off x="-2" y="0"/>
            <a:ext cx="978467" cy="55920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89940" y="400685"/>
            <a:ext cx="948563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zh-CN" altLang="en-US" sz="280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rPr>
              <a:t>四、建好三个场景：让德育不止在课堂，发生在生活中</a:t>
            </a:r>
            <a:endParaRPr kumimoji="0" lang="zh-CN" altLang="en-US" sz="2800" i="0" u="none" strike="noStrike" kern="0" cap="none" spc="0" normalizeH="0" baseline="0" noProof="0" dirty="0">
              <a:ln>
                <a:noFill/>
              </a:ln>
              <a:uLnTx/>
              <a:uFillTx/>
              <a:latin typeface="Aa巨龙耸立上下千年" panose="02010600010101010101" charset="-122"/>
              <a:ea typeface="Aa巨龙耸立上下千年" panose="02010600010101010101" charset="-122"/>
              <a:cs typeface="Aa巨龙耸立上下千年" panose="02010600010101010101" charset="-122"/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98500" y="1198245"/>
            <a:ext cx="86042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just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优设字由棒棒体" panose="00020600040101010101" charset="-122"/>
                <a:ea typeface="优设字由棒棒体" panose="00020600040101010101" charset="-122"/>
                <a:sym typeface="+mn-ea"/>
              </a:rPr>
              <a:t>（一）节点场景：在重要节日中厚植情感认同</a:t>
            </a:r>
            <a:endParaRPr lang="zh-CN" altLang="en-US" sz="2800" b="1" dirty="0">
              <a:ln>
                <a:noFill/>
              </a:ln>
              <a:solidFill>
                <a:srgbClr val="4D4D4D">
                  <a:lumMod val="50000"/>
                </a:srgbClr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uLnTx/>
              <a:uFillTx/>
              <a:latin typeface="优设字由棒棒体" panose="00020600040101010101" charset="-122"/>
              <a:ea typeface="优设字由棒棒体" panose="00020600040101010101" charset="-122"/>
            </a:endParaRPr>
          </a:p>
        </p:txBody>
      </p:sp>
      <p:sp>
        <p:nvSpPr>
          <p:cNvPr id="26" name="文本框 1"/>
          <p:cNvSpPr txBox="1"/>
          <p:nvPr/>
        </p:nvSpPr>
        <p:spPr>
          <a:xfrm>
            <a:off x="764540" y="1995805"/>
            <a:ext cx="4208145" cy="59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450"/>
              </a:spcBef>
            </a:pPr>
            <a:r>
              <a:rPr lang="zh-CN" altLang="en-US" sz="2400" b="1" i="0" spc="300" dirty="0">
                <a:solidFill>
                  <a:schemeClr val="tx1"/>
                </a:solidFill>
                <a:effectLst/>
                <a:latin typeface="Aa巨龙耸立上下千年" panose="02010600010101010101" charset="-122"/>
                <a:ea typeface="Aa巨龙耸立上下千年" panose="02010600010101010101" charset="-122"/>
              </a:rPr>
              <a:t>春季学期教育节点集中</a:t>
            </a:r>
            <a:endParaRPr lang="zh-CN" altLang="en-US" sz="2400" b="1" i="0" spc="300" dirty="0">
              <a:solidFill>
                <a:schemeClr val="tx1"/>
              </a:solidFill>
              <a:effectLst/>
              <a:latin typeface="Aa巨龙耸立上下千年" panose="02010600010101010101" charset="-122"/>
              <a:ea typeface="Aa巨龙耸立上下千年" panose="02010600010101010101" charset="-122"/>
            </a:endParaRPr>
          </a:p>
        </p:txBody>
      </p:sp>
      <p:sp>
        <p:nvSpPr>
          <p:cNvPr id="27" name="箭头: 右 21"/>
          <p:cNvSpPr/>
          <p:nvPr/>
        </p:nvSpPr>
        <p:spPr>
          <a:xfrm>
            <a:off x="3529330" y="4108450"/>
            <a:ext cx="681990" cy="434340"/>
          </a:xfrm>
          <a:prstGeom prst="rightArrow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28" name="矩形: 圆角 36"/>
          <p:cNvSpPr/>
          <p:nvPr/>
        </p:nvSpPr>
        <p:spPr>
          <a:xfrm>
            <a:off x="1034415" y="4027170"/>
            <a:ext cx="2180590" cy="591185"/>
          </a:xfrm>
          <a:prstGeom prst="roundRect">
            <a:avLst>
              <a:gd name="adj" fmla="val 8272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被动参加</a:t>
            </a:r>
            <a:endParaRPr lang="zh-CN" altLang="en-US" sz="2800" dirty="0">
              <a:solidFill>
                <a:schemeClr val="tx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</p:txBody>
      </p:sp>
      <p:sp>
        <p:nvSpPr>
          <p:cNvPr id="29" name="矩形: 圆角 36"/>
          <p:cNvSpPr/>
          <p:nvPr/>
        </p:nvSpPr>
        <p:spPr>
          <a:xfrm>
            <a:off x="4442460" y="4029710"/>
            <a:ext cx="2180590" cy="591185"/>
          </a:xfrm>
          <a:prstGeom prst="roundRect">
            <a:avLst>
              <a:gd name="adj" fmla="val 8272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主动参与</a:t>
            </a:r>
            <a:endParaRPr lang="zh-CN" altLang="en-US" sz="2800" dirty="0">
              <a:solidFill>
                <a:schemeClr val="tx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127625" y="1983740"/>
            <a:ext cx="64604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just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学校围绕学雷锋纪念日、清明节、劳动节、六一儿童节等，开展主题班队会、国旗下讲话、志愿服务、实践体验和展示活动。</a:t>
            </a:r>
            <a:endParaRPr lang="zh-CN" altLang="en-US">
              <a:solidFill>
                <a:schemeClr val="tx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</p:txBody>
      </p:sp>
      <p:grpSp>
        <p:nvGrpSpPr>
          <p:cNvPr id="40" name="组合 39"/>
          <p:cNvGrpSpPr/>
          <p:nvPr/>
        </p:nvGrpSpPr>
        <p:grpSpPr>
          <a:xfrm>
            <a:off x="1050290" y="2945130"/>
            <a:ext cx="3248025" cy="629920"/>
            <a:chOff x="344" y="4475"/>
            <a:chExt cx="5115" cy="992"/>
          </a:xfrm>
        </p:grpSpPr>
        <p:sp>
          <p:nvSpPr>
            <p:cNvPr id="32" name="圆角矩形 37"/>
            <p:cNvSpPr/>
            <p:nvPr>
              <p:custDataLst>
                <p:tags r:id="rId2"/>
              </p:custDataLst>
            </p:nvPr>
          </p:nvSpPr>
          <p:spPr>
            <a:xfrm>
              <a:off x="344" y="4523"/>
              <a:ext cx="4580" cy="897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57150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>
                  <a:solidFill>
                    <a:schemeClr val="tx1"/>
                  </a:solidFill>
                  <a:latin typeface="事事顺利好运无限" panose="02000503000000000000" charset="-122"/>
                  <a:ea typeface="事事顺利好运无限" panose="02000503000000000000" charset="-122"/>
                  <a:cs typeface="Arial Rounded MT Bold" panose="020F0704030504030204" charset="0"/>
                </a:rPr>
                <a:t>为什么做</a:t>
              </a:r>
              <a:endParaRPr lang="zh-CN" altLang="en-US" sz="2800" b="1" dirty="0">
                <a:solidFill>
                  <a:schemeClr val="tx1"/>
                </a:solidFill>
                <a:latin typeface="事事顺利好运无限" panose="02000503000000000000" charset="-122"/>
                <a:ea typeface="事事顺利好运无限" panose="02000503000000000000" charset="-122"/>
                <a:cs typeface="Arial Rounded MT Bold" panose="020F0704030504030204" charset="0"/>
              </a:endParaRPr>
            </a:p>
          </p:txBody>
        </p:sp>
        <p:pic>
          <p:nvPicPr>
            <p:cNvPr id="33" name="图片 32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4487" y="4475"/>
              <a:ext cx="973" cy="992"/>
            </a:xfrm>
            <a:prstGeom prst="rect">
              <a:avLst/>
            </a:prstGeom>
          </p:spPr>
        </p:pic>
      </p:grpSp>
      <p:grpSp>
        <p:nvGrpSpPr>
          <p:cNvPr id="39" name="组合 38"/>
          <p:cNvGrpSpPr/>
          <p:nvPr/>
        </p:nvGrpSpPr>
        <p:grpSpPr>
          <a:xfrm>
            <a:off x="4638040" y="2945130"/>
            <a:ext cx="3248025" cy="629920"/>
            <a:chOff x="7123" y="4475"/>
            <a:chExt cx="5115" cy="992"/>
          </a:xfrm>
        </p:grpSpPr>
        <p:sp>
          <p:nvSpPr>
            <p:cNvPr id="34" name="圆角矩形 37"/>
            <p:cNvSpPr/>
            <p:nvPr>
              <p:custDataLst>
                <p:tags r:id="rId5"/>
              </p:custDataLst>
            </p:nvPr>
          </p:nvSpPr>
          <p:spPr>
            <a:xfrm>
              <a:off x="7123" y="4523"/>
              <a:ext cx="4580" cy="897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57150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>
                  <a:solidFill>
                    <a:schemeClr val="tx1"/>
                  </a:solidFill>
                  <a:latin typeface="事事顺利好运无限" panose="02000503000000000000" charset="-122"/>
                  <a:ea typeface="事事顺利好运无限" panose="02000503000000000000" charset="-122"/>
                  <a:cs typeface="Arial Rounded MT Bold" panose="020F0704030504030204" charset="0"/>
                </a:rPr>
                <a:t>怎样做</a:t>
              </a:r>
              <a:endParaRPr lang="zh-CN" altLang="en-US" sz="2800" b="1" dirty="0">
                <a:solidFill>
                  <a:schemeClr val="tx1"/>
                </a:solidFill>
                <a:latin typeface="事事顺利好运无限" panose="02000503000000000000" charset="-122"/>
                <a:ea typeface="事事顺利好运无限" panose="02000503000000000000" charset="-122"/>
                <a:cs typeface="Arial Rounded MT Bold" panose="020F0704030504030204" charset="0"/>
              </a:endParaRPr>
            </a:p>
          </p:txBody>
        </p:sp>
        <p:pic>
          <p:nvPicPr>
            <p:cNvPr id="35" name="图片 3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1266" y="4475"/>
              <a:ext cx="973" cy="992"/>
            </a:xfrm>
            <a:prstGeom prst="rect">
              <a:avLst/>
            </a:prstGeom>
          </p:spPr>
        </p:pic>
      </p:grpSp>
      <p:grpSp>
        <p:nvGrpSpPr>
          <p:cNvPr id="38" name="组合 37"/>
          <p:cNvGrpSpPr/>
          <p:nvPr/>
        </p:nvGrpSpPr>
        <p:grpSpPr>
          <a:xfrm>
            <a:off x="8225790" y="2945130"/>
            <a:ext cx="3248025" cy="629920"/>
            <a:chOff x="12954" y="4523"/>
            <a:chExt cx="5115" cy="992"/>
          </a:xfrm>
        </p:grpSpPr>
        <p:sp>
          <p:nvSpPr>
            <p:cNvPr id="36" name="圆角矩形 37"/>
            <p:cNvSpPr/>
            <p:nvPr>
              <p:custDataLst>
                <p:tags r:id="rId7"/>
              </p:custDataLst>
            </p:nvPr>
          </p:nvSpPr>
          <p:spPr>
            <a:xfrm>
              <a:off x="12954" y="4571"/>
              <a:ext cx="4580" cy="897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57150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>
                  <a:solidFill>
                    <a:schemeClr val="tx1"/>
                  </a:solidFill>
                  <a:latin typeface="事事顺利好运无限" panose="02000503000000000000" charset="-122"/>
                  <a:ea typeface="事事顺利好运无限" panose="02000503000000000000" charset="-122"/>
                  <a:cs typeface="Arial Rounded MT Bold" panose="020F0704030504030204" charset="0"/>
                </a:rPr>
                <a:t>做完有什么收获</a:t>
              </a:r>
              <a:endParaRPr lang="zh-CN" altLang="en-US" sz="2800" b="1" dirty="0">
                <a:solidFill>
                  <a:schemeClr val="tx1"/>
                </a:solidFill>
                <a:latin typeface="事事顺利好运无限" panose="02000503000000000000" charset="-122"/>
                <a:ea typeface="事事顺利好运无限" panose="02000503000000000000" charset="-122"/>
                <a:cs typeface="Arial Rounded MT Bold" panose="020F0704030504030204" charset="0"/>
              </a:endParaRPr>
            </a:p>
          </p:txBody>
        </p:sp>
        <p:pic>
          <p:nvPicPr>
            <p:cNvPr id="37" name="图片 36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7097" y="4523"/>
              <a:ext cx="973" cy="992"/>
            </a:xfrm>
            <a:prstGeom prst="rect">
              <a:avLst/>
            </a:prstGeom>
          </p:spPr>
        </p:pic>
      </p:grpSp>
      <p:grpSp>
        <p:nvGrpSpPr>
          <p:cNvPr id="50" name="组合 49"/>
          <p:cNvGrpSpPr/>
          <p:nvPr/>
        </p:nvGrpSpPr>
        <p:grpSpPr>
          <a:xfrm>
            <a:off x="7164705" y="3827780"/>
            <a:ext cx="4180205" cy="2367915"/>
            <a:chOff x="-1208" y="71"/>
            <a:chExt cx="10184" cy="6254"/>
          </a:xfrm>
          <a:effectLst>
            <a:reflection blurRad="6350" stA="21000" endA="300" endPos="12000" dir="5400000" sy="-100000" algn="bl" rotWithShape="0"/>
          </a:effectLst>
          <a:scene3d>
            <a:camera prst="perspectiveLeft"/>
            <a:lightRig rig="threePt" dir="t"/>
          </a:scene3d>
        </p:grpSpPr>
        <p:sp>
          <p:nvSpPr>
            <p:cNvPr id="51" name="矩形 50"/>
            <p:cNvSpPr/>
            <p:nvPr/>
          </p:nvSpPr>
          <p:spPr>
            <a:xfrm>
              <a:off x="-1208" y="71"/>
              <a:ext cx="10185" cy="62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9"/>
            <a:srcRect b="11085"/>
            <a:stretch>
              <a:fillRect/>
            </a:stretch>
          </p:blipFill>
          <p:spPr>
            <a:xfrm>
              <a:off x="-955" y="341"/>
              <a:ext cx="9690" cy="5695"/>
            </a:xfrm>
            <a:prstGeom prst="rect">
              <a:avLst/>
            </a:prstGeom>
          </p:spPr>
        </p:pic>
      </p:grpSp>
      <p:sp>
        <p:nvSpPr>
          <p:cNvPr id="53" name="文本框 52"/>
          <p:cNvSpPr txBox="1"/>
          <p:nvPr/>
        </p:nvSpPr>
        <p:spPr>
          <a:xfrm>
            <a:off x="1034415" y="4881245"/>
            <a:ext cx="5588000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indent="0" algn="just" defTabSz="266700" fontAlgn="auto">
              <a:lnSpc>
                <a:spcPct val="150000"/>
              </a:lnSpc>
              <a:buClrTx/>
              <a:buSzTx/>
              <a:buFontTx/>
            </a:pPr>
            <a:r>
              <a:rPr lang="en-US" altLang="zh-CN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 </a:t>
            </a:r>
            <a:r>
              <a:rPr lang="en-US" altLang="zh-CN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     </a:t>
            </a:r>
            <a:r>
              <a:rPr lang="zh-CN" altLang="en-US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我们深耕</a:t>
            </a:r>
            <a:r>
              <a:rPr lang="zh-CN" altLang="en-US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校本德育品牌课程建设</a:t>
            </a:r>
            <a:r>
              <a:rPr lang="zh-CN" altLang="en-US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，依托学校“</a:t>
            </a:r>
            <a:r>
              <a:rPr lang="zh-CN" altLang="en-US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日常育德、活动润德、协同护德</a:t>
            </a:r>
            <a:r>
              <a:rPr lang="zh-CN" altLang="en-US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”育人思路，稳步推进校本德育品牌课程打磨。</a:t>
            </a:r>
            <a:endParaRPr lang="zh-CN" altLang="en-US"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ldLvl="0" animBg="1"/>
      <p:bldP spid="28" grpId="0" bldLvl="0" animBg="1"/>
      <p:bldP spid="29" grpId="0" bldLvl="0" animBg="1"/>
      <p:bldP spid="27" grpId="1" animBg="1"/>
      <p:bldP spid="28" grpId="1" animBg="1"/>
      <p:bldP spid="29" grpId="1" animBg="1"/>
      <p:bldP spid="25" grpId="0"/>
      <p:bldP spid="25" grpId="1"/>
      <p:bldP spid="26" grpId="0" animBg="1"/>
      <p:bldP spid="30" grpId="0"/>
      <p:bldP spid="26" grpId="1" animBg="1"/>
      <p:bldP spid="30" grpId="1"/>
      <p:bldP spid="53" grpId="0"/>
      <p:bldP spid="5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 flipH="1">
            <a:off x="-2" y="0"/>
            <a:ext cx="978467" cy="55920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89940" y="400685"/>
            <a:ext cx="948563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zh-CN" altLang="en-US" sz="280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rPr>
              <a:t>四、建好三个场景：让德育不止在课堂，发生在生活中</a:t>
            </a:r>
            <a:endParaRPr kumimoji="0" lang="zh-CN" altLang="en-US" sz="2800" i="0" u="none" strike="noStrike" kern="0" cap="none" spc="0" normalizeH="0" baseline="0" noProof="0" dirty="0">
              <a:ln>
                <a:noFill/>
              </a:ln>
              <a:uLnTx/>
              <a:uFillTx/>
              <a:latin typeface="Aa巨龙耸立上下千年" panose="02010600010101010101" charset="-122"/>
              <a:ea typeface="Aa巨龙耸立上下千年" panose="02010600010101010101" charset="-122"/>
              <a:cs typeface="Aa巨龙耸立上下千年" panose="02010600010101010101" charset="-122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692785" y="1252220"/>
            <a:ext cx="3502660" cy="2532380"/>
            <a:chOff x="1541" y="1972"/>
            <a:chExt cx="5516" cy="3988"/>
          </a:xfrm>
        </p:grpSpPr>
        <p:sp>
          <p:nvSpPr>
            <p:cNvPr id="4" name="矩形: 圆角 3"/>
            <p:cNvSpPr/>
            <p:nvPr/>
          </p:nvSpPr>
          <p:spPr>
            <a:xfrm>
              <a:off x="3467" y="1972"/>
              <a:ext cx="3590" cy="808"/>
            </a:xfrm>
            <a:prstGeom prst="roundRect">
              <a:avLst>
                <a:gd name="adj" fmla="val 19841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 anchorCtr="0">
              <a:noAutofit/>
            </a:bodyPr>
            <a:lstStyle>
              <a:defPPr>
                <a:defRPr lang="zh-CN">
                  <a:solidFill>
                    <a:schemeClr val="dk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 fontAlgn="auto">
                <a:lnSpc>
                  <a:spcPct val="100000"/>
                </a:lnSpc>
              </a:pPr>
              <a:r>
                <a:rPr lang="zh-CN" altLang="en-US" sz="2000">
                  <a:solidFill>
                    <a:schemeClr val="tx1"/>
                  </a:solidFill>
                  <a:latin typeface="优设字由棒棒体" panose="00020600040101010101" charset="-122"/>
                  <a:ea typeface="优设字由棒棒体" panose="00020600040101010101" charset="-122"/>
                  <a:sym typeface="微软雅黑" panose="020B0503020204020204" pitchFamily="34" charset="-122"/>
                </a:rPr>
                <a:t>安全教育</a:t>
              </a:r>
              <a:endParaRPr lang="zh-CN" altLang="en-US" sz="2000">
                <a:solidFill>
                  <a:schemeClr val="tx1"/>
                </a:solidFill>
                <a:latin typeface="优设字由棒棒体" panose="00020600040101010101" charset="-122"/>
                <a:ea typeface="优设字由棒棒体" panose="00020600040101010101" charset="-122"/>
                <a:sym typeface="微软雅黑" panose="020B0503020204020204" pitchFamily="34" charset="-122"/>
              </a:endParaRPr>
            </a:p>
          </p:txBody>
        </p:sp>
        <p:sp>
          <p:nvSpPr>
            <p:cNvPr id="5" name="矩形: 圆角 4"/>
            <p:cNvSpPr/>
            <p:nvPr/>
          </p:nvSpPr>
          <p:spPr>
            <a:xfrm>
              <a:off x="3467" y="3032"/>
              <a:ext cx="3590" cy="808"/>
            </a:xfrm>
            <a:prstGeom prst="roundRect">
              <a:avLst>
                <a:gd name="adj" fmla="val 19841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 anchorCtr="0">
              <a:noAutofit/>
            </a:bodyPr>
            <a:lstStyle>
              <a:defPPr>
                <a:defRPr lang="zh-CN">
                  <a:solidFill>
                    <a:schemeClr val="dk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 fontAlgn="auto">
                <a:lnSpc>
                  <a:spcPct val="100000"/>
                </a:lnSpc>
              </a:pPr>
              <a:r>
                <a:rPr lang="zh-CN" altLang="en-US" sz="2000">
                  <a:solidFill>
                    <a:schemeClr val="tx1"/>
                  </a:solidFill>
                  <a:latin typeface="优设字由棒棒体" panose="00020600040101010101" charset="-122"/>
                  <a:ea typeface="优设字由棒棒体" panose="00020600040101010101" charset="-122"/>
                  <a:sym typeface="+mn-ea"/>
                </a:rPr>
                <a:t>文明礼仪</a:t>
              </a:r>
              <a:endParaRPr lang="zh-CN" altLang="en-US" sz="2000">
                <a:solidFill>
                  <a:schemeClr val="tx1"/>
                </a:solidFill>
                <a:latin typeface="优设字由棒棒体" panose="00020600040101010101" charset="-122"/>
                <a:ea typeface="优设字由棒棒体" panose="00020600040101010101" charset="-122"/>
                <a:sym typeface="+mn-ea"/>
              </a:endParaRPr>
            </a:p>
          </p:txBody>
        </p:sp>
        <p:sp>
          <p:nvSpPr>
            <p:cNvPr id="6" name="矩形: 圆角 5"/>
            <p:cNvSpPr/>
            <p:nvPr/>
          </p:nvSpPr>
          <p:spPr>
            <a:xfrm>
              <a:off x="3467" y="4092"/>
              <a:ext cx="3590" cy="808"/>
            </a:xfrm>
            <a:prstGeom prst="roundRect">
              <a:avLst>
                <a:gd name="adj" fmla="val 19841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8575" cap="flat" cmpd="sng" algn="ctr">
              <a:solidFill>
                <a:schemeClr val="accent4">
                  <a:lumMod val="50000"/>
                </a:schemeClr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 anchorCtr="0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 fontAlgn="auto">
                <a:lnSpc>
                  <a:spcPct val="100000"/>
                </a:lnSpc>
              </a:pPr>
              <a:r>
                <a:rPr lang="zh-CN" altLang="en-US" sz="2000">
                  <a:solidFill>
                    <a:schemeClr val="tx1"/>
                  </a:solidFill>
                  <a:latin typeface="优设字由棒棒体" panose="00020600040101010101" charset="-122"/>
                  <a:ea typeface="优设字由棒棒体" panose="00020600040101010101" charset="-122"/>
                  <a:sym typeface="+mn-ea"/>
                </a:rPr>
                <a:t>劳动实践</a:t>
              </a:r>
              <a:endParaRPr lang="zh-CN" altLang="en-US" sz="2000">
                <a:solidFill>
                  <a:schemeClr val="tx1"/>
                </a:solidFill>
                <a:latin typeface="优设字由棒棒体" panose="00020600040101010101" charset="-122"/>
                <a:ea typeface="优设字由棒棒体" panose="00020600040101010101" charset="-122"/>
                <a:sym typeface="+mn-ea"/>
              </a:endParaRPr>
            </a:p>
          </p:txBody>
        </p:sp>
        <p:sp>
          <p:nvSpPr>
            <p:cNvPr id="19" name="左大括号 18"/>
            <p:cNvSpPr/>
            <p:nvPr/>
          </p:nvSpPr>
          <p:spPr>
            <a:xfrm>
              <a:off x="2719" y="2375"/>
              <a:ext cx="471" cy="3404"/>
            </a:xfrm>
            <a:prstGeom prst="leftBrace">
              <a:avLst>
                <a:gd name="adj1" fmla="val 31050"/>
                <a:gd name="adj2" fmla="val 50000"/>
              </a:avLst>
            </a:pr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1541" y="2146"/>
              <a:ext cx="650" cy="3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C00000"/>
                  </a:solidFill>
                  <a:latin typeface="优设字由棒棒体" panose="00020600040101010101" charset="-122"/>
                  <a:ea typeface="优设字由棒棒体" panose="00020600040101010101" charset="-122"/>
                  <a:sym typeface="+mn-ea"/>
                </a:rPr>
                <a:t>搭建课程框架</a:t>
              </a:r>
              <a:endParaRPr lang="zh-CN" altLang="en-US" sz="2400">
                <a:solidFill>
                  <a:srgbClr val="C00000"/>
                </a:solidFill>
                <a:latin typeface="优设字由棒棒体" panose="00020600040101010101" charset="-122"/>
                <a:ea typeface="优设字由棒棒体" panose="00020600040101010101" charset="-122"/>
                <a:sym typeface="+mn-ea"/>
              </a:endParaRPr>
            </a:p>
          </p:txBody>
        </p:sp>
        <p:sp>
          <p:nvSpPr>
            <p:cNvPr id="3" name="矩形: 圆角 5"/>
            <p:cNvSpPr/>
            <p:nvPr/>
          </p:nvSpPr>
          <p:spPr>
            <a:xfrm>
              <a:off x="3467" y="5152"/>
              <a:ext cx="3590" cy="808"/>
            </a:xfrm>
            <a:prstGeom prst="roundRect">
              <a:avLst>
                <a:gd name="adj" fmla="val 19841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8575" cap="flat" cmpd="sng" algn="ctr">
              <a:solidFill>
                <a:schemeClr val="accent4">
                  <a:lumMod val="50000"/>
                </a:schemeClr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 anchorCtr="0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 fontAlgn="auto">
                <a:lnSpc>
                  <a:spcPct val="100000"/>
                </a:lnSpc>
              </a:pPr>
              <a:r>
                <a:rPr lang="zh-CN" altLang="en-US" sz="2000">
                  <a:solidFill>
                    <a:schemeClr val="tx1"/>
                  </a:solidFill>
                  <a:latin typeface="优设字由棒棒体" panose="00020600040101010101" charset="-122"/>
                  <a:ea typeface="优设字由棒棒体" panose="00020600040101010101" charset="-122"/>
                  <a:sym typeface="+mn-ea"/>
                </a:rPr>
                <a:t>心理疏导</a:t>
              </a:r>
              <a:endParaRPr lang="zh-CN" altLang="en-US" sz="2000">
                <a:solidFill>
                  <a:schemeClr val="tx1"/>
                </a:solidFill>
                <a:latin typeface="优设字由棒棒体" panose="00020600040101010101" charset="-122"/>
                <a:ea typeface="优设字由棒棒体" panose="00020600040101010101" charset="-122"/>
                <a:sym typeface="+mn-ea"/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4479925" y="2171700"/>
            <a:ext cx="480314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406400" algn="just" defTabSz="2667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围绕学雷锋、清明、劳动教育等节点开发阶段性特色短课程，把生活实例、身边德育小事转化为课堂教学素材。</a:t>
            </a:r>
            <a:endParaRPr lang="zh-CN" altLang="en-US" sz="2000">
              <a:latin typeface="方正粗金陵简体" panose="02000000000000000000" charset="-122"/>
              <a:ea typeface="方正粗金陵简体" panose="02000000000000000000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555490" y="1468120"/>
            <a:ext cx="700913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just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 b="1" dirty="0">
                <a:solidFill>
                  <a:schemeClr val="tx1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以每周班会课为课程主载体，梳理系列化授课课题。</a:t>
            </a:r>
            <a:endParaRPr lang="zh-CN" altLang="en-US" sz="2400" b="1" dirty="0">
              <a:solidFill>
                <a:schemeClr val="tx1"/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latin typeface="事事顺利好运无限" panose="02000503000000000000" charset="-122"/>
              <a:ea typeface="事事顺利好运无限" panose="02000503000000000000" charset="-122"/>
              <a:sym typeface="+mn-ea"/>
            </a:endParaRPr>
          </a:p>
        </p:txBody>
      </p:sp>
      <p:grpSp>
        <p:nvGrpSpPr>
          <p:cNvPr id="15" name="组合 14"/>
          <p:cNvGrpSpPr/>
          <p:nvPr>
            <p:custDataLst>
              <p:tags r:id="rId2"/>
            </p:custDataLst>
          </p:nvPr>
        </p:nvGrpSpPr>
        <p:grpSpPr>
          <a:xfrm rot="0">
            <a:off x="9523730" y="2279650"/>
            <a:ext cx="2169160" cy="1444625"/>
            <a:chOff x="2371" y="5376"/>
            <a:chExt cx="14843" cy="8781"/>
          </a:xfrm>
        </p:grpSpPr>
        <p:pic>
          <p:nvPicPr>
            <p:cNvPr id="16" name="图片 15" descr="C:/Users/Admin/桌面/微信图片_20250629125559.jpg微信图片_20250629125559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rcRect l="4" t="9726" r="-4" b="9726"/>
            <a:stretch>
              <a:fillRect/>
            </a:stretch>
          </p:blipFill>
          <p:spPr>
            <a:xfrm>
              <a:off x="2671" y="5421"/>
              <a:ext cx="13618" cy="840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4181" h="8747">
                  <a:moveTo>
                    <a:pt x="0" y="0"/>
                  </a:moveTo>
                  <a:lnTo>
                    <a:pt x="14181" y="0"/>
                  </a:lnTo>
                  <a:lnTo>
                    <a:pt x="14181" y="8747"/>
                  </a:lnTo>
                  <a:lnTo>
                    <a:pt x="0" y="874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sp>
          <p:nvSpPr>
            <p:cNvPr id="18" name="矩形 915"/>
            <p:cNvSpPr/>
            <p:nvPr>
              <p:custDataLst>
                <p:tags r:id="rId5"/>
              </p:custDataLst>
            </p:nvPr>
          </p:nvSpPr>
          <p:spPr>
            <a:xfrm>
              <a:off x="2701" y="5420"/>
              <a:ext cx="13574" cy="8361"/>
            </a:xfrm>
            <a:custGeom>
              <a:avLst/>
              <a:gdLst>
                <a:gd name="connsiteX0" fmla="*/ 0 w 8794750"/>
                <a:gd name="connsiteY0" fmla="*/ 0 h 5370830"/>
                <a:gd name="connsiteX1" fmla="*/ 588572 w 8794750"/>
                <a:gd name="connsiteY1" fmla="*/ 0 h 5370830"/>
                <a:gd name="connsiteX2" fmla="*/ 1001248 w 8794750"/>
                <a:gd name="connsiteY2" fmla="*/ 0 h 5370830"/>
                <a:gd name="connsiteX3" fmla="*/ 1853663 w 8794750"/>
                <a:gd name="connsiteY3" fmla="*/ 0 h 5370830"/>
                <a:gd name="connsiteX4" fmla="*/ 2442234 w 8794750"/>
                <a:gd name="connsiteY4" fmla="*/ 0 h 5370830"/>
                <a:gd name="connsiteX5" fmla="*/ 3030806 w 8794750"/>
                <a:gd name="connsiteY5" fmla="*/ 0 h 5370830"/>
                <a:gd name="connsiteX6" fmla="*/ 3883220 w 8794750"/>
                <a:gd name="connsiteY6" fmla="*/ 0 h 5370830"/>
                <a:gd name="connsiteX7" fmla="*/ 4383845 w 8794750"/>
                <a:gd name="connsiteY7" fmla="*/ 0 h 5370830"/>
                <a:gd name="connsiteX8" fmla="*/ 5236259 w 8794750"/>
                <a:gd name="connsiteY8" fmla="*/ 0 h 5370830"/>
                <a:gd name="connsiteX9" fmla="*/ 6088673 w 8794750"/>
                <a:gd name="connsiteY9" fmla="*/ 0 h 5370830"/>
                <a:gd name="connsiteX10" fmla="*/ 6765192 w 8794750"/>
                <a:gd name="connsiteY10" fmla="*/ 0 h 5370830"/>
                <a:gd name="connsiteX11" fmla="*/ 7617607 w 8794750"/>
                <a:gd name="connsiteY11" fmla="*/ 0 h 5370830"/>
                <a:gd name="connsiteX12" fmla="*/ 8206178 w 8794750"/>
                <a:gd name="connsiteY12" fmla="*/ 0 h 5370830"/>
                <a:gd name="connsiteX13" fmla="*/ 8794750 w 8794750"/>
                <a:gd name="connsiteY13" fmla="*/ 0 h 5370830"/>
                <a:gd name="connsiteX14" fmla="*/ 8794750 w 8794750"/>
                <a:gd name="connsiteY14" fmla="*/ 725062 h 5370830"/>
                <a:gd name="connsiteX15" fmla="*/ 8794750 w 8794750"/>
                <a:gd name="connsiteY15" fmla="*/ 1396416 h 5370830"/>
                <a:gd name="connsiteX16" fmla="*/ 8794750 w 8794750"/>
                <a:gd name="connsiteY16" fmla="*/ 2067770 h 5370830"/>
                <a:gd name="connsiteX17" fmla="*/ 8794750 w 8794750"/>
                <a:gd name="connsiteY17" fmla="*/ 2792832 h 5370830"/>
                <a:gd name="connsiteX18" fmla="*/ 8794750 w 8794750"/>
                <a:gd name="connsiteY18" fmla="*/ 3517894 h 5370830"/>
                <a:gd name="connsiteX19" fmla="*/ 8794750 w 8794750"/>
                <a:gd name="connsiteY19" fmla="*/ 4242956 h 5370830"/>
                <a:gd name="connsiteX20" fmla="*/ 8794750 w 8794750"/>
                <a:gd name="connsiteY20" fmla="*/ 4753185 h 5370830"/>
                <a:gd name="connsiteX21" fmla="*/ 8794750 w 8794750"/>
                <a:gd name="connsiteY21" fmla="*/ 5370830 h 5370830"/>
                <a:gd name="connsiteX22" fmla="*/ 8030283 w 8794750"/>
                <a:gd name="connsiteY22" fmla="*/ 5370830 h 5370830"/>
                <a:gd name="connsiteX23" fmla="*/ 7529659 w 8794750"/>
                <a:gd name="connsiteY23" fmla="*/ 5370830 h 5370830"/>
                <a:gd name="connsiteX24" fmla="*/ 6853140 w 8794750"/>
                <a:gd name="connsiteY24" fmla="*/ 5370830 h 5370830"/>
                <a:gd name="connsiteX25" fmla="*/ 6440463 w 8794750"/>
                <a:gd name="connsiteY25" fmla="*/ 5370830 h 5370830"/>
                <a:gd name="connsiteX26" fmla="*/ 6027786 w 8794750"/>
                <a:gd name="connsiteY26" fmla="*/ 5370830 h 5370830"/>
                <a:gd name="connsiteX27" fmla="*/ 5351267 w 8794750"/>
                <a:gd name="connsiteY27" fmla="*/ 5370830 h 5370830"/>
                <a:gd name="connsiteX28" fmla="*/ 4850643 w 8794750"/>
                <a:gd name="connsiteY28" fmla="*/ 5370830 h 5370830"/>
                <a:gd name="connsiteX29" fmla="*/ 4086176 w 8794750"/>
                <a:gd name="connsiteY29" fmla="*/ 5370830 h 5370830"/>
                <a:gd name="connsiteX30" fmla="*/ 3585552 w 8794750"/>
                <a:gd name="connsiteY30" fmla="*/ 5370830 h 5370830"/>
                <a:gd name="connsiteX31" fmla="*/ 2821085 w 8794750"/>
                <a:gd name="connsiteY31" fmla="*/ 5370830 h 5370830"/>
                <a:gd name="connsiteX32" fmla="*/ 2408408 w 8794750"/>
                <a:gd name="connsiteY32" fmla="*/ 5370830 h 5370830"/>
                <a:gd name="connsiteX33" fmla="*/ 1643942 w 8794750"/>
                <a:gd name="connsiteY33" fmla="*/ 5370830 h 5370830"/>
                <a:gd name="connsiteX34" fmla="*/ 1143318 w 8794750"/>
                <a:gd name="connsiteY34" fmla="*/ 5370830 h 5370830"/>
                <a:gd name="connsiteX35" fmla="*/ 730641 w 8794750"/>
                <a:gd name="connsiteY35" fmla="*/ 5370830 h 5370830"/>
                <a:gd name="connsiteX36" fmla="*/ 0 w 8794750"/>
                <a:gd name="connsiteY36" fmla="*/ 5370830 h 5370830"/>
                <a:gd name="connsiteX37" fmla="*/ 0 w 8794750"/>
                <a:gd name="connsiteY37" fmla="*/ 4645768 h 5370830"/>
                <a:gd name="connsiteX38" fmla="*/ 0 w 8794750"/>
                <a:gd name="connsiteY38" fmla="*/ 4081831 h 5370830"/>
                <a:gd name="connsiteX39" fmla="*/ 0 w 8794750"/>
                <a:gd name="connsiteY39" fmla="*/ 3571602 h 5370830"/>
                <a:gd name="connsiteX40" fmla="*/ 0 w 8794750"/>
                <a:gd name="connsiteY40" fmla="*/ 3061373 h 5370830"/>
                <a:gd name="connsiteX41" fmla="*/ 0 w 8794750"/>
                <a:gd name="connsiteY41" fmla="*/ 2336311 h 5370830"/>
                <a:gd name="connsiteX42" fmla="*/ 0 w 8794750"/>
                <a:gd name="connsiteY42" fmla="*/ 1826082 h 5370830"/>
                <a:gd name="connsiteX43" fmla="*/ 0 w 8794750"/>
                <a:gd name="connsiteY43" fmla="*/ 1154728 h 5370830"/>
                <a:gd name="connsiteX44" fmla="*/ 0 w 8794750"/>
                <a:gd name="connsiteY44" fmla="*/ 590791 h 5370830"/>
                <a:gd name="connsiteX45" fmla="*/ 0 w 8794750"/>
                <a:gd name="connsiteY45" fmla="*/ 0 h 5370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8794750" h="5370830" extrusionOk="0">
                  <a:moveTo>
                    <a:pt x="0" y="0"/>
                  </a:moveTo>
                  <a:cubicBezTo>
                    <a:pt x="204368" y="-6249"/>
                    <a:pt x="352419" y="24346"/>
                    <a:pt x="588572" y="0"/>
                  </a:cubicBezTo>
                  <a:cubicBezTo>
                    <a:pt x="824725" y="-24346"/>
                    <a:pt x="835008" y="-19977"/>
                    <a:pt x="1001248" y="0"/>
                  </a:cubicBezTo>
                  <a:cubicBezTo>
                    <a:pt x="1167488" y="19977"/>
                    <a:pt x="1625738" y="4580"/>
                    <a:pt x="1853663" y="0"/>
                  </a:cubicBezTo>
                  <a:cubicBezTo>
                    <a:pt x="2081588" y="-4580"/>
                    <a:pt x="2298151" y="7249"/>
                    <a:pt x="2442234" y="0"/>
                  </a:cubicBezTo>
                  <a:cubicBezTo>
                    <a:pt x="2586317" y="-7249"/>
                    <a:pt x="2818122" y="24420"/>
                    <a:pt x="3030806" y="0"/>
                  </a:cubicBezTo>
                  <a:cubicBezTo>
                    <a:pt x="3243490" y="-24420"/>
                    <a:pt x="3678662" y="-18071"/>
                    <a:pt x="3883220" y="0"/>
                  </a:cubicBezTo>
                  <a:cubicBezTo>
                    <a:pt x="4087778" y="18071"/>
                    <a:pt x="4231375" y="12796"/>
                    <a:pt x="4383845" y="0"/>
                  </a:cubicBezTo>
                  <a:cubicBezTo>
                    <a:pt x="4536315" y="-12796"/>
                    <a:pt x="4983229" y="-14882"/>
                    <a:pt x="5236259" y="0"/>
                  </a:cubicBezTo>
                  <a:cubicBezTo>
                    <a:pt x="5489289" y="14882"/>
                    <a:pt x="5757582" y="14151"/>
                    <a:pt x="6088673" y="0"/>
                  </a:cubicBezTo>
                  <a:cubicBezTo>
                    <a:pt x="6419764" y="-14151"/>
                    <a:pt x="6579988" y="-7605"/>
                    <a:pt x="6765192" y="0"/>
                  </a:cubicBezTo>
                  <a:cubicBezTo>
                    <a:pt x="6950396" y="7605"/>
                    <a:pt x="7308006" y="18218"/>
                    <a:pt x="7617607" y="0"/>
                  </a:cubicBezTo>
                  <a:cubicBezTo>
                    <a:pt x="7927208" y="-18218"/>
                    <a:pt x="7981000" y="-22921"/>
                    <a:pt x="8206178" y="0"/>
                  </a:cubicBezTo>
                  <a:cubicBezTo>
                    <a:pt x="8431356" y="22921"/>
                    <a:pt x="8569855" y="5773"/>
                    <a:pt x="8794750" y="0"/>
                  </a:cubicBezTo>
                  <a:cubicBezTo>
                    <a:pt x="8773133" y="198525"/>
                    <a:pt x="8782852" y="483015"/>
                    <a:pt x="8794750" y="725062"/>
                  </a:cubicBezTo>
                  <a:cubicBezTo>
                    <a:pt x="8806648" y="967109"/>
                    <a:pt x="8765223" y="1194938"/>
                    <a:pt x="8794750" y="1396416"/>
                  </a:cubicBezTo>
                  <a:cubicBezTo>
                    <a:pt x="8824277" y="1597894"/>
                    <a:pt x="8771488" y="1762372"/>
                    <a:pt x="8794750" y="2067770"/>
                  </a:cubicBezTo>
                  <a:cubicBezTo>
                    <a:pt x="8818012" y="2373168"/>
                    <a:pt x="8816123" y="2579146"/>
                    <a:pt x="8794750" y="2792832"/>
                  </a:cubicBezTo>
                  <a:cubicBezTo>
                    <a:pt x="8773377" y="3006518"/>
                    <a:pt x="8823578" y="3195391"/>
                    <a:pt x="8794750" y="3517894"/>
                  </a:cubicBezTo>
                  <a:cubicBezTo>
                    <a:pt x="8765922" y="3840397"/>
                    <a:pt x="8808957" y="4082642"/>
                    <a:pt x="8794750" y="4242956"/>
                  </a:cubicBezTo>
                  <a:cubicBezTo>
                    <a:pt x="8780543" y="4403270"/>
                    <a:pt x="8796065" y="4564356"/>
                    <a:pt x="8794750" y="4753185"/>
                  </a:cubicBezTo>
                  <a:cubicBezTo>
                    <a:pt x="8793435" y="4942014"/>
                    <a:pt x="8811233" y="5164419"/>
                    <a:pt x="8794750" y="5370830"/>
                  </a:cubicBezTo>
                  <a:cubicBezTo>
                    <a:pt x="8593327" y="5333405"/>
                    <a:pt x="8366954" y="5401240"/>
                    <a:pt x="8030283" y="5370830"/>
                  </a:cubicBezTo>
                  <a:cubicBezTo>
                    <a:pt x="7693612" y="5340420"/>
                    <a:pt x="7648028" y="5379390"/>
                    <a:pt x="7529659" y="5370830"/>
                  </a:cubicBezTo>
                  <a:cubicBezTo>
                    <a:pt x="7411290" y="5362270"/>
                    <a:pt x="7091637" y="5371434"/>
                    <a:pt x="6853140" y="5370830"/>
                  </a:cubicBezTo>
                  <a:cubicBezTo>
                    <a:pt x="6614643" y="5370226"/>
                    <a:pt x="6613795" y="5383164"/>
                    <a:pt x="6440463" y="5370830"/>
                  </a:cubicBezTo>
                  <a:cubicBezTo>
                    <a:pt x="6267131" y="5358496"/>
                    <a:pt x="6177311" y="5369200"/>
                    <a:pt x="6027786" y="5370830"/>
                  </a:cubicBezTo>
                  <a:cubicBezTo>
                    <a:pt x="5878261" y="5372460"/>
                    <a:pt x="5657995" y="5364130"/>
                    <a:pt x="5351267" y="5370830"/>
                  </a:cubicBezTo>
                  <a:cubicBezTo>
                    <a:pt x="5044539" y="5377530"/>
                    <a:pt x="4966572" y="5395533"/>
                    <a:pt x="4850643" y="5370830"/>
                  </a:cubicBezTo>
                  <a:cubicBezTo>
                    <a:pt x="4734714" y="5346127"/>
                    <a:pt x="4426267" y="5368238"/>
                    <a:pt x="4086176" y="5370830"/>
                  </a:cubicBezTo>
                  <a:cubicBezTo>
                    <a:pt x="3746085" y="5373422"/>
                    <a:pt x="3757359" y="5389954"/>
                    <a:pt x="3585552" y="5370830"/>
                  </a:cubicBezTo>
                  <a:cubicBezTo>
                    <a:pt x="3413745" y="5351706"/>
                    <a:pt x="3023636" y="5350273"/>
                    <a:pt x="2821085" y="5370830"/>
                  </a:cubicBezTo>
                  <a:cubicBezTo>
                    <a:pt x="2618534" y="5391387"/>
                    <a:pt x="2537596" y="5356384"/>
                    <a:pt x="2408408" y="5370830"/>
                  </a:cubicBezTo>
                  <a:cubicBezTo>
                    <a:pt x="2279220" y="5385276"/>
                    <a:pt x="1890625" y="5350929"/>
                    <a:pt x="1643942" y="5370830"/>
                  </a:cubicBezTo>
                  <a:cubicBezTo>
                    <a:pt x="1397259" y="5390731"/>
                    <a:pt x="1308758" y="5369052"/>
                    <a:pt x="1143318" y="5370830"/>
                  </a:cubicBezTo>
                  <a:cubicBezTo>
                    <a:pt x="977878" y="5372608"/>
                    <a:pt x="911306" y="5384001"/>
                    <a:pt x="730641" y="5370830"/>
                  </a:cubicBezTo>
                  <a:cubicBezTo>
                    <a:pt x="549976" y="5357659"/>
                    <a:pt x="327645" y="5377410"/>
                    <a:pt x="0" y="5370830"/>
                  </a:cubicBezTo>
                  <a:cubicBezTo>
                    <a:pt x="18078" y="5049326"/>
                    <a:pt x="15508" y="4794192"/>
                    <a:pt x="0" y="4645768"/>
                  </a:cubicBezTo>
                  <a:cubicBezTo>
                    <a:pt x="-15508" y="4497344"/>
                    <a:pt x="-8996" y="4204889"/>
                    <a:pt x="0" y="4081831"/>
                  </a:cubicBezTo>
                  <a:cubicBezTo>
                    <a:pt x="8996" y="3958773"/>
                    <a:pt x="17296" y="3723865"/>
                    <a:pt x="0" y="3571602"/>
                  </a:cubicBezTo>
                  <a:cubicBezTo>
                    <a:pt x="-17296" y="3419339"/>
                    <a:pt x="12982" y="3224258"/>
                    <a:pt x="0" y="3061373"/>
                  </a:cubicBezTo>
                  <a:cubicBezTo>
                    <a:pt x="-12982" y="2898488"/>
                    <a:pt x="-19173" y="2677395"/>
                    <a:pt x="0" y="2336311"/>
                  </a:cubicBezTo>
                  <a:cubicBezTo>
                    <a:pt x="19173" y="1995227"/>
                    <a:pt x="-24914" y="2043012"/>
                    <a:pt x="0" y="1826082"/>
                  </a:cubicBezTo>
                  <a:cubicBezTo>
                    <a:pt x="24914" y="1609152"/>
                    <a:pt x="-22866" y="1342526"/>
                    <a:pt x="0" y="1154728"/>
                  </a:cubicBezTo>
                  <a:cubicBezTo>
                    <a:pt x="22866" y="966930"/>
                    <a:pt x="6363" y="737922"/>
                    <a:pt x="0" y="590791"/>
                  </a:cubicBezTo>
                  <a:cubicBezTo>
                    <a:pt x="-6363" y="443660"/>
                    <a:pt x="10346" y="168067"/>
                    <a:pt x="0" y="0"/>
                  </a:cubicBezTo>
                  <a:close/>
                </a:path>
              </a:pathLst>
            </a:custGeom>
            <a:noFill/>
            <a:ln w="57150">
              <a:solidFill>
                <a:srgbClr val="D2B678"/>
              </a:solidFill>
            </a:ln>
          </p:spPr>
          <p:style>
            <a:lnRef idx="2">
              <a:srgbClr val="4A9072">
                <a:lumMod val="75000"/>
              </a:srgbClr>
            </a:lnRef>
            <a:fillRef idx="1">
              <a:srgbClr val="4A9072"/>
            </a:fillRef>
            <a:effectRef idx="0">
              <a:srgbClr val="FFFFFF"/>
            </a:effectRef>
            <a:fontRef idx="minor">
              <a:srgbClr val="FFFFFF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0" name="矩形 915"/>
            <p:cNvSpPr/>
            <p:nvPr>
              <p:custDataLst>
                <p:tags r:id="rId6"/>
              </p:custDataLst>
            </p:nvPr>
          </p:nvSpPr>
          <p:spPr>
            <a:xfrm rot="21300000">
              <a:off x="2371" y="5376"/>
              <a:ext cx="13945" cy="8328"/>
            </a:xfrm>
            <a:custGeom>
              <a:avLst/>
              <a:gdLst>
                <a:gd name="connsiteX0" fmla="*/ 0 w 8794750"/>
                <a:gd name="connsiteY0" fmla="*/ 0 h 5370830"/>
                <a:gd name="connsiteX1" fmla="*/ 588572 w 8794750"/>
                <a:gd name="connsiteY1" fmla="*/ 0 h 5370830"/>
                <a:gd name="connsiteX2" fmla="*/ 1001248 w 8794750"/>
                <a:gd name="connsiteY2" fmla="*/ 0 h 5370830"/>
                <a:gd name="connsiteX3" fmla="*/ 1853663 w 8794750"/>
                <a:gd name="connsiteY3" fmla="*/ 0 h 5370830"/>
                <a:gd name="connsiteX4" fmla="*/ 2442234 w 8794750"/>
                <a:gd name="connsiteY4" fmla="*/ 0 h 5370830"/>
                <a:gd name="connsiteX5" fmla="*/ 3030806 w 8794750"/>
                <a:gd name="connsiteY5" fmla="*/ 0 h 5370830"/>
                <a:gd name="connsiteX6" fmla="*/ 3883220 w 8794750"/>
                <a:gd name="connsiteY6" fmla="*/ 0 h 5370830"/>
                <a:gd name="connsiteX7" fmla="*/ 4383845 w 8794750"/>
                <a:gd name="connsiteY7" fmla="*/ 0 h 5370830"/>
                <a:gd name="connsiteX8" fmla="*/ 5236259 w 8794750"/>
                <a:gd name="connsiteY8" fmla="*/ 0 h 5370830"/>
                <a:gd name="connsiteX9" fmla="*/ 6088673 w 8794750"/>
                <a:gd name="connsiteY9" fmla="*/ 0 h 5370830"/>
                <a:gd name="connsiteX10" fmla="*/ 6765192 w 8794750"/>
                <a:gd name="connsiteY10" fmla="*/ 0 h 5370830"/>
                <a:gd name="connsiteX11" fmla="*/ 7617607 w 8794750"/>
                <a:gd name="connsiteY11" fmla="*/ 0 h 5370830"/>
                <a:gd name="connsiteX12" fmla="*/ 8206178 w 8794750"/>
                <a:gd name="connsiteY12" fmla="*/ 0 h 5370830"/>
                <a:gd name="connsiteX13" fmla="*/ 8794750 w 8794750"/>
                <a:gd name="connsiteY13" fmla="*/ 0 h 5370830"/>
                <a:gd name="connsiteX14" fmla="*/ 8794750 w 8794750"/>
                <a:gd name="connsiteY14" fmla="*/ 725062 h 5370830"/>
                <a:gd name="connsiteX15" fmla="*/ 8794750 w 8794750"/>
                <a:gd name="connsiteY15" fmla="*/ 1396416 h 5370830"/>
                <a:gd name="connsiteX16" fmla="*/ 8794750 w 8794750"/>
                <a:gd name="connsiteY16" fmla="*/ 2067770 h 5370830"/>
                <a:gd name="connsiteX17" fmla="*/ 8794750 w 8794750"/>
                <a:gd name="connsiteY17" fmla="*/ 2792832 h 5370830"/>
                <a:gd name="connsiteX18" fmla="*/ 8794750 w 8794750"/>
                <a:gd name="connsiteY18" fmla="*/ 3517894 h 5370830"/>
                <a:gd name="connsiteX19" fmla="*/ 8794750 w 8794750"/>
                <a:gd name="connsiteY19" fmla="*/ 4242956 h 5370830"/>
                <a:gd name="connsiteX20" fmla="*/ 8794750 w 8794750"/>
                <a:gd name="connsiteY20" fmla="*/ 4753185 h 5370830"/>
                <a:gd name="connsiteX21" fmla="*/ 8794750 w 8794750"/>
                <a:gd name="connsiteY21" fmla="*/ 5370830 h 5370830"/>
                <a:gd name="connsiteX22" fmla="*/ 8030283 w 8794750"/>
                <a:gd name="connsiteY22" fmla="*/ 5370830 h 5370830"/>
                <a:gd name="connsiteX23" fmla="*/ 7529659 w 8794750"/>
                <a:gd name="connsiteY23" fmla="*/ 5370830 h 5370830"/>
                <a:gd name="connsiteX24" fmla="*/ 6853140 w 8794750"/>
                <a:gd name="connsiteY24" fmla="*/ 5370830 h 5370830"/>
                <a:gd name="connsiteX25" fmla="*/ 6440463 w 8794750"/>
                <a:gd name="connsiteY25" fmla="*/ 5370830 h 5370830"/>
                <a:gd name="connsiteX26" fmla="*/ 6027786 w 8794750"/>
                <a:gd name="connsiteY26" fmla="*/ 5370830 h 5370830"/>
                <a:gd name="connsiteX27" fmla="*/ 5351267 w 8794750"/>
                <a:gd name="connsiteY27" fmla="*/ 5370830 h 5370830"/>
                <a:gd name="connsiteX28" fmla="*/ 4850643 w 8794750"/>
                <a:gd name="connsiteY28" fmla="*/ 5370830 h 5370830"/>
                <a:gd name="connsiteX29" fmla="*/ 4086176 w 8794750"/>
                <a:gd name="connsiteY29" fmla="*/ 5370830 h 5370830"/>
                <a:gd name="connsiteX30" fmla="*/ 3585552 w 8794750"/>
                <a:gd name="connsiteY30" fmla="*/ 5370830 h 5370830"/>
                <a:gd name="connsiteX31" fmla="*/ 2821085 w 8794750"/>
                <a:gd name="connsiteY31" fmla="*/ 5370830 h 5370830"/>
                <a:gd name="connsiteX32" fmla="*/ 2408408 w 8794750"/>
                <a:gd name="connsiteY32" fmla="*/ 5370830 h 5370830"/>
                <a:gd name="connsiteX33" fmla="*/ 1643942 w 8794750"/>
                <a:gd name="connsiteY33" fmla="*/ 5370830 h 5370830"/>
                <a:gd name="connsiteX34" fmla="*/ 1143318 w 8794750"/>
                <a:gd name="connsiteY34" fmla="*/ 5370830 h 5370830"/>
                <a:gd name="connsiteX35" fmla="*/ 730641 w 8794750"/>
                <a:gd name="connsiteY35" fmla="*/ 5370830 h 5370830"/>
                <a:gd name="connsiteX36" fmla="*/ 0 w 8794750"/>
                <a:gd name="connsiteY36" fmla="*/ 5370830 h 5370830"/>
                <a:gd name="connsiteX37" fmla="*/ 0 w 8794750"/>
                <a:gd name="connsiteY37" fmla="*/ 4645768 h 5370830"/>
                <a:gd name="connsiteX38" fmla="*/ 0 w 8794750"/>
                <a:gd name="connsiteY38" fmla="*/ 4081831 h 5370830"/>
                <a:gd name="connsiteX39" fmla="*/ 0 w 8794750"/>
                <a:gd name="connsiteY39" fmla="*/ 3571602 h 5370830"/>
                <a:gd name="connsiteX40" fmla="*/ 0 w 8794750"/>
                <a:gd name="connsiteY40" fmla="*/ 3061373 h 5370830"/>
                <a:gd name="connsiteX41" fmla="*/ 0 w 8794750"/>
                <a:gd name="connsiteY41" fmla="*/ 2336311 h 5370830"/>
                <a:gd name="connsiteX42" fmla="*/ 0 w 8794750"/>
                <a:gd name="connsiteY42" fmla="*/ 1826082 h 5370830"/>
                <a:gd name="connsiteX43" fmla="*/ 0 w 8794750"/>
                <a:gd name="connsiteY43" fmla="*/ 1154728 h 5370830"/>
                <a:gd name="connsiteX44" fmla="*/ 0 w 8794750"/>
                <a:gd name="connsiteY44" fmla="*/ 590791 h 5370830"/>
                <a:gd name="connsiteX45" fmla="*/ 0 w 8794750"/>
                <a:gd name="connsiteY45" fmla="*/ 0 h 5370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8794750" h="5370830" extrusionOk="0">
                  <a:moveTo>
                    <a:pt x="0" y="0"/>
                  </a:moveTo>
                  <a:cubicBezTo>
                    <a:pt x="204368" y="-6249"/>
                    <a:pt x="352419" y="24346"/>
                    <a:pt x="588572" y="0"/>
                  </a:cubicBezTo>
                  <a:cubicBezTo>
                    <a:pt x="824725" y="-24346"/>
                    <a:pt x="835008" y="-19977"/>
                    <a:pt x="1001248" y="0"/>
                  </a:cubicBezTo>
                  <a:cubicBezTo>
                    <a:pt x="1167488" y="19977"/>
                    <a:pt x="1625738" y="4580"/>
                    <a:pt x="1853663" y="0"/>
                  </a:cubicBezTo>
                  <a:cubicBezTo>
                    <a:pt x="2081588" y="-4580"/>
                    <a:pt x="2298151" y="7249"/>
                    <a:pt x="2442234" y="0"/>
                  </a:cubicBezTo>
                  <a:cubicBezTo>
                    <a:pt x="2586317" y="-7249"/>
                    <a:pt x="2818122" y="24420"/>
                    <a:pt x="3030806" y="0"/>
                  </a:cubicBezTo>
                  <a:cubicBezTo>
                    <a:pt x="3243490" y="-24420"/>
                    <a:pt x="3678662" y="-18071"/>
                    <a:pt x="3883220" y="0"/>
                  </a:cubicBezTo>
                  <a:cubicBezTo>
                    <a:pt x="4087778" y="18071"/>
                    <a:pt x="4231375" y="12796"/>
                    <a:pt x="4383845" y="0"/>
                  </a:cubicBezTo>
                  <a:cubicBezTo>
                    <a:pt x="4536315" y="-12796"/>
                    <a:pt x="4983229" y="-14882"/>
                    <a:pt x="5236259" y="0"/>
                  </a:cubicBezTo>
                  <a:cubicBezTo>
                    <a:pt x="5489289" y="14882"/>
                    <a:pt x="5757582" y="14151"/>
                    <a:pt x="6088673" y="0"/>
                  </a:cubicBezTo>
                  <a:cubicBezTo>
                    <a:pt x="6419764" y="-14151"/>
                    <a:pt x="6579988" y="-7605"/>
                    <a:pt x="6765192" y="0"/>
                  </a:cubicBezTo>
                  <a:cubicBezTo>
                    <a:pt x="6950396" y="7605"/>
                    <a:pt x="7308006" y="18218"/>
                    <a:pt x="7617607" y="0"/>
                  </a:cubicBezTo>
                  <a:cubicBezTo>
                    <a:pt x="7927208" y="-18218"/>
                    <a:pt x="7981000" y="-22921"/>
                    <a:pt x="8206178" y="0"/>
                  </a:cubicBezTo>
                  <a:cubicBezTo>
                    <a:pt x="8431356" y="22921"/>
                    <a:pt x="8569855" y="5773"/>
                    <a:pt x="8794750" y="0"/>
                  </a:cubicBezTo>
                  <a:cubicBezTo>
                    <a:pt x="8773133" y="198525"/>
                    <a:pt x="8782852" y="483015"/>
                    <a:pt x="8794750" y="725062"/>
                  </a:cubicBezTo>
                  <a:cubicBezTo>
                    <a:pt x="8806648" y="967109"/>
                    <a:pt x="8765223" y="1194938"/>
                    <a:pt x="8794750" y="1396416"/>
                  </a:cubicBezTo>
                  <a:cubicBezTo>
                    <a:pt x="8824277" y="1597894"/>
                    <a:pt x="8771488" y="1762372"/>
                    <a:pt x="8794750" y="2067770"/>
                  </a:cubicBezTo>
                  <a:cubicBezTo>
                    <a:pt x="8818012" y="2373168"/>
                    <a:pt x="8816123" y="2579146"/>
                    <a:pt x="8794750" y="2792832"/>
                  </a:cubicBezTo>
                  <a:cubicBezTo>
                    <a:pt x="8773377" y="3006518"/>
                    <a:pt x="8823578" y="3195391"/>
                    <a:pt x="8794750" y="3517894"/>
                  </a:cubicBezTo>
                  <a:cubicBezTo>
                    <a:pt x="8765922" y="3840397"/>
                    <a:pt x="8808957" y="4082642"/>
                    <a:pt x="8794750" y="4242956"/>
                  </a:cubicBezTo>
                  <a:cubicBezTo>
                    <a:pt x="8780543" y="4403270"/>
                    <a:pt x="8796065" y="4564356"/>
                    <a:pt x="8794750" y="4753185"/>
                  </a:cubicBezTo>
                  <a:cubicBezTo>
                    <a:pt x="8793435" y="4942014"/>
                    <a:pt x="8811233" y="5164419"/>
                    <a:pt x="8794750" y="5370830"/>
                  </a:cubicBezTo>
                  <a:cubicBezTo>
                    <a:pt x="8593327" y="5333405"/>
                    <a:pt x="8366954" y="5401240"/>
                    <a:pt x="8030283" y="5370830"/>
                  </a:cubicBezTo>
                  <a:cubicBezTo>
                    <a:pt x="7693612" y="5340420"/>
                    <a:pt x="7648028" y="5379390"/>
                    <a:pt x="7529659" y="5370830"/>
                  </a:cubicBezTo>
                  <a:cubicBezTo>
                    <a:pt x="7411290" y="5362270"/>
                    <a:pt x="7091637" y="5371434"/>
                    <a:pt x="6853140" y="5370830"/>
                  </a:cubicBezTo>
                  <a:cubicBezTo>
                    <a:pt x="6614643" y="5370226"/>
                    <a:pt x="6613795" y="5383164"/>
                    <a:pt x="6440463" y="5370830"/>
                  </a:cubicBezTo>
                  <a:cubicBezTo>
                    <a:pt x="6267131" y="5358496"/>
                    <a:pt x="6177311" y="5369200"/>
                    <a:pt x="6027786" y="5370830"/>
                  </a:cubicBezTo>
                  <a:cubicBezTo>
                    <a:pt x="5878261" y="5372460"/>
                    <a:pt x="5657995" y="5364130"/>
                    <a:pt x="5351267" y="5370830"/>
                  </a:cubicBezTo>
                  <a:cubicBezTo>
                    <a:pt x="5044539" y="5377530"/>
                    <a:pt x="4966572" y="5395533"/>
                    <a:pt x="4850643" y="5370830"/>
                  </a:cubicBezTo>
                  <a:cubicBezTo>
                    <a:pt x="4734714" y="5346127"/>
                    <a:pt x="4426267" y="5368238"/>
                    <a:pt x="4086176" y="5370830"/>
                  </a:cubicBezTo>
                  <a:cubicBezTo>
                    <a:pt x="3746085" y="5373422"/>
                    <a:pt x="3757359" y="5389954"/>
                    <a:pt x="3585552" y="5370830"/>
                  </a:cubicBezTo>
                  <a:cubicBezTo>
                    <a:pt x="3413745" y="5351706"/>
                    <a:pt x="3023636" y="5350273"/>
                    <a:pt x="2821085" y="5370830"/>
                  </a:cubicBezTo>
                  <a:cubicBezTo>
                    <a:pt x="2618534" y="5391387"/>
                    <a:pt x="2537596" y="5356384"/>
                    <a:pt x="2408408" y="5370830"/>
                  </a:cubicBezTo>
                  <a:cubicBezTo>
                    <a:pt x="2279220" y="5385276"/>
                    <a:pt x="1890625" y="5350929"/>
                    <a:pt x="1643942" y="5370830"/>
                  </a:cubicBezTo>
                  <a:cubicBezTo>
                    <a:pt x="1397259" y="5390731"/>
                    <a:pt x="1308758" y="5369052"/>
                    <a:pt x="1143318" y="5370830"/>
                  </a:cubicBezTo>
                  <a:cubicBezTo>
                    <a:pt x="977878" y="5372608"/>
                    <a:pt x="911306" y="5384001"/>
                    <a:pt x="730641" y="5370830"/>
                  </a:cubicBezTo>
                  <a:cubicBezTo>
                    <a:pt x="549976" y="5357659"/>
                    <a:pt x="327645" y="5377410"/>
                    <a:pt x="0" y="5370830"/>
                  </a:cubicBezTo>
                  <a:cubicBezTo>
                    <a:pt x="18078" y="5049326"/>
                    <a:pt x="15508" y="4794192"/>
                    <a:pt x="0" y="4645768"/>
                  </a:cubicBezTo>
                  <a:cubicBezTo>
                    <a:pt x="-15508" y="4497344"/>
                    <a:pt x="-8996" y="4204889"/>
                    <a:pt x="0" y="4081831"/>
                  </a:cubicBezTo>
                  <a:cubicBezTo>
                    <a:pt x="8996" y="3958773"/>
                    <a:pt x="17296" y="3723865"/>
                    <a:pt x="0" y="3571602"/>
                  </a:cubicBezTo>
                  <a:cubicBezTo>
                    <a:pt x="-17296" y="3419339"/>
                    <a:pt x="12982" y="3224258"/>
                    <a:pt x="0" y="3061373"/>
                  </a:cubicBezTo>
                  <a:cubicBezTo>
                    <a:pt x="-12982" y="2898488"/>
                    <a:pt x="-19173" y="2677395"/>
                    <a:pt x="0" y="2336311"/>
                  </a:cubicBezTo>
                  <a:cubicBezTo>
                    <a:pt x="19173" y="1995227"/>
                    <a:pt x="-24914" y="2043012"/>
                    <a:pt x="0" y="1826082"/>
                  </a:cubicBezTo>
                  <a:cubicBezTo>
                    <a:pt x="24914" y="1609152"/>
                    <a:pt x="-22866" y="1342526"/>
                    <a:pt x="0" y="1154728"/>
                  </a:cubicBezTo>
                  <a:cubicBezTo>
                    <a:pt x="22866" y="966930"/>
                    <a:pt x="6363" y="737922"/>
                    <a:pt x="0" y="590791"/>
                  </a:cubicBezTo>
                  <a:cubicBezTo>
                    <a:pt x="-6363" y="443660"/>
                    <a:pt x="10346" y="168067"/>
                    <a:pt x="0" y="0"/>
                  </a:cubicBezTo>
                  <a:close/>
                </a:path>
              </a:pathLst>
            </a:custGeom>
            <a:noFill/>
            <a:ln w="60325">
              <a:solidFill>
                <a:srgbClr val="4A9072"/>
              </a:solidFill>
            </a:ln>
          </p:spPr>
          <p:style>
            <a:lnRef idx="2">
              <a:srgbClr val="4A9072">
                <a:lumMod val="75000"/>
              </a:srgbClr>
            </a:lnRef>
            <a:fillRef idx="1">
              <a:srgbClr val="4A9072"/>
            </a:fillRef>
            <a:effectRef idx="0">
              <a:srgbClr val="FFFFFF"/>
            </a:effectRef>
            <a:fontRef idx="minor">
              <a:srgbClr val="FFFFFF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1" name="图形 1314"/>
            <p:cNvSpPr/>
            <p:nvPr>
              <p:custDataLst>
                <p:tags r:id="rId7"/>
              </p:custDataLst>
            </p:nvPr>
          </p:nvSpPr>
          <p:spPr>
            <a:xfrm>
              <a:off x="15888" y="12724"/>
              <a:ext cx="1326" cy="1433"/>
            </a:xfrm>
            <a:custGeom>
              <a:avLst/>
              <a:gdLst>
                <a:gd name="connsiteX0" fmla="*/ 558470 w 585618"/>
                <a:gd name="connsiteY0" fmla="*/ 108838 h 632279"/>
                <a:gd name="connsiteX1" fmla="*/ 459220 w 585618"/>
                <a:gd name="connsiteY1" fmla="*/ 32638 h 632279"/>
                <a:gd name="connsiteX2" fmla="*/ 335395 w 585618"/>
                <a:gd name="connsiteY2" fmla="*/ 103123 h 632279"/>
                <a:gd name="connsiteX3" fmla="*/ 308820 w 585618"/>
                <a:gd name="connsiteY3" fmla="*/ 179323 h 632279"/>
                <a:gd name="connsiteX4" fmla="*/ 238240 w 585618"/>
                <a:gd name="connsiteY4" fmla="*/ 85692 h 632279"/>
                <a:gd name="connsiteX5" fmla="*/ 142990 w 585618"/>
                <a:gd name="connsiteY5" fmla="*/ 10349 h 632279"/>
                <a:gd name="connsiteX6" fmla="*/ 19165 w 585618"/>
                <a:gd name="connsiteY6" fmla="*/ 28352 h 632279"/>
                <a:gd name="connsiteX7" fmla="*/ 24880 w 585618"/>
                <a:gd name="connsiteY7" fmla="*/ 146843 h 632279"/>
                <a:gd name="connsiteX8" fmla="*/ 85649 w 585618"/>
                <a:gd name="connsiteY8" fmla="*/ 243331 h 632279"/>
                <a:gd name="connsiteX9" fmla="*/ 334633 w 585618"/>
                <a:gd name="connsiteY9" fmla="*/ 602424 h 632279"/>
                <a:gd name="connsiteX10" fmla="*/ 410833 w 585618"/>
                <a:gd name="connsiteY10" fmla="*/ 616425 h 632279"/>
                <a:gd name="connsiteX11" fmla="*/ 558470 w 585618"/>
                <a:gd name="connsiteY11" fmla="*/ 108838 h 632279"/>
                <a:gd name="connsiteX12" fmla="*/ 442646 w 585618"/>
                <a:gd name="connsiteY12" fmla="*/ 455358 h 632279"/>
                <a:gd name="connsiteX13" fmla="*/ 295866 w 585618"/>
                <a:gd name="connsiteY13" fmla="*/ 460977 h 632279"/>
                <a:gd name="connsiteX14" fmla="*/ 86316 w 585618"/>
                <a:gd name="connsiteY14" fmla="*/ 161892 h 632279"/>
                <a:gd name="connsiteX15" fmla="*/ 60408 w 585618"/>
                <a:gd name="connsiteY15" fmla="*/ 105885 h 632279"/>
                <a:gd name="connsiteX16" fmla="*/ 67933 w 585618"/>
                <a:gd name="connsiteY16" fmla="*/ 58260 h 632279"/>
                <a:gd name="connsiteX17" fmla="*/ 114605 w 585618"/>
                <a:gd name="connsiteY17" fmla="*/ 68738 h 632279"/>
                <a:gd name="connsiteX18" fmla="*/ 329584 w 585618"/>
                <a:gd name="connsiteY18" fmla="*/ 375919 h 632279"/>
                <a:gd name="connsiteX19" fmla="*/ 332918 w 585618"/>
                <a:gd name="connsiteY19" fmla="*/ 389730 h 632279"/>
                <a:gd name="connsiteX20" fmla="*/ 364351 w 585618"/>
                <a:gd name="connsiteY20" fmla="*/ 428783 h 632279"/>
                <a:gd name="connsiteX21" fmla="*/ 380543 w 585618"/>
                <a:gd name="connsiteY21" fmla="*/ 380491 h 632279"/>
                <a:gd name="connsiteX22" fmla="*/ 380543 w 585618"/>
                <a:gd name="connsiteY22" fmla="*/ 290289 h 632279"/>
                <a:gd name="connsiteX23" fmla="*/ 388163 w 585618"/>
                <a:gd name="connsiteY23" fmla="*/ 134556 h 632279"/>
                <a:gd name="connsiteX24" fmla="*/ 426263 w 585618"/>
                <a:gd name="connsiteY24" fmla="*/ 80644 h 632279"/>
                <a:gd name="connsiteX25" fmla="*/ 473888 w 585618"/>
                <a:gd name="connsiteY25" fmla="*/ 126936 h 632279"/>
                <a:gd name="connsiteX26" fmla="*/ 442646 w 585618"/>
                <a:gd name="connsiteY26" fmla="*/ 455358 h 632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85618" h="632279">
                  <a:moveTo>
                    <a:pt x="558470" y="108838"/>
                  </a:moveTo>
                  <a:cubicBezTo>
                    <a:pt x="539420" y="65785"/>
                    <a:pt x="510845" y="34162"/>
                    <a:pt x="459220" y="32638"/>
                  </a:cubicBezTo>
                  <a:cubicBezTo>
                    <a:pt x="403498" y="30828"/>
                    <a:pt x="359969" y="51688"/>
                    <a:pt x="335395" y="103123"/>
                  </a:cubicBezTo>
                  <a:cubicBezTo>
                    <a:pt x="325165" y="128021"/>
                    <a:pt x="316297" y="153463"/>
                    <a:pt x="308820" y="179323"/>
                  </a:cubicBezTo>
                  <a:cubicBezTo>
                    <a:pt x="281674" y="143414"/>
                    <a:pt x="259766" y="114648"/>
                    <a:pt x="238240" y="85692"/>
                  </a:cubicBezTo>
                  <a:cubicBezTo>
                    <a:pt x="213094" y="51974"/>
                    <a:pt x="183471" y="22256"/>
                    <a:pt x="142990" y="10349"/>
                  </a:cubicBezTo>
                  <a:cubicBezTo>
                    <a:pt x="100222" y="-2319"/>
                    <a:pt x="53645" y="-11177"/>
                    <a:pt x="19165" y="28352"/>
                  </a:cubicBezTo>
                  <a:cubicBezTo>
                    <a:pt x="-15316" y="67881"/>
                    <a:pt x="2115" y="108552"/>
                    <a:pt x="24880" y="146843"/>
                  </a:cubicBezTo>
                  <a:cubicBezTo>
                    <a:pt x="44406" y="179418"/>
                    <a:pt x="64027" y="212089"/>
                    <a:pt x="85649" y="243331"/>
                  </a:cubicBezTo>
                  <a:cubicBezTo>
                    <a:pt x="168517" y="363060"/>
                    <a:pt x="254051" y="481456"/>
                    <a:pt x="334633" y="602424"/>
                  </a:cubicBezTo>
                  <a:cubicBezTo>
                    <a:pt x="359302" y="639666"/>
                    <a:pt x="378733" y="638428"/>
                    <a:pt x="410833" y="616425"/>
                  </a:cubicBezTo>
                  <a:cubicBezTo>
                    <a:pt x="555803" y="516127"/>
                    <a:pt x="628384" y="270954"/>
                    <a:pt x="558470" y="108838"/>
                  </a:cubicBezTo>
                  <a:close/>
                  <a:moveTo>
                    <a:pt x="442646" y="455358"/>
                  </a:moveTo>
                  <a:cubicBezTo>
                    <a:pt x="373304" y="560609"/>
                    <a:pt x="368256" y="560133"/>
                    <a:pt x="295866" y="460977"/>
                  </a:cubicBezTo>
                  <a:cubicBezTo>
                    <a:pt x="223476" y="361822"/>
                    <a:pt x="143466" y="270477"/>
                    <a:pt x="86316" y="161892"/>
                  </a:cubicBezTo>
                  <a:cubicBezTo>
                    <a:pt x="76638" y="143719"/>
                    <a:pt x="67990" y="125021"/>
                    <a:pt x="60408" y="105885"/>
                  </a:cubicBezTo>
                  <a:cubicBezTo>
                    <a:pt x="53836" y="89216"/>
                    <a:pt x="50883" y="70738"/>
                    <a:pt x="67933" y="58260"/>
                  </a:cubicBezTo>
                  <a:cubicBezTo>
                    <a:pt x="86221" y="44544"/>
                    <a:pt x="102984" y="57593"/>
                    <a:pt x="114605" y="68738"/>
                  </a:cubicBezTo>
                  <a:cubicBezTo>
                    <a:pt x="206140" y="157034"/>
                    <a:pt x="294056" y="248284"/>
                    <a:pt x="329584" y="375919"/>
                  </a:cubicBezTo>
                  <a:cubicBezTo>
                    <a:pt x="330385" y="380596"/>
                    <a:pt x="331499" y="385206"/>
                    <a:pt x="332918" y="389730"/>
                  </a:cubicBezTo>
                  <a:cubicBezTo>
                    <a:pt x="340062" y="405828"/>
                    <a:pt x="337681" y="434022"/>
                    <a:pt x="364351" y="428783"/>
                  </a:cubicBezTo>
                  <a:cubicBezTo>
                    <a:pt x="389592" y="423830"/>
                    <a:pt x="380067" y="398303"/>
                    <a:pt x="380543" y="380491"/>
                  </a:cubicBezTo>
                  <a:cubicBezTo>
                    <a:pt x="381210" y="350487"/>
                    <a:pt x="380543" y="320388"/>
                    <a:pt x="380543" y="290289"/>
                  </a:cubicBezTo>
                  <a:cubicBezTo>
                    <a:pt x="377972" y="238188"/>
                    <a:pt x="373590" y="185514"/>
                    <a:pt x="388163" y="134556"/>
                  </a:cubicBezTo>
                  <a:cubicBezTo>
                    <a:pt x="394545" y="112172"/>
                    <a:pt x="397022" y="83121"/>
                    <a:pt x="426263" y="80644"/>
                  </a:cubicBezTo>
                  <a:cubicBezTo>
                    <a:pt x="455505" y="78167"/>
                    <a:pt x="464363" y="106171"/>
                    <a:pt x="473888" y="126936"/>
                  </a:cubicBezTo>
                  <a:cubicBezTo>
                    <a:pt x="528085" y="242283"/>
                    <a:pt x="511512" y="351345"/>
                    <a:pt x="442646" y="455358"/>
                  </a:cubicBezTo>
                  <a:close/>
                </a:path>
              </a:pathLst>
            </a:custGeom>
            <a:solidFill>
              <a:srgbClr val="D2B678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" name="任意多边形 21"/>
            <p:cNvSpPr/>
            <p:nvPr>
              <p:custDataLst>
                <p:tags r:id="rId8"/>
              </p:custDataLst>
            </p:nvPr>
          </p:nvSpPr>
          <p:spPr>
            <a:xfrm>
              <a:off x="2888" y="13149"/>
              <a:ext cx="2918" cy="134"/>
            </a:xfrm>
            <a:custGeom>
              <a:avLst/>
              <a:gdLst>
                <a:gd name="connsiteX0" fmla="*/ 0 w 2888"/>
                <a:gd name="connsiteY0" fmla="*/ 45 h 132"/>
                <a:gd name="connsiteX1" fmla="*/ 152 w 2888"/>
                <a:gd name="connsiteY1" fmla="*/ 34 h 132"/>
                <a:gd name="connsiteX2" fmla="*/ 267 w 2888"/>
                <a:gd name="connsiteY2" fmla="*/ 34 h 132"/>
                <a:gd name="connsiteX3" fmla="*/ 382 w 2888"/>
                <a:gd name="connsiteY3" fmla="*/ 44 h 132"/>
                <a:gd name="connsiteX4" fmla="*/ 497 w 2888"/>
                <a:gd name="connsiteY4" fmla="*/ 92 h 132"/>
                <a:gd name="connsiteX5" fmla="*/ 603 w 2888"/>
                <a:gd name="connsiteY5" fmla="*/ 111 h 132"/>
                <a:gd name="connsiteX6" fmla="*/ 708 w 2888"/>
                <a:gd name="connsiteY6" fmla="*/ 130 h 132"/>
                <a:gd name="connsiteX7" fmla="*/ 814 w 2888"/>
                <a:gd name="connsiteY7" fmla="*/ 130 h 132"/>
                <a:gd name="connsiteX8" fmla="*/ 929 w 2888"/>
                <a:gd name="connsiteY8" fmla="*/ 120 h 132"/>
                <a:gd name="connsiteX9" fmla="*/ 1035 w 2888"/>
                <a:gd name="connsiteY9" fmla="*/ 111 h 132"/>
                <a:gd name="connsiteX10" fmla="*/ 1150 w 2888"/>
                <a:gd name="connsiteY10" fmla="*/ 111 h 132"/>
                <a:gd name="connsiteX11" fmla="*/ 1256 w 2888"/>
                <a:gd name="connsiteY11" fmla="*/ 111 h 132"/>
                <a:gd name="connsiteX12" fmla="*/ 1361 w 2888"/>
                <a:gd name="connsiteY12" fmla="*/ 111 h 132"/>
                <a:gd name="connsiteX13" fmla="*/ 1467 w 2888"/>
                <a:gd name="connsiteY13" fmla="*/ 111 h 132"/>
                <a:gd name="connsiteX14" fmla="*/ 1572 w 2888"/>
                <a:gd name="connsiteY14" fmla="*/ 111 h 132"/>
                <a:gd name="connsiteX15" fmla="*/ 1688 w 2888"/>
                <a:gd name="connsiteY15" fmla="*/ 111 h 132"/>
                <a:gd name="connsiteX16" fmla="*/ 1803 w 2888"/>
                <a:gd name="connsiteY16" fmla="*/ 111 h 132"/>
                <a:gd name="connsiteX17" fmla="*/ 1908 w 2888"/>
                <a:gd name="connsiteY17" fmla="*/ 111 h 132"/>
                <a:gd name="connsiteX18" fmla="*/ 2014 w 2888"/>
                <a:gd name="connsiteY18" fmla="*/ 72 h 132"/>
                <a:gd name="connsiteX19" fmla="*/ 2120 w 2888"/>
                <a:gd name="connsiteY19" fmla="*/ 34 h 132"/>
                <a:gd name="connsiteX20" fmla="*/ 2225 w 2888"/>
                <a:gd name="connsiteY20" fmla="*/ 4 h 132"/>
                <a:gd name="connsiteX21" fmla="*/ 2340 w 2888"/>
                <a:gd name="connsiteY21" fmla="*/ 4 h 132"/>
                <a:gd name="connsiteX22" fmla="*/ 2446 w 2888"/>
                <a:gd name="connsiteY22" fmla="*/ 4 h 132"/>
                <a:gd name="connsiteX23" fmla="*/ 2571 w 2888"/>
                <a:gd name="connsiteY23" fmla="*/ 53 h 132"/>
                <a:gd name="connsiteX24" fmla="*/ 2676 w 2888"/>
                <a:gd name="connsiteY24" fmla="*/ 82 h 132"/>
                <a:gd name="connsiteX25" fmla="*/ 2782 w 2888"/>
                <a:gd name="connsiteY25" fmla="*/ 82 h 132"/>
                <a:gd name="connsiteX26" fmla="*/ 2888 w 2888"/>
                <a:gd name="connsiteY26" fmla="*/ 53 h 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888" h="133">
                  <a:moveTo>
                    <a:pt x="0" y="45"/>
                  </a:moveTo>
                  <a:cubicBezTo>
                    <a:pt x="19" y="30"/>
                    <a:pt x="108" y="49"/>
                    <a:pt x="152" y="34"/>
                  </a:cubicBezTo>
                  <a:cubicBezTo>
                    <a:pt x="196" y="18"/>
                    <a:pt x="221" y="32"/>
                    <a:pt x="267" y="34"/>
                  </a:cubicBezTo>
                  <a:cubicBezTo>
                    <a:pt x="313" y="36"/>
                    <a:pt x="336" y="32"/>
                    <a:pt x="382" y="44"/>
                  </a:cubicBezTo>
                  <a:cubicBezTo>
                    <a:pt x="428" y="56"/>
                    <a:pt x="453" y="79"/>
                    <a:pt x="497" y="92"/>
                  </a:cubicBezTo>
                  <a:cubicBezTo>
                    <a:pt x="541" y="105"/>
                    <a:pt x="561" y="103"/>
                    <a:pt x="603" y="111"/>
                  </a:cubicBezTo>
                  <a:cubicBezTo>
                    <a:pt x="645" y="119"/>
                    <a:pt x="666" y="126"/>
                    <a:pt x="708" y="130"/>
                  </a:cubicBezTo>
                  <a:cubicBezTo>
                    <a:pt x="750" y="134"/>
                    <a:pt x="770" y="132"/>
                    <a:pt x="814" y="130"/>
                  </a:cubicBezTo>
                  <a:cubicBezTo>
                    <a:pt x="858" y="128"/>
                    <a:pt x="885" y="124"/>
                    <a:pt x="929" y="120"/>
                  </a:cubicBezTo>
                  <a:cubicBezTo>
                    <a:pt x="973" y="116"/>
                    <a:pt x="991" y="113"/>
                    <a:pt x="1035" y="111"/>
                  </a:cubicBezTo>
                  <a:cubicBezTo>
                    <a:pt x="1079" y="109"/>
                    <a:pt x="1106" y="111"/>
                    <a:pt x="1150" y="111"/>
                  </a:cubicBezTo>
                  <a:cubicBezTo>
                    <a:pt x="1194" y="111"/>
                    <a:pt x="1214" y="111"/>
                    <a:pt x="1256" y="111"/>
                  </a:cubicBezTo>
                  <a:cubicBezTo>
                    <a:pt x="1298" y="111"/>
                    <a:pt x="1319" y="111"/>
                    <a:pt x="1361" y="111"/>
                  </a:cubicBezTo>
                  <a:cubicBezTo>
                    <a:pt x="1403" y="111"/>
                    <a:pt x="1425" y="111"/>
                    <a:pt x="1467" y="111"/>
                  </a:cubicBezTo>
                  <a:cubicBezTo>
                    <a:pt x="1509" y="111"/>
                    <a:pt x="1528" y="111"/>
                    <a:pt x="1572" y="111"/>
                  </a:cubicBezTo>
                  <a:cubicBezTo>
                    <a:pt x="1616" y="111"/>
                    <a:pt x="1642" y="111"/>
                    <a:pt x="1688" y="111"/>
                  </a:cubicBezTo>
                  <a:cubicBezTo>
                    <a:pt x="1734" y="111"/>
                    <a:pt x="1759" y="111"/>
                    <a:pt x="1803" y="111"/>
                  </a:cubicBezTo>
                  <a:cubicBezTo>
                    <a:pt x="1847" y="111"/>
                    <a:pt x="1866" y="119"/>
                    <a:pt x="1908" y="111"/>
                  </a:cubicBezTo>
                  <a:cubicBezTo>
                    <a:pt x="1950" y="103"/>
                    <a:pt x="1972" y="87"/>
                    <a:pt x="2014" y="72"/>
                  </a:cubicBezTo>
                  <a:cubicBezTo>
                    <a:pt x="2056" y="57"/>
                    <a:pt x="2078" y="47"/>
                    <a:pt x="2120" y="34"/>
                  </a:cubicBezTo>
                  <a:cubicBezTo>
                    <a:pt x="2162" y="20"/>
                    <a:pt x="2181" y="10"/>
                    <a:pt x="2225" y="4"/>
                  </a:cubicBezTo>
                  <a:cubicBezTo>
                    <a:pt x="2269" y="-2"/>
                    <a:pt x="2296" y="4"/>
                    <a:pt x="2340" y="4"/>
                  </a:cubicBezTo>
                  <a:cubicBezTo>
                    <a:pt x="2384" y="4"/>
                    <a:pt x="2400" y="-6"/>
                    <a:pt x="2446" y="4"/>
                  </a:cubicBezTo>
                  <a:cubicBezTo>
                    <a:pt x="2492" y="14"/>
                    <a:pt x="2525" y="38"/>
                    <a:pt x="2571" y="53"/>
                  </a:cubicBezTo>
                  <a:cubicBezTo>
                    <a:pt x="2617" y="68"/>
                    <a:pt x="2634" y="76"/>
                    <a:pt x="2676" y="82"/>
                  </a:cubicBezTo>
                  <a:cubicBezTo>
                    <a:pt x="2718" y="88"/>
                    <a:pt x="2740" y="88"/>
                    <a:pt x="2782" y="82"/>
                  </a:cubicBezTo>
                  <a:cubicBezTo>
                    <a:pt x="2824" y="76"/>
                    <a:pt x="2869" y="59"/>
                    <a:pt x="2888" y="53"/>
                  </a:cubicBezTo>
                </a:path>
              </a:pathLst>
            </a:custGeom>
            <a:noFill/>
            <a:ln w="25400">
              <a:solidFill>
                <a:srgbClr val="FFFFFF"/>
              </a:solidFill>
            </a:ln>
          </p:spPr>
          <p:style>
            <a:lnRef idx="2">
              <a:srgbClr val="4A9072">
                <a:lumMod val="75000"/>
              </a:srgbClr>
            </a:lnRef>
            <a:fillRef idx="1">
              <a:srgbClr val="4A9072"/>
            </a:fillRef>
            <a:effectRef idx="0">
              <a:srgbClr val="FFFFFF"/>
            </a:effectRef>
            <a:fontRef idx="minor">
              <a:srgbClr val="FFFFFF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1" name="任意多边形: 形状 37"/>
            <p:cNvSpPr/>
            <p:nvPr>
              <p:custDataLst>
                <p:tags r:id="rId9"/>
              </p:custDataLst>
            </p:nvPr>
          </p:nvSpPr>
          <p:spPr>
            <a:xfrm>
              <a:off x="2888" y="12581"/>
              <a:ext cx="2830" cy="331"/>
            </a:xfrm>
            <a:custGeom>
              <a:avLst/>
              <a:gdLst/>
              <a:ahLst/>
              <a:cxnLst/>
              <a:rect l="l" t="t" r="r" b="b"/>
              <a:pathLst>
                <a:path w="1796844" h="210462">
                  <a:moveTo>
                    <a:pt x="1435518" y="97320"/>
                  </a:moveTo>
                  <a:cubicBezTo>
                    <a:pt x="1423211" y="97236"/>
                    <a:pt x="1413626" y="103096"/>
                    <a:pt x="1406761" y="114900"/>
                  </a:cubicBezTo>
                  <a:cubicBezTo>
                    <a:pt x="1401320" y="124360"/>
                    <a:pt x="1398599" y="135159"/>
                    <a:pt x="1398599" y="147298"/>
                  </a:cubicBezTo>
                  <a:cubicBezTo>
                    <a:pt x="1398599" y="159437"/>
                    <a:pt x="1401906" y="168897"/>
                    <a:pt x="1408519" y="175678"/>
                  </a:cubicBezTo>
                  <a:cubicBezTo>
                    <a:pt x="1414044" y="181287"/>
                    <a:pt x="1420532" y="184091"/>
                    <a:pt x="1427983" y="184091"/>
                  </a:cubicBezTo>
                  <a:cubicBezTo>
                    <a:pt x="1436690" y="184091"/>
                    <a:pt x="1444182" y="180910"/>
                    <a:pt x="1450461" y="174548"/>
                  </a:cubicBezTo>
                  <a:cubicBezTo>
                    <a:pt x="1457577" y="167515"/>
                    <a:pt x="1461344" y="158014"/>
                    <a:pt x="1461762" y="146042"/>
                  </a:cubicBezTo>
                  <a:cubicBezTo>
                    <a:pt x="1462934" y="113644"/>
                    <a:pt x="1454186" y="97403"/>
                    <a:pt x="1435518" y="97320"/>
                  </a:cubicBezTo>
                  <a:close/>
                  <a:moveTo>
                    <a:pt x="1736067" y="94432"/>
                  </a:moveTo>
                  <a:cubicBezTo>
                    <a:pt x="1722002" y="94432"/>
                    <a:pt x="1711454" y="98596"/>
                    <a:pt x="1704422" y="106926"/>
                  </a:cubicBezTo>
                  <a:cubicBezTo>
                    <a:pt x="1697390" y="115256"/>
                    <a:pt x="1693874" y="127792"/>
                    <a:pt x="1693874" y="144535"/>
                  </a:cubicBezTo>
                  <a:cubicBezTo>
                    <a:pt x="1693874" y="155335"/>
                    <a:pt x="1697704" y="164627"/>
                    <a:pt x="1705364" y="172413"/>
                  </a:cubicBezTo>
                  <a:cubicBezTo>
                    <a:pt x="1713024" y="180198"/>
                    <a:pt x="1722002" y="184091"/>
                    <a:pt x="1732299" y="184091"/>
                  </a:cubicBezTo>
                  <a:cubicBezTo>
                    <a:pt x="1739332" y="184091"/>
                    <a:pt x="1745275" y="182794"/>
                    <a:pt x="1750131" y="180198"/>
                  </a:cubicBezTo>
                  <a:cubicBezTo>
                    <a:pt x="1752977" y="178692"/>
                    <a:pt x="1757623" y="175217"/>
                    <a:pt x="1764070" y="169776"/>
                  </a:cubicBezTo>
                  <a:cubicBezTo>
                    <a:pt x="1765325" y="168687"/>
                    <a:pt x="1766539" y="167390"/>
                    <a:pt x="1767711" y="165883"/>
                  </a:cubicBezTo>
                  <a:lnTo>
                    <a:pt x="1767334" y="144159"/>
                  </a:lnTo>
                  <a:lnTo>
                    <a:pt x="1767460" y="129592"/>
                  </a:lnTo>
                  <a:lnTo>
                    <a:pt x="1767711" y="114775"/>
                  </a:lnTo>
                  <a:cubicBezTo>
                    <a:pt x="1764530" y="107994"/>
                    <a:pt x="1760302" y="102908"/>
                    <a:pt x="1755028" y="99517"/>
                  </a:cubicBezTo>
                  <a:cubicBezTo>
                    <a:pt x="1749754" y="96127"/>
                    <a:pt x="1743434" y="94432"/>
                    <a:pt x="1736067" y="94432"/>
                  </a:cubicBezTo>
                  <a:close/>
                  <a:moveTo>
                    <a:pt x="1121820" y="93427"/>
                  </a:moveTo>
                  <a:cubicBezTo>
                    <a:pt x="1111607" y="93427"/>
                    <a:pt x="1103110" y="97383"/>
                    <a:pt x="1096329" y="105294"/>
                  </a:cubicBezTo>
                  <a:cubicBezTo>
                    <a:pt x="1089548" y="113205"/>
                    <a:pt x="1084483" y="125113"/>
                    <a:pt x="1081134" y="141019"/>
                  </a:cubicBezTo>
                  <a:lnTo>
                    <a:pt x="1119686" y="122686"/>
                  </a:lnTo>
                  <a:cubicBezTo>
                    <a:pt x="1134838" y="115319"/>
                    <a:pt x="1145638" y="108914"/>
                    <a:pt x="1152084" y="103473"/>
                  </a:cubicBezTo>
                  <a:cubicBezTo>
                    <a:pt x="1144884" y="96776"/>
                    <a:pt x="1134796" y="93427"/>
                    <a:pt x="1121820" y="93427"/>
                  </a:cubicBezTo>
                  <a:close/>
                  <a:moveTo>
                    <a:pt x="645570" y="93427"/>
                  </a:moveTo>
                  <a:cubicBezTo>
                    <a:pt x="635357" y="93427"/>
                    <a:pt x="626860" y="97383"/>
                    <a:pt x="620079" y="105294"/>
                  </a:cubicBezTo>
                  <a:cubicBezTo>
                    <a:pt x="613298" y="113205"/>
                    <a:pt x="608233" y="125113"/>
                    <a:pt x="604884" y="141019"/>
                  </a:cubicBezTo>
                  <a:lnTo>
                    <a:pt x="643436" y="122686"/>
                  </a:lnTo>
                  <a:cubicBezTo>
                    <a:pt x="658588" y="115319"/>
                    <a:pt x="669387" y="108914"/>
                    <a:pt x="675834" y="103473"/>
                  </a:cubicBezTo>
                  <a:cubicBezTo>
                    <a:pt x="668634" y="96776"/>
                    <a:pt x="658546" y="93427"/>
                    <a:pt x="645570" y="93427"/>
                  </a:cubicBezTo>
                  <a:close/>
                  <a:moveTo>
                    <a:pt x="356448" y="93176"/>
                  </a:moveTo>
                  <a:cubicBezTo>
                    <a:pt x="343473" y="93176"/>
                    <a:pt x="332276" y="98471"/>
                    <a:pt x="322858" y="109061"/>
                  </a:cubicBezTo>
                  <a:cubicBezTo>
                    <a:pt x="313439" y="119651"/>
                    <a:pt x="308730" y="131853"/>
                    <a:pt x="308730" y="145666"/>
                  </a:cubicBezTo>
                  <a:cubicBezTo>
                    <a:pt x="308730" y="159395"/>
                    <a:pt x="311158" y="169692"/>
                    <a:pt x="316014" y="176557"/>
                  </a:cubicBezTo>
                  <a:cubicBezTo>
                    <a:pt x="320869" y="183421"/>
                    <a:pt x="328152" y="186854"/>
                    <a:pt x="337864" y="186854"/>
                  </a:cubicBezTo>
                  <a:cubicBezTo>
                    <a:pt x="345900" y="186854"/>
                    <a:pt x="352723" y="185389"/>
                    <a:pt x="358332" y="182459"/>
                  </a:cubicBezTo>
                  <a:cubicBezTo>
                    <a:pt x="361346" y="180868"/>
                    <a:pt x="365574" y="177687"/>
                    <a:pt x="371015" y="172915"/>
                  </a:cubicBezTo>
                  <a:cubicBezTo>
                    <a:pt x="368336" y="150730"/>
                    <a:pt x="366997" y="134113"/>
                    <a:pt x="366997" y="123062"/>
                  </a:cubicBezTo>
                  <a:cubicBezTo>
                    <a:pt x="366997" y="119463"/>
                    <a:pt x="367227" y="115549"/>
                    <a:pt x="367687" y="111321"/>
                  </a:cubicBezTo>
                  <a:cubicBezTo>
                    <a:pt x="368148" y="107094"/>
                    <a:pt x="368838" y="102594"/>
                    <a:pt x="369759" y="97822"/>
                  </a:cubicBezTo>
                  <a:cubicBezTo>
                    <a:pt x="366662" y="96231"/>
                    <a:pt x="364004" y="95059"/>
                    <a:pt x="361785" y="94306"/>
                  </a:cubicBezTo>
                  <a:cubicBezTo>
                    <a:pt x="359567" y="93553"/>
                    <a:pt x="357788" y="93176"/>
                    <a:pt x="356448" y="93176"/>
                  </a:cubicBezTo>
                  <a:close/>
                  <a:moveTo>
                    <a:pt x="1437150" y="71828"/>
                  </a:moveTo>
                  <a:cubicBezTo>
                    <a:pt x="1453893" y="71828"/>
                    <a:pt x="1466576" y="79488"/>
                    <a:pt x="1475199" y="94808"/>
                  </a:cubicBezTo>
                  <a:cubicBezTo>
                    <a:pt x="1482064" y="107198"/>
                    <a:pt x="1485370" y="122100"/>
                    <a:pt x="1485119" y="139513"/>
                  </a:cubicBezTo>
                  <a:cubicBezTo>
                    <a:pt x="1484868" y="158097"/>
                    <a:pt x="1480012" y="173962"/>
                    <a:pt x="1470553" y="187105"/>
                  </a:cubicBezTo>
                  <a:cubicBezTo>
                    <a:pt x="1459837" y="202006"/>
                    <a:pt x="1445647" y="209457"/>
                    <a:pt x="1427983" y="209457"/>
                  </a:cubicBezTo>
                  <a:cubicBezTo>
                    <a:pt x="1413919" y="209457"/>
                    <a:pt x="1401822" y="204267"/>
                    <a:pt x="1391692" y="193886"/>
                  </a:cubicBezTo>
                  <a:cubicBezTo>
                    <a:pt x="1380391" y="182333"/>
                    <a:pt x="1374447" y="166804"/>
                    <a:pt x="1373861" y="147298"/>
                  </a:cubicBezTo>
                  <a:cubicBezTo>
                    <a:pt x="1373359" y="128378"/>
                    <a:pt x="1378130" y="111719"/>
                    <a:pt x="1388176" y="97320"/>
                  </a:cubicBezTo>
                  <a:cubicBezTo>
                    <a:pt x="1399896" y="80325"/>
                    <a:pt x="1416221" y="71828"/>
                    <a:pt x="1437150" y="71828"/>
                  </a:cubicBezTo>
                  <a:close/>
                  <a:moveTo>
                    <a:pt x="354816" y="70949"/>
                  </a:moveTo>
                  <a:cubicBezTo>
                    <a:pt x="362099" y="70949"/>
                    <a:pt x="370262" y="72833"/>
                    <a:pt x="379303" y="76600"/>
                  </a:cubicBezTo>
                  <a:cubicBezTo>
                    <a:pt x="390688" y="81288"/>
                    <a:pt x="396381" y="86939"/>
                    <a:pt x="396381" y="93553"/>
                  </a:cubicBezTo>
                  <a:cubicBezTo>
                    <a:pt x="396381" y="95813"/>
                    <a:pt x="395544" y="97822"/>
                    <a:pt x="393869" y="99580"/>
                  </a:cubicBezTo>
                  <a:cubicBezTo>
                    <a:pt x="393032" y="102761"/>
                    <a:pt x="392383" y="107994"/>
                    <a:pt x="391923" y="115277"/>
                  </a:cubicBezTo>
                  <a:cubicBezTo>
                    <a:pt x="391463" y="122560"/>
                    <a:pt x="391191" y="131894"/>
                    <a:pt x="391107" y="143280"/>
                  </a:cubicBezTo>
                  <a:cubicBezTo>
                    <a:pt x="391023" y="153660"/>
                    <a:pt x="391735" y="161865"/>
                    <a:pt x="393242" y="167892"/>
                  </a:cubicBezTo>
                  <a:cubicBezTo>
                    <a:pt x="394079" y="171576"/>
                    <a:pt x="396716" y="178943"/>
                    <a:pt x="401153" y="189993"/>
                  </a:cubicBezTo>
                  <a:cubicBezTo>
                    <a:pt x="401739" y="191500"/>
                    <a:pt x="402701" y="193718"/>
                    <a:pt x="404041" y="196649"/>
                  </a:cubicBezTo>
                  <a:lnTo>
                    <a:pt x="404794" y="198783"/>
                  </a:lnTo>
                  <a:cubicBezTo>
                    <a:pt x="404794" y="202132"/>
                    <a:pt x="403622" y="204895"/>
                    <a:pt x="401278" y="207071"/>
                  </a:cubicBezTo>
                  <a:cubicBezTo>
                    <a:pt x="398934" y="209248"/>
                    <a:pt x="396213" y="210336"/>
                    <a:pt x="393116" y="210336"/>
                  </a:cubicBezTo>
                  <a:cubicBezTo>
                    <a:pt x="391525" y="210336"/>
                    <a:pt x="388637" y="208494"/>
                    <a:pt x="384451" y="204811"/>
                  </a:cubicBezTo>
                  <a:cubicBezTo>
                    <a:pt x="380684" y="201378"/>
                    <a:pt x="377880" y="198323"/>
                    <a:pt x="376038" y="195644"/>
                  </a:cubicBezTo>
                  <a:cubicBezTo>
                    <a:pt x="368001" y="199997"/>
                    <a:pt x="360927" y="203283"/>
                    <a:pt x="354816" y="205501"/>
                  </a:cubicBezTo>
                  <a:cubicBezTo>
                    <a:pt x="348705" y="207720"/>
                    <a:pt x="343598" y="208829"/>
                    <a:pt x="339496" y="208829"/>
                  </a:cubicBezTo>
                  <a:cubicBezTo>
                    <a:pt x="319907" y="208829"/>
                    <a:pt x="305633" y="203304"/>
                    <a:pt x="296675" y="192253"/>
                  </a:cubicBezTo>
                  <a:cubicBezTo>
                    <a:pt x="288220" y="181873"/>
                    <a:pt x="283992" y="165967"/>
                    <a:pt x="283992" y="144535"/>
                  </a:cubicBezTo>
                  <a:cubicBezTo>
                    <a:pt x="283992" y="124276"/>
                    <a:pt x="290962" y="106947"/>
                    <a:pt x="304900" y="92548"/>
                  </a:cubicBezTo>
                  <a:cubicBezTo>
                    <a:pt x="318839" y="78149"/>
                    <a:pt x="335478" y="70949"/>
                    <a:pt x="354816" y="70949"/>
                  </a:cubicBezTo>
                  <a:close/>
                  <a:moveTo>
                    <a:pt x="1121820" y="70824"/>
                  </a:moveTo>
                  <a:cubicBezTo>
                    <a:pt x="1135717" y="70824"/>
                    <a:pt x="1147061" y="73168"/>
                    <a:pt x="1155851" y="77856"/>
                  </a:cubicBezTo>
                  <a:cubicBezTo>
                    <a:pt x="1166650" y="83632"/>
                    <a:pt x="1172050" y="92506"/>
                    <a:pt x="1172050" y="104477"/>
                  </a:cubicBezTo>
                  <a:cubicBezTo>
                    <a:pt x="1172050" y="112849"/>
                    <a:pt x="1167320" y="120467"/>
                    <a:pt x="1157860" y="127332"/>
                  </a:cubicBezTo>
                  <a:cubicBezTo>
                    <a:pt x="1153674" y="130346"/>
                    <a:pt x="1144800" y="135034"/>
                    <a:pt x="1131238" y="141396"/>
                  </a:cubicBezTo>
                  <a:lnTo>
                    <a:pt x="1083269" y="164125"/>
                  </a:lnTo>
                  <a:cubicBezTo>
                    <a:pt x="1087957" y="171073"/>
                    <a:pt x="1093797" y="176306"/>
                    <a:pt x="1100787" y="179822"/>
                  </a:cubicBezTo>
                  <a:cubicBezTo>
                    <a:pt x="1107777" y="183338"/>
                    <a:pt x="1115918" y="185096"/>
                    <a:pt x="1125211" y="185096"/>
                  </a:cubicBezTo>
                  <a:cubicBezTo>
                    <a:pt x="1130987" y="185096"/>
                    <a:pt x="1137768" y="184007"/>
                    <a:pt x="1145554" y="181831"/>
                  </a:cubicBezTo>
                  <a:cubicBezTo>
                    <a:pt x="1155432" y="179068"/>
                    <a:pt x="1161795" y="175448"/>
                    <a:pt x="1164641" y="170969"/>
                  </a:cubicBezTo>
                  <a:cubicBezTo>
                    <a:pt x="1167487" y="166490"/>
                    <a:pt x="1170543" y="164251"/>
                    <a:pt x="1173808" y="164251"/>
                  </a:cubicBezTo>
                  <a:cubicBezTo>
                    <a:pt x="1176738" y="164251"/>
                    <a:pt x="1179354" y="165360"/>
                    <a:pt x="1181656" y="167578"/>
                  </a:cubicBezTo>
                  <a:cubicBezTo>
                    <a:pt x="1183958" y="169797"/>
                    <a:pt x="1185110" y="172371"/>
                    <a:pt x="1185110" y="175301"/>
                  </a:cubicBezTo>
                  <a:cubicBezTo>
                    <a:pt x="1185110" y="184593"/>
                    <a:pt x="1177617" y="192588"/>
                    <a:pt x="1162632" y="199286"/>
                  </a:cubicBezTo>
                  <a:cubicBezTo>
                    <a:pt x="1149823" y="204978"/>
                    <a:pt x="1137350" y="207825"/>
                    <a:pt x="1125211" y="207825"/>
                  </a:cubicBezTo>
                  <a:cubicBezTo>
                    <a:pt x="1106291" y="207825"/>
                    <a:pt x="1090971" y="203095"/>
                    <a:pt x="1079251" y="193635"/>
                  </a:cubicBezTo>
                  <a:cubicBezTo>
                    <a:pt x="1066442" y="183170"/>
                    <a:pt x="1060038" y="168520"/>
                    <a:pt x="1060038" y="149684"/>
                  </a:cubicBezTo>
                  <a:cubicBezTo>
                    <a:pt x="1060038" y="127918"/>
                    <a:pt x="1065312" y="109668"/>
                    <a:pt x="1075860" y="94934"/>
                  </a:cubicBezTo>
                  <a:cubicBezTo>
                    <a:pt x="1087329" y="78860"/>
                    <a:pt x="1102649" y="70824"/>
                    <a:pt x="1121820" y="70824"/>
                  </a:cubicBezTo>
                  <a:close/>
                  <a:moveTo>
                    <a:pt x="645570" y="70824"/>
                  </a:moveTo>
                  <a:cubicBezTo>
                    <a:pt x="659467" y="70824"/>
                    <a:pt x="670811" y="73168"/>
                    <a:pt x="679601" y="77856"/>
                  </a:cubicBezTo>
                  <a:cubicBezTo>
                    <a:pt x="690400" y="83632"/>
                    <a:pt x="695800" y="92506"/>
                    <a:pt x="695800" y="104477"/>
                  </a:cubicBezTo>
                  <a:cubicBezTo>
                    <a:pt x="695800" y="112849"/>
                    <a:pt x="691070" y="120467"/>
                    <a:pt x="681610" y="127332"/>
                  </a:cubicBezTo>
                  <a:cubicBezTo>
                    <a:pt x="677424" y="130346"/>
                    <a:pt x="668550" y="135034"/>
                    <a:pt x="654988" y="141396"/>
                  </a:cubicBezTo>
                  <a:lnTo>
                    <a:pt x="607019" y="164125"/>
                  </a:lnTo>
                  <a:cubicBezTo>
                    <a:pt x="611707" y="171073"/>
                    <a:pt x="617546" y="176306"/>
                    <a:pt x="624537" y="179822"/>
                  </a:cubicBezTo>
                  <a:cubicBezTo>
                    <a:pt x="631527" y="183338"/>
                    <a:pt x="639668" y="185096"/>
                    <a:pt x="648961" y="185096"/>
                  </a:cubicBezTo>
                  <a:cubicBezTo>
                    <a:pt x="654737" y="185096"/>
                    <a:pt x="661518" y="184007"/>
                    <a:pt x="669304" y="181831"/>
                  </a:cubicBezTo>
                  <a:cubicBezTo>
                    <a:pt x="679182" y="179068"/>
                    <a:pt x="685545" y="175448"/>
                    <a:pt x="688391" y="170969"/>
                  </a:cubicBezTo>
                  <a:cubicBezTo>
                    <a:pt x="691237" y="166490"/>
                    <a:pt x="694293" y="164251"/>
                    <a:pt x="697558" y="164251"/>
                  </a:cubicBezTo>
                  <a:cubicBezTo>
                    <a:pt x="700488" y="164251"/>
                    <a:pt x="703104" y="165360"/>
                    <a:pt x="705406" y="167578"/>
                  </a:cubicBezTo>
                  <a:cubicBezTo>
                    <a:pt x="707708" y="169797"/>
                    <a:pt x="708860" y="172371"/>
                    <a:pt x="708860" y="175301"/>
                  </a:cubicBezTo>
                  <a:cubicBezTo>
                    <a:pt x="708860" y="184593"/>
                    <a:pt x="701367" y="192588"/>
                    <a:pt x="686382" y="199286"/>
                  </a:cubicBezTo>
                  <a:cubicBezTo>
                    <a:pt x="673573" y="204978"/>
                    <a:pt x="661100" y="207825"/>
                    <a:pt x="648961" y="207825"/>
                  </a:cubicBezTo>
                  <a:cubicBezTo>
                    <a:pt x="630041" y="207825"/>
                    <a:pt x="614721" y="203095"/>
                    <a:pt x="603001" y="193635"/>
                  </a:cubicBezTo>
                  <a:cubicBezTo>
                    <a:pt x="590192" y="183170"/>
                    <a:pt x="583788" y="168520"/>
                    <a:pt x="583788" y="149684"/>
                  </a:cubicBezTo>
                  <a:cubicBezTo>
                    <a:pt x="583788" y="127918"/>
                    <a:pt x="589062" y="109668"/>
                    <a:pt x="599610" y="94934"/>
                  </a:cubicBezTo>
                  <a:cubicBezTo>
                    <a:pt x="611079" y="78860"/>
                    <a:pt x="626399" y="70824"/>
                    <a:pt x="645570" y="70824"/>
                  </a:cubicBezTo>
                  <a:close/>
                  <a:moveTo>
                    <a:pt x="1610898" y="69694"/>
                  </a:moveTo>
                  <a:cubicBezTo>
                    <a:pt x="1617678" y="69694"/>
                    <a:pt x="1622743" y="72247"/>
                    <a:pt x="1626092" y="77354"/>
                  </a:cubicBezTo>
                  <a:cubicBezTo>
                    <a:pt x="1629441" y="82460"/>
                    <a:pt x="1631115" y="90162"/>
                    <a:pt x="1631115" y="100459"/>
                  </a:cubicBezTo>
                  <a:cubicBezTo>
                    <a:pt x="1631115" y="104812"/>
                    <a:pt x="1631073" y="107742"/>
                    <a:pt x="1630989" y="109249"/>
                  </a:cubicBezTo>
                  <a:cubicBezTo>
                    <a:pt x="1630403" y="119714"/>
                    <a:pt x="1626217" y="124946"/>
                    <a:pt x="1618432" y="124946"/>
                  </a:cubicBezTo>
                  <a:cubicBezTo>
                    <a:pt x="1611232" y="124946"/>
                    <a:pt x="1607633" y="120802"/>
                    <a:pt x="1607633" y="112514"/>
                  </a:cubicBezTo>
                  <a:cubicBezTo>
                    <a:pt x="1607633" y="110924"/>
                    <a:pt x="1607507" y="107994"/>
                    <a:pt x="1607256" y="103724"/>
                  </a:cubicBezTo>
                  <a:lnTo>
                    <a:pt x="1606879" y="93176"/>
                  </a:lnTo>
                  <a:cubicBezTo>
                    <a:pt x="1593652" y="94766"/>
                    <a:pt x="1583062" y="98492"/>
                    <a:pt x="1575109" y="104352"/>
                  </a:cubicBezTo>
                  <a:cubicBezTo>
                    <a:pt x="1567658" y="109793"/>
                    <a:pt x="1561463" y="117998"/>
                    <a:pt x="1556524" y="128964"/>
                  </a:cubicBezTo>
                  <a:lnTo>
                    <a:pt x="1556775" y="197779"/>
                  </a:lnTo>
                  <a:cubicBezTo>
                    <a:pt x="1556775" y="206234"/>
                    <a:pt x="1552631" y="210462"/>
                    <a:pt x="1544343" y="210462"/>
                  </a:cubicBezTo>
                  <a:cubicBezTo>
                    <a:pt x="1536976" y="210462"/>
                    <a:pt x="1533293" y="206234"/>
                    <a:pt x="1533293" y="197779"/>
                  </a:cubicBezTo>
                  <a:lnTo>
                    <a:pt x="1533293" y="109626"/>
                  </a:lnTo>
                  <a:cubicBezTo>
                    <a:pt x="1533293" y="106863"/>
                    <a:pt x="1533398" y="102719"/>
                    <a:pt x="1533607" y="97194"/>
                  </a:cubicBezTo>
                  <a:cubicBezTo>
                    <a:pt x="1533816" y="91669"/>
                    <a:pt x="1533921" y="87525"/>
                    <a:pt x="1533921" y="84762"/>
                  </a:cubicBezTo>
                  <a:cubicBezTo>
                    <a:pt x="1533921" y="76307"/>
                    <a:pt x="1537604" y="72079"/>
                    <a:pt x="1544971" y="72079"/>
                  </a:cubicBezTo>
                  <a:cubicBezTo>
                    <a:pt x="1553175" y="72079"/>
                    <a:pt x="1557319" y="79028"/>
                    <a:pt x="1557403" y="92925"/>
                  </a:cubicBezTo>
                  <a:cubicBezTo>
                    <a:pt x="1573477" y="77437"/>
                    <a:pt x="1591308" y="69694"/>
                    <a:pt x="1610898" y="69694"/>
                  </a:cubicBezTo>
                  <a:close/>
                  <a:moveTo>
                    <a:pt x="1001297" y="69694"/>
                  </a:moveTo>
                  <a:cubicBezTo>
                    <a:pt x="1008078" y="69694"/>
                    <a:pt x="1013143" y="72247"/>
                    <a:pt x="1016492" y="77354"/>
                  </a:cubicBezTo>
                  <a:cubicBezTo>
                    <a:pt x="1019841" y="82460"/>
                    <a:pt x="1021515" y="90162"/>
                    <a:pt x="1021515" y="100459"/>
                  </a:cubicBezTo>
                  <a:cubicBezTo>
                    <a:pt x="1021515" y="104812"/>
                    <a:pt x="1021473" y="107742"/>
                    <a:pt x="1021389" y="109249"/>
                  </a:cubicBezTo>
                  <a:cubicBezTo>
                    <a:pt x="1020803" y="119714"/>
                    <a:pt x="1016617" y="124946"/>
                    <a:pt x="1008832" y="124946"/>
                  </a:cubicBezTo>
                  <a:cubicBezTo>
                    <a:pt x="1001632" y="124946"/>
                    <a:pt x="998033" y="120802"/>
                    <a:pt x="998033" y="112514"/>
                  </a:cubicBezTo>
                  <a:cubicBezTo>
                    <a:pt x="998033" y="110924"/>
                    <a:pt x="997907" y="107994"/>
                    <a:pt x="997656" y="103724"/>
                  </a:cubicBezTo>
                  <a:lnTo>
                    <a:pt x="997279" y="93176"/>
                  </a:lnTo>
                  <a:cubicBezTo>
                    <a:pt x="984052" y="94766"/>
                    <a:pt x="973462" y="98492"/>
                    <a:pt x="965509" y="104352"/>
                  </a:cubicBezTo>
                  <a:cubicBezTo>
                    <a:pt x="958058" y="109793"/>
                    <a:pt x="951863" y="117998"/>
                    <a:pt x="946924" y="128964"/>
                  </a:cubicBezTo>
                  <a:lnTo>
                    <a:pt x="947175" y="197779"/>
                  </a:lnTo>
                  <a:cubicBezTo>
                    <a:pt x="947175" y="206234"/>
                    <a:pt x="943031" y="210462"/>
                    <a:pt x="934743" y="210462"/>
                  </a:cubicBezTo>
                  <a:cubicBezTo>
                    <a:pt x="927376" y="210462"/>
                    <a:pt x="923693" y="206234"/>
                    <a:pt x="923693" y="197779"/>
                  </a:cubicBezTo>
                  <a:lnTo>
                    <a:pt x="923693" y="109626"/>
                  </a:lnTo>
                  <a:cubicBezTo>
                    <a:pt x="923693" y="106863"/>
                    <a:pt x="923798" y="102719"/>
                    <a:pt x="924007" y="97194"/>
                  </a:cubicBezTo>
                  <a:cubicBezTo>
                    <a:pt x="924216" y="91669"/>
                    <a:pt x="924321" y="87525"/>
                    <a:pt x="924321" y="84762"/>
                  </a:cubicBezTo>
                  <a:cubicBezTo>
                    <a:pt x="924321" y="76307"/>
                    <a:pt x="928004" y="72079"/>
                    <a:pt x="935371" y="72079"/>
                  </a:cubicBezTo>
                  <a:cubicBezTo>
                    <a:pt x="943575" y="72079"/>
                    <a:pt x="947719" y="79028"/>
                    <a:pt x="947803" y="92925"/>
                  </a:cubicBezTo>
                  <a:cubicBezTo>
                    <a:pt x="963876" y="77437"/>
                    <a:pt x="981708" y="69694"/>
                    <a:pt x="1001297" y="69694"/>
                  </a:cubicBezTo>
                  <a:close/>
                  <a:moveTo>
                    <a:pt x="229772" y="69694"/>
                  </a:moveTo>
                  <a:cubicBezTo>
                    <a:pt x="236553" y="69694"/>
                    <a:pt x="241618" y="72247"/>
                    <a:pt x="244967" y="77354"/>
                  </a:cubicBezTo>
                  <a:cubicBezTo>
                    <a:pt x="248316" y="82460"/>
                    <a:pt x="249990" y="90162"/>
                    <a:pt x="249990" y="100459"/>
                  </a:cubicBezTo>
                  <a:cubicBezTo>
                    <a:pt x="249990" y="104812"/>
                    <a:pt x="249948" y="107742"/>
                    <a:pt x="249864" y="109249"/>
                  </a:cubicBezTo>
                  <a:cubicBezTo>
                    <a:pt x="249278" y="119714"/>
                    <a:pt x="245092" y="124946"/>
                    <a:pt x="237307" y="124946"/>
                  </a:cubicBezTo>
                  <a:cubicBezTo>
                    <a:pt x="230107" y="124946"/>
                    <a:pt x="226508" y="120802"/>
                    <a:pt x="226508" y="112514"/>
                  </a:cubicBezTo>
                  <a:cubicBezTo>
                    <a:pt x="226508" y="110924"/>
                    <a:pt x="226382" y="107994"/>
                    <a:pt x="226131" y="103724"/>
                  </a:cubicBezTo>
                  <a:lnTo>
                    <a:pt x="225754" y="93176"/>
                  </a:lnTo>
                  <a:cubicBezTo>
                    <a:pt x="212527" y="94766"/>
                    <a:pt x="201937" y="98492"/>
                    <a:pt x="193984" y="104352"/>
                  </a:cubicBezTo>
                  <a:cubicBezTo>
                    <a:pt x="186533" y="109793"/>
                    <a:pt x="180338" y="117998"/>
                    <a:pt x="175399" y="128964"/>
                  </a:cubicBezTo>
                  <a:lnTo>
                    <a:pt x="175650" y="197779"/>
                  </a:lnTo>
                  <a:cubicBezTo>
                    <a:pt x="175650" y="206234"/>
                    <a:pt x="171506" y="210462"/>
                    <a:pt x="163218" y="210462"/>
                  </a:cubicBezTo>
                  <a:cubicBezTo>
                    <a:pt x="155851" y="210462"/>
                    <a:pt x="152168" y="206234"/>
                    <a:pt x="152168" y="197779"/>
                  </a:cubicBezTo>
                  <a:lnTo>
                    <a:pt x="152168" y="109626"/>
                  </a:lnTo>
                  <a:cubicBezTo>
                    <a:pt x="152168" y="106863"/>
                    <a:pt x="152273" y="102719"/>
                    <a:pt x="152482" y="97194"/>
                  </a:cubicBezTo>
                  <a:cubicBezTo>
                    <a:pt x="152691" y="91669"/>
                    <a:pt x="152796" y="87525"/>
                    <a:pt x="152796" y="84762"/>
                  </a:cubicBezTo>
                  <a:cubicBezTo>
                    <a:pt x="152796" y="76307"/>
                    <a:pt x="156479" y="72079"/>
                    <a:pt x="163846" y="72079"/>
                  </a:cubicBezTo>
                  <a:cubicBezTo>
                    <a:pt x="172050" y="72079"/>
                    <a:pt x="176194" y="79028"/>
                    <a:pt x="176278" y="92925"/>
                  </a:cubicBezTo>
                  <a:cubicBezTo>
                    <a:pt x="192351" y="77437"/>
                    <a:pt x="210183" y="69694"/>
                    <a:pt x="229772" y="69694"/>
                  </a:cubicBezTo>
                  <a:close/>
                  <a:moveTo>
                    <a:pt x="450708" y="69442"/>
                  </a:moveTo>
                  <a:cubicBezTo>
                    <a:pt x="455731" y="69442"/>
                    <a:pt x="459331" y="71996"/>
                    <a:pt x="461507" y="77102"/>
                  </a:cubicBezTo>
                  <a:lnTo>
                    <a:pt x="493403" y="164878"/>
                  </a:lnTo>
                  <a:cubicBezTo>
                    <a:pt x="499682" y="151484"/>
                    <a:pt x="507593" y="132062"/>
                    <a:pt x="517136" y="106612"/>
                  </a:cubicBezTo>
                  <a:cubicBezTo>
                    <a:pt x="519397" y="99915"/>
                    <a:pt x="522955" y="90455"/>
                    <a:pt x="527810" y="78233"/>
                  </a:cubicBezTo>
                  <a:cubicBezTo>
                    <a:pt x="530405" y="72875"/>
                    <a:pt x="534089" y="70196"/>
                    <a:pt x="538861" y="70196"/>
                  </a:cubicBezTo>
                  <a:cubicBezTo>
                    <a:pt x="542293" y="70196"/>
                    <a:pt x="545307" y="71410"/>
                    <a:pt x="547902" y="73837"/>
                  </a:cubicBezTo>
                  <a:cubicBezTo>
                    <a:pt x="550497" y="76265"/>
                    <a:pt x="551795" y="79153"/>
                    <a:pt x="551795" y="82502"/>
                  </a:cubicBezTo>
                  <a:cubicBezTo>
                    <a:pt x="551795" y="85683"/>
                    <a:pt x="544888" y="103598"/>
                    <a:pt x="531075" y="136248"/>
                  </a:cubicBezTo>
                  <a:lnTo>
                    <a:pt x="505332" y="195518"/>
                  </a:lnTo>
                  <a:cubicBezTo>
                    <a:pt x="505081" y="203220"/>
                    <a:pt x="501272" y="207071"/>
                    <a:pt x="493905" y="207071"/>
                  </a:cubicBezTo>
                  <a:cubicBezTo>
                    <a:pt x="487794" y="207071"/>
                    <a:pt x="483357" y="203471"/>
                    <a:pt x="480594" y="196272"/>
                  </a:cubicBezTo>
                  <a:lnTo>
                    <a:pt x="461382" y="145289"/>
                  </a:lnTo>
                  <a:lnTo>
                    <a:pt x="439029" y="87651"/>
                  </a:lnTo>
                  <a:cubicBezTo>
                    <a:pt x="438192" y="85474"/>
                    <a:pt x="437774" y="83549"/>
                    <a:pt x="437774" y="81874"/>
                  </a:cubicBezTo>
                  <a:cubicBezTo>
                    <a:pt x="437774" y="78442"/>
                    <a:pt x="439071" y="75512"/>
                    <a:pt x="441667" y="73084"/>
                  </a:cubicBezTo>
                  <a:cubicBezTo>
                    <a:pt x="444262" y="70656"/>
                    <a:pt x="447275" y="69442"/>
                    <a:pt x="450708" y="69442"/>
                  </a:cubicBezTo>
                  <a:close/>
                  <a:moveTo>
                    <a:pt x="1283620" y="68563"/>
                  </a:moveTo>
                  <a:cubicBezTo>
                    <a:pt x="1291824" y="68563"/>
                    <a:pt x="1300991" y="70489"/>
                    <a:pt x="1311120" y="74340"/>
                  </a:cubicBezTo>
                  <a:cubicBezTo>
                    <a:pt x="1323929" y="79279"/>
                    <a:pt x="1330333" y="85307"/>
                    <a:pt x="1330333" y="92422"/>
                  </a:cubicBezTo>
                  <a:cubicBezTo>
                    <a:pt x="1330333" y="95604"/>
                    <a:pt x="1329287" y="98429"/>
                    <a:pt x="1327194" y="100899"/>
                  </a:cubicBezTo>
                  <a:cubicBezTo>
                    <a:pt x="1325101" y="103368"/>
                    <a:pt x="1322506" y="104603"/>
                    <a:pt x="1319408" y="104603"/>
                  </a:cubicBezTo>
                  <a:cubicBezTo>
                    <a:pt x="1316981" y="104603"/>
                    <a:pt x="1314867" y="103871"/>
                    <a:pt x="1313067" y="102405"/>
                  </a:cubicBezTo>
                  <a:cubicBezTo>
                    <a:pt x="1311267" y="100940"/>
                    <a:pt x="1309530" y="99496"/>
                    <a:pt x="1307856" y="98073"/>
                  </a:cubicBezTo>
                  <a:cubicBezTo>
                    <a:pt x="1302916" y="94139"/>
                    <a:pt x="1294838" y="92171"/>
                    <a:pt x="1283620" y="92171"/>
                  </a:cubicBezTo>
                  <a:cubicBezTo>
                    <a:pt x="1275081" y="92171"/>
                    <a:pt x="1266625" y="99789"/>
                    <a:pt x="1258254" y="115026"/>
                  </a:cubicBezTo>
                  <a:cubicBezTo>
                    <a:pt x="1250636" y="129006"/>
                    <a:pt x="1246827" y="141103"/>
                    <a:pt x="1246827" y="151316"/>
                  </a:cubicBezTo>
                  <a:cubicBezTo>
                    <a:pt x="1246827" y="162367"/>
                    <a:pt x="1250594" y="171073"/>
                    <a:pt x="1258128" y="177436"/>
                  </a:cubicBezTo>
                  <a:cubicBezTo>
                    <a:pt x="1265160" y="183380"/>
                    <a:pt x="1274202" y="186352"/>
                    <a:pt x="1285252" y="186352"/>
                  </a:cubicBezTo>
                  <a:cubicBezTo>
                    <a:pt x="1290275" y="186352"/>
                    <a:pt x="1295633" y="185012"/>
                    <a:pt x="1301326" y="182333"/>
                  </a:cubicBezTo>
                  <a:lnTo>
                    <a:pt x="1315892" y="174548"/>
                  </a:lnTo>
                  <a:cubicBezTo>
                    <a:pt x="1318404" y="173208"/>
                    <a:pt x="1320204" y="172538"/>
                    <a:pt x="1321292" y="172538"/>
                  </a:cubicBezTo>
                  <a:cubicBezTo>
                    <a:pt x="1324389" y="172538"/>
                    <a:pt x="1327068" y="173773"/>
                    <a:pt x="1329329" y="176243"/>
                  </a:cubicBezTo>
                  <a:cubicBezTo>
                    <a:pt x="1331589" y="178712"/>
                    <a:pt x="1332719" y="181538"/>
                    <a:pt x="1332719" y="184719"/>
                  </a:cubicBezTo>
                  <a:cubicBezTo>
                    <a:pt x="1332719" y="190830"/>
                    <a:pt x="1326273" y="196732"/>
                    <a:pt x="1313381" y="202425"/>
                  </a:cubicBezTo>
                  <a:cubicBezTo>
                    <a:pt x="1302079" y="207448"/>
                    <a:pt x="1292703" y="209959"/>
                    <a:pt x="1285252" y="209959"/>
                  </a:cubicBezTo>
                  <a:cubicBezTo>
                    <a:pt x="1268091" y="209959"/>
                    <a:pt x="1253775" y="204769"/>
                    <a:pt x="1242306" y="194388"/>
                  </a:cubicBezTo>
                  <a:cubicBezTo>
                    <a:pt x="1230251" y="183505"/>
                    <a:pt x="1224223" y="169148"/>
                    <a:pt x="1224223" y="151316"/>
                  </a:cubicBezTo>
                  <a:cubicBezTo>
                    <a:pt x="1224223" y="134322"/>
                    <a:pt x="1229874" y="116784"/>
                    <a:pt x="1241176" y="98701"/>
                  </a:cubicBezTo>
                  <a:cubicBezTo>
                    <a:pt x="1253733" y="78609"/>
                    <a:pt x="1267881" y="68563"/>
                    <a:pt x="1283620" y="68563"/>
                  </a:cubicBezTo>
                  <a:close/>
                  <a:moveTo>
                    <a:pt x="49853" y="26622"/>
                  </a:moveTo>
                  <a:cubicBezTo>
                    <a:pt x="57388" y="26622"/>
                    <a:pt x="61783" y="32775"/>
                    <a:pt x="63038" y="45081"/>
                  </a:cubicBezTo>
                  <a:cubicBezTo>
                    <a:pt x="63290" y="48179"/>
                    <a:pt x="63415" y="51904"/>
                    <a:pt x="63415" y="56257"/>
                  </a:cubicBezTo>
                  <a:lnTo>
                    <a:pt x="63164" y="63540"/>
                  </a:lnTo>
                  <a:lnTo>
                    <a:pt x="63038" y="71326"/>
                  </a:lnTo>
                  <a:cubicBezTo>
                    <a:pt x="73419" y="69987"/>
                    <a:pt x="79363" y="69317"/>
                    <a:pt x="80870" y="69317"/>
                  </a:cubicBezTo>
                  <a:cubicBezTo>
                    <a:pt x="89576" y="69317"/>
                    <a:pt x="95269" y="69735"/>
                    <a:pt x="97948" y="70573"/>
                  </a:cubicBezTo>
                  <a:cubicBezTo>
                    <a:pt x="103055" y="72247"/>
                    <a:pt x="105608" y="76182"/>
                    <a:pt x="105608" y="82376"/>
                  </a:cubicBezTo>
                  <a:cubicBezTo>
                    <a:pt x="105608" y="86060"/>
                    <a:pt x="104457" y="89095"/>
                    <a:pt x="102155" y="91481"/>
                  </a:cubicBezTo>
                  <a:cubicBezTo>
                    <a:pt x="99852" y="93866"/>
                    <a:pt x="96902" y="95059"/>
                    <a:pt x="93302" y="95059"/>
                  </a:cubicBezTo>
                  <a:cubicBezTo>
                    <a:pt x="91544" y="95059"/>
                    <a:pt x="89472" y="94976"/>
                    <a:pt x="87086" y="94808"/>
                  </a:cubicBezTo>
                  <a:cubicBezTo>
                    <a:pt x="84700" y="94641"/>
                    <a:pt x="82628" y="94557"/>
                    <a:pt x="80870" y="94557"/>
                  </a:cubicBezTo>
                  <a:cubicBezTo>
                    <a:pt x="78944" y="94557"/>
                    <a:pt x="73252" y="95185"/>
                    <a:pt x="63792" y="96441"/>
                  </a:cubicBezTo>
                  <a:lnTo>
                    <a:pt x="66178" y="170655"/>
                  </a:lnTo>
                  <a:lnTo>
                    <a:pt x="66303" y="176180"/>
                  </a:lnTo>
                  <a:lnTo>
                    <a:pt x="66429" y="182584"/>
                  </a:lnTo>
                  <a:cubicBezTo>
                    <a:pt x="66764" y="200918"/>
                    <a:pt x="62369" y="210085"/>
                    <a:pt x="53244" y="210085"/>
                  </a:cubicBezTo>
                  <a:cubicBezTo>
                    <a:pt x="49895" y="210085"/>
                    <a:pt x="46986" y="208997"/>
                    <a:pt x="44516" y="206820"/>
                  </a:cubicBezTo>
                  <a:cubicBezTo>
                    <a:pt x="42047" y="204643"/>
                    <a:pt x="40812" y="201923"/>
                    <a:pt x="40812" y="198658"/>
                  </a:cubicBezTo>
                  <a:cubicBezTo>
                    <a:pt x="40812" y="195477"/>
                    <a:pt x="40937" y="190705"/>
                    <a:pt x="41189" y="184342"/>
                  </a:cubicBezTo>
                  <a:cubicBezTo>
                    <a:pt x="41440" y="177980"/>
                    <a:pt x="41565" y="173208"/>
                    <a:pt x="41565" y="170027"/>
                  </a:cubicBezTo>
                  <a:lnTo>
                    <a:pt x="39054" y="96692"/>
                  </a:lnTo>
                  <a:cubicBezTo>
                    <a:pt x="32943" y="96441"/>
                    <a:pt x="23650" y="95729"/>
                    <a:pt x="11177" y="94557"/>
                  </a:cubicBezTo>
                  <a:cubicBezTo>
                    <a:pt x="3726" y="93553"/>
                    <a:pt x="0" y="89409"/>
                    <a:pt x="0" y="82125"/>
                  </a:cubicBezTo>
                  <a:cubicBezTo>
                    <a:pt x="0" y="78442"/>
                    <a:pt x="1131" y="75386"/>
                    <a:pt x="3391" y="72958"/>
                  </a:cubicBezTo>
                  <a:cubicBezTo>
                    <a:pt x="5651" y="70531"/>
                    <a:pt x="8539" y="69317"/>
                    <a:pt x="12056" y="69317"/>
                  </a:cubicBezTo>
                  <a:lnTo>
                    <a:pt x="38426" y="71452"/>
                  </a:lnTo>
                  <a:cubicBezTo>
                    <a:pt x="38426" y="67182"/>
                    <a:pt x="38238" y="61468"/>
                    <a:pt x="37861" y="54311"/>
                  </a:cubicBezTo>
                  <a:cubicBezTo>
                    <a:pt x="37484" y="47153"/>
                    <a:pt x="37296" y="41984"/>
                    <a:pt x="37296" y="38802"/>
                  </a:cubicBezTo>
                  <a:cubicBezTo>
                    <a:pt x="37296" y="35286"/>
                    <a:pt x="38510" y="32377"/>
                    <a:pt x="40937" y="30075"/>
                  </a:cubicBezTo>
                  <a:cubicBezTo>
                    <a:pt x="43365" y="27773"/>
                    <a:pt x="46337" y="26622"/>
                    <a:pt x="49853" y="26622"/>
                  </a:cubicBezTo>
                  <a:close/>
                  <a:moveTo>
                    <a:pt x="1785417" y="1884"/>
                  </a:moveTo>
                  <a:cubicBezTo>
                    <a:pt x="1793035" y="1884"/>
                    <a:pt x="1796844" y="5944"/>
                    <a:pt x="1796844" y="14064"/>
                  </a:cubicBezTo>
                  <a:cubicBezTo>
                    <a:pt x="1796844" y="25701"/>
                    <a:pt x="1795170" y="51402"/>
                    <a:pt x="1791821" y="91167"/>
                  </a:cubicBezTo>
                  <a:cubicBezTo>
                    <a:pt x="1790817" y="103473"/>
                    <a:pt x="1790314" y="115779"/>
                    <a:pt x="1790314" y="128085"/>
                  </a:cubicBezTo>
                  <a:cubicBezTo>
                    <a:pt x="1790314" y="155963"/>
                    <a:pt x="1791612" y="177017"/>
                    <a:pt x="1794207" y="191249"/>
                  </a:cubicBezTo>
                  <a:cubicBezTo>
                    <a:pt x="1794375" y="192421"/>
                    <a:pt x="1794458" y="193384"/>
                    <a:pt x="1794458" y="194137"/>
                  </a:cubicBezTo>
                  <a:cubicBezTo>
                    <a:pt x="1794458" y="197486"/>
                    <a:pt x="1793286" y="200248"/>
                    <a:pt x="1790942" y="202425"/>
                  </a:cubicBezTo>
                  <a:cubicBezTo>
                    <a:pt x="1788598" y="204602"/>
                    <a:pt x="1785878" y="205690"/>
                    <a:pt x="1782780" y="205690"/>
                  </a:cubicBezTo>
                  <a:cubicBezTo>
                    <a:pt x="1777590" y="205690"/>
                    <a:pt x="1773781" y="201923"/>
                    <a:pt x="1771353" y="194388"/>
                  </a:cubicBezTo>
                  <a:cubicBezTo>
                    <a:pt x="1765325" y="198825"/>
                    <a:pt x="1759068" y="202174"/>
                    <a:pt x="1752580" y="204434"/>
                  </a:cubicBezTo>
                  <a:cubicBezTo>
                    <a:pt x="1746092" y="206694"/>
                    <a:pt x="1739332" y="207825"/>
                    <a:pt x="1732299" y="207825"/>
                  </a:cubicBezTo>
                  <a:cubicBezTo>
                    <a:pt x="1714970" y="207825"/>
                    <a:pt x="1700613" y="202048"/>
                    <a:pt x="1689228" y="190495"/>
                  </a:cubicBezTo>
                  <a:cubicBezTo>
                    <a:pt x="1677507" y="178692"/>
                    <a:pt x="1671647" y="163539"/>
                    <a:pt x="1671647" y="145038"/>
                  </a:cubicBezTo>
                  <a:cubicBezTo>
                    <a:pt x="1671647" y="122686"/>
                    <a:pt x="1677570" y="104770"/>
                    <a:pt x="1689416" y="91292"/>
                  </a:cubicBezTo>
                  <a:cubicBezTo>
                    <a:pt x="1701262" y="77814"/>
                    <a:pt x="1716645" y="71075"/>
                    <a:pt x="1735564" y="71075"/>
                  </a:cubicBezTo>
                  <a:cubicBezTo>
                    <a:pt x="1745275" y="71075"/>
                    <a:pt x="1752768" y="72582"/>
                    <a:pt x="1758042" y="75595"/>
                  </a:cubicBezTo>
                  <a:lnTo>
                    <a:pt x="1769846" y="84260"/>
                  </a:lnTo>
                  <a:cubicBezTo>
                    <a:pt x="1771018" y="49016"/>
                    <a:pt x="1772399" y="25282"/>
                    <a:pt x="1773990" y="13060"/>
                  </a:cubicBezTo>
                  <a:cubicBezTo>
                    <a:pt x="1775078" y="5609"/>
                    <a:pt x="1778887" y="1884"/>
                    <a:pt x="1785417" y="1884"/>
                  </a:cubicBezTo>
                  <a:close/>
                  <a:moveTo>
                    <a:pt x="772963" y="0"/>
                  </a:moveTo>
                  <a:cubicBezTo>
                    <a:pt x="781250" y="0"/>
                    <a:pt x="785394" y="4186"/>
                    <a:pt x="785394" y="12557"/>
                  </a:cubicBezTo>
                  <a:cubicBezTo>
                    <a:pt x="785394" y="25785"/>
                    <a:pt x="785185" y="40916"/>
                    <a:pt x="784767" y="57952"/>
                  </a:cubicBezTo>
                  <a:cubicBezTo>
                    <a:pt x="784348" y="74989"/>
                    <a:pt x="784139" y="90120"/>
                    <a:pt x="784139" y="103347"/>
                  </a:cubicBezTo>
                  <a:lnTo>
                    <a:pt x="782255" y="165757"/>
                  </a:lnTo>
                  <a:cubicBezTo>
                    <a:pt x="782255" y="172371"/>
                    <a:pt x="781920" y="182082"/>
                    <a:pt x="781250" y="194891"/>
                  </a:cubicBezTo>
                  <a:cubicBezTo>
                    <a:pt x="780413" y="203262"/>
                    <a:pt x="776311" y="207448"/>
                    <a:pt x="768944" y="207448"/>
                  </a:cubicBezTo>
                  <a:cubicBezTo>
                    <a:pt x="760740" y="207448"/>
                    <a:pt x="756638" y="203178"/>
                    <a:pt x="756638" y="194639"/>
                  </a:cubicBezTo>
                  <a:cubicBezTo>
                    <a:pt x="756638" y="184510"/>
                    <a:pt x="757098" y="169294"/>
                    <a:pt x="758019" y="148993"/>
                  </a:cubicBezTo>
                  <a:cubicBezTo>
                    <a:pt x="758940" y="128692"/>
                    <a:pt x="759401" y="113477"/>
                    <a:pt x="759401" y="103347"/>
                  </a:cubicBezTo>
                  <a:cubicBezTo>
                    <a:pt x="759401" y="90120"/>
                    <a:pt x="759610" y="74989"/>
                    <a:pt x="760028" y="57952"/>
                  </a:cubicBezTo>
                  <a:cubicBezTo>
                    <a:pt x="760447" y="40916"/>
                    <a:pt x="760656" y="25785"/>
                    <a:pt x="760656" y="12557"/>
                  </a:cubicBezTo>
                  <a:cubicBezTo>
                    <a:pt x="760656" y="4186"/>
                    <a:pt x="764758" y="0"/>
                    <a:pt x="772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>
                <a:lnSpc>
                  <a:spcPct val="130000"/>
                </a:lnSpc>
              </a:pPr>
              <a:endParaRPr lang="zh-CN" altLang="en-US" sz="2000" spc="150">
                <a:solidFill>
                  <a:srgbClr val="FFFFFF"/>
                </a:solidFill>
                <a:latin typeface="Comic Sans MS" panose="030F0702030302020204" charset="0"/>
                <a:ea typeface="华文仿宋" panose="02010600040101010101" charset="-122"/>
              </a:endParaRPr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1105535" y="4159885"/>
            <a:ext cx="10382250" cy="5835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ctr" defTabSz="266700">
              <a:buClrTx/>
              <a:buSzTx/>
              <a:buFontTx/>
            </a:pPr>
            <a:r>
              <a:rPr lang="zh-CN" altLang="en-US" sz="2400" b="1" dirty="0"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德育处统筹备课研讨，汇总优秀班会教学设计，逐步沉淀校本课程资源。</a:t>
            </a:r>
            <a:endParaRPr lang="zh-CN" altLang="en-US" sz="2400" b="1" dirty="0"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latin typeface="事事顺利好运无限" panose="02000503000000000000" charset="-122"/>
              <a:ea typeface="事事顺利好运无限" panose="02000503000000000000" charset="-122"/>
              <a:sym typeface="+mn-ea"/>
            </a:endParaRPr>
          </a:p>
        </p:txBody>
      </p:sp>
      <p:sp>
        <p:nvSpPr>
          <p:cNvPr id="42" name="圆角矩形 41"/>
          <p:cNvSpPr/>
          <p:nvPr/>
        </p:nvSpPr>
        <p:spPr>
          <a:xfrm>
            <a:off x="1133475" y="5052060"/>
            <a:ext cx="6818630" cy="1183005"/>
          </a:xfrm>
          <a:prstGeom prst="roundRect">
            <a:avLst>
              <a:gd name="adj" fmla="val 3566"/>
            </a:avLst>
          </a:prstGeom>
          <a:solidFill>
            <a:srgbClr val="EFC67D">
              <a:lumMod val="20000"/>
              <a:lumOff val="80000"/>
            </a:srgbClr>
          </a:solidFill>
          <a:ln w="25400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 anchorCtr="0"/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000" kern="0">
                <a:solidFill>
                  <a:schemeClr val="tx1"/>
                </a:solidFill>
                <a:effectLst/>
                <a:latin typeface="柳公权楷书" panose="02010600010101010101" charset="-122"/>
                <a:ea typeface="柳公权楷书" panose="02010600010101010101" charset="-122"/>
                <a:cs typeface="汉仪颜楷简" panose="00020600040101010101" pitchFamily="18" charset="-122"/>
                <a:sym typeface="宋体" panose="02010600030101010101" pitchFamily="2" charset="-122"/>
              </a:rPr>
              <a:t>现阶段品牌课程处于素材积累、试点打磨阶段，依托班级落地试用，为后续系统化、特色化成型筑牢基础。</a:t>
            </a:r>
            <a:endParaRPr lang="zh-CN" altLang="en-US" sz="2000" kern="0">
              <a:solidFill>
                <a:schemeClr val="tx1"/>
              </a:solidFill>
              <a:effectLst/>
              <a:latin typeface="柳公权楷书" panose="02010600010101010101" charset="-122"/>
              <a:ea typeface="柳公权楷书" panose="02010600010101010101" charset="-122"/>
              <a:cs typeface="汉仪颜楷简" panose="00020600040101010101" pitchFamily="18" charset="-122"/>
              <a:sym typeface="宋体" panose="02010600030101010101" pitchFamily="2" charset="-122"/>
            </a:endParaRPr>
          </a:p>
        </p:txBody>
      </p:sp>
      <p:grpSp>
        <p:nvGrpSpPr>
          <p:cNvPr id="43" name="组合 42"/>
          <p:cNvGrpSpPr/>
          <p:nvPr>
            <p:custDataLst>
              <p:tags r:id="rId10"/>
            </p:custDataLst>
          </p:nvPr>
        </p:nvGrpSpPr>
        <p:grpSpPr>
          <a:xfrm rot="0">
            <a:off x="8173085" y="4566285"/>
            <a:ext cx="2997835" cy="1845310"/>
            <a:chOff x="2111" y="3134"/>
            <a:chExt cx="14979" cy="11744"/>
          </a:xfrm>
        </p:grpSpPr>
        <p:sp>
          <p:nvSpPr>
            <p:cNvPr id="44" name="任意多边形: 形状 11"/>
            <p:cNvSpPr/>
            <p:nvPr>
              <p:custDataLst>
                <p:tags r:id="rId11"/>
              </p:custDataLst>
            </p:nvPr>
          </p:nvSpPr>
          <p:spPr>
            <a:xfrm>
              <a:off x="2111" y="5696"/>
              <a:ext cx="14936" cy="8246"/>
            </a:xfrm>
            <a:custGeom>
              <a:avLst/>
              <a:gdLst>
                <a:gd name="connsiteX0" fmla="*/ 628235 w 11737974"/>
                <a:gd name="connsiteY0" fmla="*/ 0 h 6480175"/>
                <a:gd name="connsiteX1" fmla="*/ 2961700 w 11737974"/>
                <a:gd name="connsiteY1" fmla="*/ 0 h 6480175"/>
                <a:gd name="connsiteX2" fmla="*/ 2961700 w 11737974"/>
                <a:gd name="connsiteY2" fmla="*/ 0 h 6480175"/>
                <a:gd name="connsiteX3" fmla="*/ 4813874 w 11737974"/>
                <a:gd name="connsiteY3" fmla="*/ 0 h 6480175"/>
                <a:gd name="connsiteX4" fmla="*/ 5166139 w 11737974"/>
                <a:gd name="connsiteY4" fmla="*/ 0 h 6480175"/>
                <a:gd name="connsiteX5" fmla="*/ 7042724 w 11737974"/>
                <a:gd name="connsiteY5" fmla="*/ 0 h 6480175"/>
                <a:gd name="connsiteX6" fmla="*/ 7042724 w 11737974"/>
                <a:gd name="connsiteY6" fmla="*/ 0 h 6480175"/>
                <a:gd name="connsiteX7" fmla="*/ 8776274 w 11737974"/>
                <a:gd name="connsiteY7" fmla="*/ 0 h 6480175"/>
                <a:gd name="connsiteX8" fmla="*/ 8776274 w 11737974"/>
                <a:gd name="connsiteY8" fmla="*/ 0 h 6480175"/>
                <a:gd name="connsiteX9" fmla="*/ 11109739 w 11737974"/>
                <a:gd name="connsiteY9" fmla="*/ 0 h 6480175"/>
                <a:gd name="connsiteX10" fmla="*/ 11113247 w 11737974"/>
                <a:gd name="connsiteY10" fmla="*/ 34802 h 6480175"/>
                <a:gd name="connsiteX11" fmla="*/ 11737970 w 11737974"/>
                <a:gd name="connsiteY11" fmla="*/ 543968 h 6480175"/>
                <a:gd name="connsiteX12" fmla="*/ 11737974 w 11737974"/>
                <a:gd name="connsiteY12" fmla="*/ 543968 h 6480175"/>
                <a:gd name="connsiteX13" fmla="*/ 11737974 w 11737974"/>
                <a:gd name="connsiteY13" fmla="*/ 1813019 h 6480175"/>
                <a:gd name="connsiteX14" fmla="*/ 11737974 w 11737974"/>
                <a:gd name="connsiteY14" fmla="*/ 2963564 h 6480175"/>
                <a:gd name="connsiteX15" fmla="*/ 11737974 w 11737974"/>
                <a:gd name="connsiteY15" fmla="*/ 4232615 h 6480175"/>
                <a:gd name="connsiteX16" fmla="*/ 11737974 w 11737974"/>
                <a:gd name="connsiteY16" fmla="*/ 4604547 h 6480175"/>
                <a:gd name="connsiteX17" fmla="*/ 11737974 w 11737974"/>
                <a:gd name="connsiteY17" fmla="*/ 5442413 h 6480175"/>
                <a:gd name="connsiteX18" fmla="*/ 11737974 w 11737974"/>
                <a:gd name="connsiteY18" fmla="*/ 5873598 h 6480175"/>
                <a:gd name="connsiteX19" fmla="*/ 11737970 w 11737974"/>
                <a:gd name="connsiteY19" fmla="*/ 5873598 h 6480175"/>
                <a:gd name="connsiteX20" fmla="*/ 11113247 w 11737974"/>
                <a:gd name="connsiteY20" fmla="*/ 6382763 h 6480175"/>
                <a:gd name="connsiteX21" fmla="*/ 11103426 w 11737974"/>
                <a:gd name="connsiteY21" fmla="*/ 6480175 h 6480175"/>
                <a:gd name="connsiteX22" fmla="*/ 9369876 w 11737974"/>
                <a:gd name="connsiteY22" fmla="*/ 6480175 h 6480175"/>
                <a:gd name="connsiteX23" fmla="*/ 8776274 w 11737974"/>
                <a:gd name="connsiteY23" fmla="*/ 6480175 h 6480175"/>
                <a:gd name="connsiteX24" fmla="*/ 7141026 w 11737974"/>
                <a:gd name="connsiteY24" fmla="*/ 6480175 h 6480175"/>
                <a:gd name="connsiteX25" fmla="*/ 7042724 w 11737974"/>
                <a:gd name="connsiteY25" fmla="*/ 6480175 h 6480175"/>
                <a:gd name="connsiteX26" fmla="*/ 5159826 w 11737974"/>
                <a:gd name="connsiteY26" fmla="*/ 6480175 h 6480175"/>
                <a:gd name="connsiteX27" fmla="*/ 4813874 w 11737974"/>
                <a:gd name="connsiteY27" fmla="*/ 6480175 h 6480175"/>
                <a:gd name="connsiteX28" fmla="*/ 2961700 w 11737974"/>
                <a:gd name="connsiteY28" fmla="*/ 6480175 h 6480175"/>
                <a:gd name="connsiteX29" fmla="*/ 2832675 w 11737974"/>
                <a:gd name="connsiteY29" fmla="*/ 6480175 h 6480175"/>
                <a:gd name="connsiteX30" fmla="*/ 634548 w 11737974"/>
                <a:gd name="connsiteY30" fmla="*/ 6480175 h 6480175"/>
                <a:gd name="connsiteX31" fmla="*/ 624727 w 11737974"/>
                <a:gd name="connsiteY31" fmla="*/ 6382763 h 6480175"/>
                <a:gd name="connsiteX32" fmla="*/ 4 w 11737974"/>
                <a:gd name="connsiteY32" fmla="*/ 5873598 h 6480175"/>
                <a:gd name="connsiteX33" fmla="*/ 0 w 11737974"/>
                <a:gd name="connsiteY33" fmla="*/ 5873598 h 6480175"/>
                <a:gd name="connsiteX34" fmla="*/ 0 w 11737974"/>
                <a:gd name="connsiteY34" fmla="*/ 5442413 h 6480175"/>
                <a:gd name="connsiteX35" fmla="*/ 0 w 11737974"/>
                <a:gd name="connsiteY35" fmla="*/ 4604547 h 6480175"/>
                <a:gd name="connsiteX36" fmla="*/ 0 w 11737974"/>
                <a:gd name="connsiteY36" fmla="*/ 4232615 h 6480175"/>
                <a:gd name="connsiteX37" fmla="*/ 0 w 11737974"/>
                <a:gd name="connsiteY37" fmla="*/ 2963564 h 6480175"/>
                <a:gd name="connsiteX38" fmla="*/ 0 w 11737974"/>
                <a:gd name="connsiteY38" fmla="*/ 1813019 h 6480175"/>
                <a:gd name="connsiteX39" fmla="*/ 0 w 11737974"/>
                <a:gd name="connsiteY39" fmla="*/ 543968 h 6480175"/>
                <a:gd name="connsiteX40" fmla="*/ 4 w 11737974"/>
                <a:gd name="connsiteY40" fmla="*/ 543968 h 6480175"/>
                <a:gd name="connsiteX41" fmla="*/ 624727 w 11737974"/>
                <a:gd name="connsiteY41" fmla="*/ 34802 h 6480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737974" h="6480175">
                  <a:moveTo>
                    <a:pt x="628235" y="0"/>
                  </a:moveTo>
                  <a:lnTo>
                    <a:pt x="2961700" y="0"/>
                  </a:lnTo>
                  <a:lnTo>
                    <a:pt x="2961700" y="0"/>
                  </a:lnTo>
                  <a:lnTo>
                    <a:pt x="4813874" y="0"/>
                  </a:lnTo>
                  <a:lnTo>
                    <a:pt x="5166139" y="0"/>
                  </a:lnTo>
                  <a:lnTo>
                    <a:pt x="7042724" y="0"/>
                  </a:lnTo>
                  <a:lnTo>
                    <a:pt x="7042724" y="0"/>
                  </a:lnTo>
                  <a:lnTo>
                    <a:pt x="8776274" y="0"/>
                  </a:lnTo>
                  <a:lnTo>
                    <a:pt x="8776274" y="0"/>
                  </a:lnTo>
                  <a:lnTo>
                    <a:pt x="11109739" y="0"/>
                  </a:lnTo>
                  <a:lnTo>
                    <a:pt x="11113247" y="34802"/>
                  </a:lnTo>
                  <a:cubicBezTo>
                    <a:pt x="11172707" y="325383"/>
                    <a:pt x="11429812" y="543968"/>
                    <a:pt x="11737970" y="543968"/>
                  </a:cubicBezTo>
                  <a:lnTo>
                    <a:pt x="11737974" y="543968"/>
                  </a:lnTo>
                  <a:lnTo>
                    <a:pt x="11737974" y="1813019"/>
                  </a:lnTo>
                  <a:lnTo>
                    <a:pt x="11737974" y="2963564"/>
                  </a:lnTo>
                  <a:lnTo>
                    <a:pt x="11737974" y="4232615"/>
                  </a:lnTo>
                  <a:lnTo>
                    <a:pt x="11737974" y="4604547"/>
                  </a:lnTo>
                  <a:lnTo>
                    <a:pt x="11737974" y="5442413"/>
                  </a:lnTo>
                  <a:lnTo>
                    <a:pt x="11737974" y="5873598"/>
                  </a:lnTo>
                  <a:lnTo>
                    <a:pt x="11737970" y="5873598"/>
                  </a:lnTo>
                  <a:cubicBezTo>
                    <a:pt x="11429812" y="5873598"/>
                    <a:pt x="11172707" y="6092183"/>
                    <a:pt x="11113247" y="6382763"/>
                  </a:cubicBezTo>
                  <a:lnTo>
                    <a:pt x="11103426" y="6480175"/>
                  </a:lnTo>
                  <a:lnTo>
                    <a:pt x="9369876" y="6480175"/>
                  </a:lnTo>
                  <a:lnTo>
                    <a:pt x="8776274" y="6480175"/>
                  </a:lnTo>
                  <a:lnTo>
                    <a:pt x="7141026" y="6480175"/>
                  </a:lnTo>
                  <a:lnTo>
                    <a:pt x="7042724" y="6480175"/>
                  </a:lnTo>
                  <a:lnTo>
                    <a:pt x="5159826" y="6480175"/>
                  </a:lnTo>
                  <a:lnTo>
                    <a:pt x="4813874" y="6480175"/>
                  </a:lnTo>
                  <a:lnTo>
                    <a:pt x="2961700" y="6480175"/>
                  </a:lnTo>
                  <a:lnTo>
                    <a:pt x="2832675" y="6480175"/>
                  </a:lnTo>
                  <a:lnTo>
                    <a:pt x="634548" y="6480175"/>
                  </a:lnTo>
                  <a:lnTo>
                    <a:pt x="624727" y="6382763"/>
                  </a:lnTo>
                  <a:cubicBezTo>
                    <a:pt x="565267" y="6092183"/>
                    <a:pt x="308162" y="5873598"/>
                    <a:pt x="4" y="5873598"/>
                  </a:cubicBezTo>
                  <a:lnTo>
                    <a:pt x="0" y="5873598"/>
                  </a:lnTo>
                  <a:lnTo>
                    <a:pt x="0" y="5442413"/>
                  </a:lnTo>
                  <a:lnTo>
                    <a:pt x="0" y="4604547"/>
                  </a:lnTo>
                  <a:lnTo>
                    <a:pt x="0" y="4232615"/>
                  </a:lnTo>
                  <a:lnTo>
                    <a:pt x="0" y="2963564"/>
                  </a:lnTo>
                  <a:lnTo>
                    <a:pt x="0" y="1813019"/>
                  </a:lnTo>
                  <a:lnTo>
                    <a:pt x="0" y="543968"/>
                  </a:lnTo>
                  <a:lnTo>
                    <a:pt x="4" y="543968"/>
                  </a:lnTo>
                  <a:cubicBezTo>
                    <a:pt x="308162" y="543968"/>
                    <a:pt x="565267" y="325383"/>
                    <a:pt x="624727" y="34802"/>
                  </a:cubicBezTo>
                  <a:close/>
                </a:path>
              </a:pathLst>
            </a:custGeom>
            <a:solidFill>
              <a:srgbClr val="FFFFFF"/>
            </a:solidFill>
            <a:ln w="34925">
              <a:solidFill>
                <a:srgbClr val="4A9072"/>
              </a:solidFill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pic>
          <p:nvPicPr>
            <p:cNvPr id="45" name="图片 44" descr="F:/设计图片中国风/VCG211337850278.jpgVCG211337850278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 cstate="email"/>
            <a:srcRect l="18998" t="24621" r="18998" b="24621"/>
            <a:stretch>
              <a:fillRect/>
            </a:stretch>
          </p:blipFill>
          <p:spPr>
            <a:xfrm>
              <a:off x="2411" y="5933"/>
              <a:ext cx="14367" cy="7773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4936" h="8246">
                  <a:moveTo>
                    <a:pt x="799" y="0"/>
                  </a:moveTo>
                  <a:lnTo>
                    <a:pt x="3769" y="0"/>
                  </a:lnTo>
                  <a:lnTo>
                    <a:pt x="6125" y="0"/>
                  </a:lnTo>
                  <a:lnTo>
                    <a:pt x="6574" y="0"/>
                  </a:lnTo>
                  <a:lnTo>
                    <a:pt x="8962" y="0"/>
                  </a:lnTo>
                  <a:lnTo>
                    <a:pt x="11167" y="0"/>
                  </a:lnTo>
                  <a:lnTo>
                    <a:pt x="14137" y="0"/>
                  </a:lnTo>
                  <a:lnTo>
                    <a:pt x="14141" y="44"/>
                  </a:lnTo>
                  <a:cubicBezTo>
                    <a:pt x="14217" y="414"/>
                    <a:pt x="14544" y="692"/>
                    <a:pt x="14936" y="692"/>
                  </a:cubicBezTo>
                  <a:lnTo>
                    <a:pt x="14936" y="692"/>
                  </a:lnTo>
                  <a:lnTo>
                    <a:pt x="14936" y="2307"/>
                  </a:lnTo>
                  <a:lnTo>
                    <a:pt x="14936" y="3771"/>
                  </a:lnTo>
                  <a:lnTo>
                    <a:pt x="14936" y="5386"/>
                  </a:lnTo>
                  <a:lnTo>
                    <a:pt x="14936" y="5859"/>
                  </a:lnTo>
                  <a:lnTo>
                    <a:pt x="14936" y="6925"/>
                  </a:lnTo>
                  <a:lnTo>
                    <a:pt x="14936" y="7474"/>
                  </a:lnTo>
                  <a:lnTo>
                    <a:pt x="14936" y="7474"/>
                  </a:lnTo>
                  <a:cubicBezTo>
                    <a:pt x="14544" y="7474"/>
                    <a:pt x="14217" y="7752"/>
                    <a:pt x="14141" y="8122"/>
                  </a:cubicBezTo>
                  <a:lnTo>
                    <a:pt x="14129" y="8246"/>
                  </a:lnTo>
                  <a:lnTo>
                    <a:pt x="11923" y="8246"/>
                  </a:lnTo>
                  <a:lnTo>
                    <a:pt x="11167" y="8246"/>
                  </a:lnTo>
                  <a:lnTo>
                    <a:pt x="9087" y="8246"/>
                  </a:lnTo>
                  <a:lnTo>
                    <a:pt x="8962" y="8246"/>
                  </a:lnTo>
                  <a:lnTo>
                    <a:pt x="6566" y="8246"/>
                  </a:lnTo>
                  <a:lnTo>
                    <a:pt x="6125" y="8246"/>
                  </a:lnTo>
                  <a:lnTo>
                    <a:pt x="3769" y="8246"/>
                  </a:lnTo>
                  <a:lnTo>
                    <a:pt x="3604" y="8246"/>
                  </a:lnTo>
                  <a:lnTo>
                    <a:pt x="807" y="8246"/>
                  </a:lnTo>
                  <a:lnTo>
                    <a:pt x="795" y="8122"/>
                  </a:lnTo>
                  <a:cubicBezTo>
                    <a:pt x="719" y="7752"/>
                    <a:pt x="392" y="7474"/>
                    <a:pt x="0" y="7474"/>
                  </a:cubicBezTo>
                  <a:lnTo>
                    <a:pt x="0" y="7474"/>
                  </a:lnTo>
                  <a:lnTo>
                    <a:pt x="0" y="6925"/>
                  </a:lnTo>
                  <a:lnTo>
                    <a:pt x="0" y="5859"/>
                  </a:lnTo>
                  <a:lnTo>
                    <a:pt x="0" y="5386"/>
                  </a:lnTo>
                  <a:lnTo>
                    <a:pt x="0" y="3771"/>
                  </a:lnTo>
                  <a:lnTo>
                    <a:pt x="0" y="2307"/>
                  </a:lnTo>
                  <a:lnTo>
                    <a:pt x="0" y="692"/>
                  </a:lnTo>
                  <a:lnTo>
                    <a:pt x="0" y="692"/>
                  </a:lnTo>
                  <a:cubicBezTo>
                    <a:pt x="392" y="692"/>
                    <a:pt x="719" y="414"/>
                    <a:pt x="795" y="44"/>
                  </a:cubicBezTo>
                  <a:lnTo>
                    <a:pt x="799" y="0"/>
                  </a:lnTo>
                  <a:close/>
                </a:path>
              </a:pathLst>
            </a:custGeom>
            <a:ln w="34925">
              <a:solidFill>
                <a:srgbClr val="4A9072"/>
              </a:solidFill>
            </a:ln>
          </p:spPr>
        </p:pic>
        <p:pic>
          <p:nvPicPr>
            <p:cNvPr id="46" name="图片 45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 cstate="screen"/>
            <a:stretch>
              <a:fillRect/>
            </a:stretch>
          </p:blipFill>
          <p:spPr>
            <a:xfrm>
              <a:off x="2111" y="3134"/>
              <a:ext cx="3073" cy="4287"/>
            </a:xfrm>
            <a:prstGeom prst="rect">
              <a:avLst/>
            </a:prstGeom>
          </p:spPr>
        </p:pic>
        <p:pic>
          <p:nvPicPr>
            <p:cNvPr id="47" name="1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 rotWithShape="1">
            <a:blip r:embed="rId17" cstate="screen"/>
            <a:srcRect/>
            <a:stretch>
              <a:fillRect/>
            </a:stretch>
          </p:blipFill>
          <p:spPr>
            <a:xfrm flipH="1">
              <a:off x="14542" y="12118"/>
              <a:ext cx="2548" cy="2761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8" grpId="0"/>
      <p:bldP spid="8" grpId="1"/>
      <p:bldP spid="41" grpId="0"/>
      <p:bldP spid="41" grpId="1"/>
      <p:bldP spid="42" grpId="0" animBg="1"/>
      <p:bldP spid="4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 flipH="1">
            <a:off x="-2" y="0"/>
            <a:ext cx="978467" cy="55920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89940" y="400685"/>
            <a:ext cx="948563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zh-CN" altLang="en-US" sz="280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rPr>
              <a:t>四、建好三个场景：让德育不止在课堂，发生在生活中</a:t>
            </a:r>
            <a:endParaRPr kumimoji="0" lang="zh-CN" altLang="en-US" sz="2800" i="0" u="none" strike="noStrike" kern="0" cap="none" spc="0" normalizeH="0" baseline="0" noProof="0" dirty="0">
              <a:ln>
                <a:noFill/>
              </a:ln>
              <a:uLnTx/>
              <a:uFillTx/>
              <a:latin typeface="Aa巨龙耸立上下千年" panose="02010600010101010101" charset="-122"/>
              <a:ea typeface="Aa巨龙耸立上下千年" panose="02010600010101010101" charset="-122"/>
              <a:cs typeface="Aa巨龙耸立上下千年" panose="02010600010101010101" charset="-122"/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98500" y="1103630"/>
            <a:ext cx="86042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just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优设字由棒棒体" panose="00020600040101010101" charset="-122"/>
                <a:ea typeface="优设字由棒棒体" panose="00020600040101010101" charset="-122"/>
              </a:rPr>
              <a:t>（二）校园场景：在每日生活中培育文明素养</a:t>
            </a:r>
            <a:endParaRPr lang="zh-CN" altLang="en-US" sz="2800" b="1" dirty="0">
              <a:ln>
                <a:noFill/>
              </a:ln>
              <a:solidFill>
                <a:srgbClr val="4D4D4D">
                  <a:lumMod val="50000"/>
                </a:srgbClr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uLnTx/>
              <a:uFillTx/>
              <a:latin typeface="优设字由棒棒体" panose="00020600040101010101" charset="-122"/>
              <a:ea typeface="优设字由棒棒体" panose="0002060004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78535" y="1711325"/>
            <a:ext cx="101752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lvl="0" indent="-285750" algn="just" defTabSz="266700"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校园生活是德育最稳定的课堂</a:t>
            </a:r>
            <a:r>
              <a:rPr lang="zh-CN" altLang="en-US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。本学期，学校把文明礼仪、班级岗位、班级文化建设作为校园场景育人的重点，让学生在熟悉的生活中接受教育、形成习惯。</a:t>
            </a:r>
            <a:endParaRPr lang="zh-CN" altLang="en-US"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</p:txBody>
      </p:sp>
      <p:grpSp>
        <p:nvGrpSpPr>
          <p:cNvPr id="14" name="组合 13"/>
          <p:cNvGrpSpPr/>
          <p:nvPr>
            <p:custDataLst>
              <p:tags r:id="rId2"/>
            </p:custDataLst>
          </p:nvPr>
        </p:nvGrpSpPr>
        <p:grpSpPr>
          <a:xfrm>
            <a:off x="399415" y="2941320"/>
            <a:ext cx="3368040" cy="3244215"/>
            <a:chOff x="643" y="4062"/>
            <a:chExt cx="5304" cy="5109"/>
          </a:xfrm>
        </p:grpSpPr>
        <p:sp>
          <p:nvSpPr>
            <p:cNvPr id="88" name="矩形 87"/>
            <p:cNvSpPr/>
            <p:nvPr>
              <p:custDataLst>
                <p:tags r:id="rId3"/>
              </p:custDataLst>
            </p:nvPr>
          </p:nvSpPr>
          <p:spPr>
            <a:xfrm>
              <a:off x="643" y="4878"/>
              <a:ext cx="5304" cy="42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HarmonyOS Sans SC" panose="00000500000000000000" charset="-122"/>
                <a:ea typeface="HarmonyOS Sans SC" panose="00000500000000000000" charset="-122"/>
              </a:endParaRPr>
            </a:p>
          </p:txBody>
        </p:sp>
        <p:sp>
          <p:nvSpPr>
            <p:cNvPr id="89" name="同侧圆角矩形 88"/>
            <p:cNvSpPr/>
            <p:nvPr>
              <p:custDataLst>
                <p:tags r:id="rId4"/>
              </p:custDataLst>
            </p:nvPr>
          </p:nvSpPr>
          <p:spPr>
            <a:xfrm>
              <a:off x="643" y="4062"/>
              <a:ext cx="5304" cy="912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优设字由棒棒体" panose="00020600040101010101" charset="-122"/>
                  <a:ea typeface="优设字由棒棒体" panose="00020600040101010101" charset="-122"/>
                  <a:cs typeface="思源宋体 Heavy" panose="02020900000000000000" charset="-122"/>
                  <a:sym typeface="+mn-ea"/>
                </a:rPr>
                <a:t>文明礼仪</a:t>
              </a:r>
              <a:endParaRPr lang="zh-CN" alt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优设字由棒棒体" panose="00020600040101010101" charset="-122"/>
                <a:ea typeface="优设字由棒棒体" panose="00020600040101010101" charset="-122"/>
                <a:cs typeface="思源宋体 Heavy" panose="02020900000000000000" charset="-122"/>
                <a:sym typeface="+mn-ea"/>
              </a:endParaRPr>
            </a:p>
          </p:txBody>
        </p:sp>
        <p:sp>
          <p:nvSpPr>
            <p:cNvPr id="91" name="文本框 90"/>
            <p:cNvSpPr txBox="1"/>
            <p:nvPr>
              <p:custDataLst>
                <p:tags r:id="rId5"/>
              </p:custDataLst>
            </p:nvPr>
          </p:nvSpPr>
          <p:spPr>
            <a:xfrm>
              <a:off x="858" y="5205"/>
              <a:ext cx="4805" cy="3861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marL="342900" indent="-342900" algn="just" fontAlgn="auto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>
                  <a:solidFill>
                    <a:schemeClr val="tx1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学校从主动问好、轻声慢步、爱护公物、文明如厕、节约用水用电等细节抓起。</a:t>
              </a:r>
              <a:endParaRPr lang="zh-CN" altLang="en-US" sz="160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  <a:p>
              <a:pPr marL="342900" indent="-342900" algn="just" fontAlgn="auto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>
                  <a:solidFill>
                    <a:schemeClr val="tx1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文明是学生经过老师身边能自然问好，借用别人东西知道说谢谢，课间活动不影响他人，看到地上有纸屑愿意捡起。</a:t>
              </a:r>
              <a:endParaRPr lang="zh-CN" altLang="en-US" sz="160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</p:txBody>
        </p:sp>
      </p:grpSp>
      <p:grpSp>
        <p:nvGrpSpPr>
          <p:cNvPr id="17" name="组合 16"/>
          <p:cNvGrpSpPr/>
          <p:nvPr>
            <p:custDataLst>
              <p:tags r:id="rId6"/>
            </p:custDataLst>
          </p:nvPr>
        </p:nvGrpSpPr>
        <p:grpSpPr>
          <a:xfrm>
            <a:off x="8313420" y="2940685"/>
            <a:ext cx="3409950" cy="3482340"/>
            <a:chOff x="13106" y="4061"/>
            <a:chExt cx="5370" cy="5484"/>
          </a:xfrm>
        </p:grpSpPr>
        <p:sp>
          <p:nvSpPr>
            <p:cNvPr id="101" name="矩形 100"/>
            <p:cNvSpPr/>
            <p:nvPr>
              <p:custDataLst>
                <p:tags r:id="rId7"/>
              </p:custDataLst>
            </p:nvPr>
          </p:nvSpPr>
          <p:spPr>
            <a:xfrm>
              <a:off x="13170" y="4877"/>
              <a:ext cx="5306" cy="42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HarmonyOS Sans SC" panose="00000500000000000000" charset="-122"/>
                <a:ea typeface="HarmonyOS Sans SC" panose="00000500000000000000" charset="-122"/>
              </a:endParaRPr>
            </a:p>
          </p:txBody>
        </p:sp>
        <p:sp>
          <p:nvSpPr>
            <p:cNvPr id="102" name="同侧圆角矩形 101"/>
            <p:cNvSpPr/>
            <p:nvPr>
              <p:custDataLst>
                <p:tags r:id="rId8"/>
              </p:custDataLst>
            </p:nvPr>
          </p:nvSpPr>
          <p:spPr>
            <a:xfrm>
              <a:off x="13170" y="4061"/>
              <a:ext cx="5306" cy="912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优设字由棒棒体" panose="00020600040101010101" charset="-122"/>
                  <a:ea typeface="优设字由棒棒体" panose="00020600040101010101" charset="-122"/>
                  <a:cs typeface="思源宋体 Heavy" panose="02020900000000000000" charset="-122"/>
                  <a:sym typeface="+mn-ea"/>
                </a:rPr>
                <a:t>班级文化建设</a:t>
              </a:r>
              <a:endParaRPr lang="zh-CN" alt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优设字由棒棒体" panose="00020600040101010101" charset="-122"/>
                <a:ea typeface="优设字由棒棒体" panose="00020600040101010101" charset="-122"/>
                <a:cs typeface="思源宋体 Heavy" panose="02020900000000000000" charset="-122"/>
                <a:sym typeface="+mn-ea"/>
              </a:endParaRPr>
            </a:p>
          </p:txBody>
        </p:sp>
        <p:sp>
          <p:nvSpPr>
            <p:cNvPr id="103" name="文本框 102"/>
            <p:cNvSpPr txBox="1"/>
            <p:nvPr>
              <p:custDataLst>
                <p:tags r:id="rId9"/>
              </p:custDataLst>
            </p:nvPr>
          </p:nvSpPr>
          <p:spPr>
            <a:xfrm>
              <a:off x="13106" y="5205"/>
              <a:ext cx="4855" cy="4341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marL="342900" lvl="0" indent="-342900" algn="just">
                <a:lnSpc>
                  <a:spcPct val="12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6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学校鼓励班主任结合班情建设有规则、有温度、有激励的班级氛围。</a:t>
              </a:r>
              <a:endParaRPr lang="zh-CN" altLang="en-US" sz="1600"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  <a:p>
              <a:pPr marL="342900" lvl="0" indent="-342900" algn="just">
                <a:lnSpc>
                  <a:spcPct val="12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6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班级文化是学生是否愿意为班级出力，是否能在集体中被接纳，是否知道什么行为值得提倡、什么行为需要改正。</a:t>
              </a:r>
              <a:endParaRPr lang="zh-CN" altLang="en-US" sz="1600"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</p:txBody>
        </p:sp>
      </p:grpSp>
      <p:grpSp>
        <p:nvGrpSpPr>
          <p:cNvPr id="23" name="组合 22"/>
          <p:cNvGrpSpPr/>
          <p:nvPr>
            <p:custDataLst>
              <p:tags r:id="rId10"/>
            </p:custDataLst>
          </p:nvPr>
        </p:nvGrpSpPr>
        <p:grpSpPr>
          <a:xfrm>
            <a:off x="3756660" y="2489200"/>
            <a:ext cx="4625975" cy="4148455"/>
            <a:chOff x="5930" y="3350"/>
            <a:chExt cx="7285" cy="6533"/>
          </a:xfrm>
        </p:grpSpPr>
        <p:sp>
          <p:nvSpPr>
            <p:cNvPr id="62" name="矩形 61"/>
            <p:cNvSpPr/>
            <p:nvPr>
              <p:custDataLst>
                <p:tags r:id="rId11"/>
              </p:custDataLst>
            </p:nvPr>
          </p:nvSpPr>
          <p:spPr>
            <a:xfrm>
              <a:off x="6348" y="4218"/>
              <a:ext cx="6432" cy="5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HarmonyOS Sans SC" panose="00000500000000000000" charset="-122"/>
                <a:ea typeface="HarmonyOS Sans SC" panose="00000500000000000000" charset="-122"/>
              </a:endParaRPr>
            </a:p>
          </p:txBody>
        </p:sp>
        <p:sp>
          <p:nvSpPr>
            <p:cNvPr id="24" name="同侧圆角矩形 23"/>
            <p:cNvSpPr/>
            <p:nvPr>
              <p:custDataLst>
                <p:tags r:id="rId12"/>
              </p:custDataLst>
            </p:nvPr>
          </p:nvSpPr>
          <p:spPr>
            <a:xfrm>
              <a:off x="6348" y="3350"/>
              <a:ext cx="6448" cy="97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优设字由棒棒体" panose="00020600040101010101" charset="-122"/>
                  <a:ea typeface="优设字由棒棒体" panose="00020600040101010101" charset="-122"/>
                  <a:cs typeface="思源宋体 Heavy" panose="02020900000000000000" charset="-122"/>
                  <a:sym typeface="+mn-ea"/>
                </a:rPr>
                <a:t>班级岗位建设</a:t>
              </a:r>
              <a:endParaRPr lang="zh-CN" alt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优设字由棒棒体" panose="00020600040101010101" charset="-122"/>
                <a:ea typeface="优设字由棒棒体" panose="00020600040101010101" charset="-122"/>
                <a:cs typeface="思源宋体 Heavy" panose="02020900000000000000" charset="-122"/>
                <a:sym typeface="+mn-ea"/>
              </a:endParaRPr>
            </a:p>
          </p:txBody>
        </p:sp>
        <p:sp>
          <p:nvSpPr>
            <p:cNvPr id="85" name="梯形 84"/>
            <p:cNvSpPr/>
            <p:nvPr>
              <p:custDataLst>
                <p:tags r:id="rId13"/>
              </p:custDataLst>
            </p:nvPr>
          </p:nvSpPr>
          <p:spPr>
            <a:xfrm rot="16200000">
              <a:off x="2873" y="6407"/>
              <a:ext cx="6532" cy="419"/>
            </a:xfrm>
            <a:prstGeom prst="trapezoid">
              <a:avLst>
                <a:gd name="adj" fmla="val 171002"/>
              </a:avLst>
            </a:prstGeom>
            <a:gradFill>
              <a:gsLst>
                <a:gs pos="0">
                  <a:schemeClr val="bg2">
                    <a:lumMod val="50000"/>
                    <a:alpha val="23000"/>
                  </a:schemeClr>
                </a:gs>
                <a:gs pos="100000">
                  <a:schemeClr val="bg2">
                    <a:lumMod val="50000"/>
                    <a:alpha val="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HarmonyOS Sans SC" panose="00000500000000000000" charset="-122"/>
                <a:ea typeface="HarmonyOS Sans SC" panose="00000500000000000000" charset="-122"/>
              </a:endParaRPr>
            </a:p>
          </p:txBody>
        </p:sp>
        <p:sp>
          <p:nvSpPr>
            <p:cNvPr id="86" name="梯形 85"/>
            <p:cNvSpPr/>
            <p:nvPr>
              <p:custDataLst>
                <p:tags r:id="rId14"/>
              </p:custDataLst>
            </p:nvPr>
          </p:nvSpPr>
          <p:spPr>
            <a:xfrm rot="5400000" flipH="1">
              <a:off x="9739" y="6407"/>
              <a:ext cx="6532" cy="419"/>
            </a:xfrm>
            <a:prstGeom prst="trapezoid">
              <a:avLst>
                <a:gd name="adj" fmla="val 171002"/>
              </a:avLst>
            </a:prstGeom>
            <a:gradFill>
              <a:gsLst>
                <a:gs pos="0">
                  <a:schemeClr val="bg2">
                    <a:lumMod val="50000"/>
                    <a:alpha val="23000"/>
                  </a:schemeClr>
                </a:gs>
                <a:gs pos="100000">
                  <a:schemeClr val="bg2">
                    <a:lumMod val="50000"/>
                    <a:alpha val="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b="1">
                <a:latin typeface="HarmonyOS Sans SC" panose="00000500000000000000" charset="-122"/>
                <a:ea typeface="HarmonyOS Sans SC" panose="00000500000000000000" charset="-122"/>
                <a:sym typeface="+mn-ea"/>
              </a:endParaRPr>
            </a:p>
          </p:txBody>
        </p:sp>
        <p:sp>
          <p:nvSpPr>
            <p:cNvPr id="113" name="文本框 112"/>
            <p:cNvSpPr txBox="1"/>
            <p:nvPr>
              <p:custDataLst>
                <p:tags r:id="rId15"/>
              </p:custDataLst>
            </p:nvPr>
          </p:nvSpPr>
          <p:spPr>
            <a:xfrm>
              <a:off x="6904" y="4607"/>
              <a:ext cx="5337" cy="4269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marL="342900" lvl="0" indent="-342900" algn="just">
                <a:lnSpc>
                  <a:spcPct val="12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6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各班设置卫生、图书、领读、护绿、纪律提醒等岗位，让学生参与班级管理。</a:t>
              </a:r>
              <a:endParaRPr lang="zh-CN" altLang="en-US" sz="1600"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  <a:p>
              <a:pPr marL="342900" lvl="0" indent="-342900" algn="just">
                <a:lnSpc>
                  <a:spcPct val="12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6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岗位不是给学生“安排任务”，而是让他们在承担中形成责任感。</a:t>
              </a:r>
              <a:endParaRPr lang="zh-CN" altLang="en-US" sz="1600"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  <a:p>
              <a:pPr marL="342900" lvl="0" indent="-342900" algn="just">
                <a:lnSpc>
                  <a:spcPct val="12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6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有的孩子学习成绩不突出，但做事认真、服务积极，一个合适的岗位能让他感受到自己对班级有价值。</a:t>
              </a:r>
              <a:endParaRPr lang="zh-CN" altLang="en-US" sz="1600"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12" grpId="0"/>
      <p:bldP spid="1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 flipH="1">
            <a:off x="-2" y="0"/>
            <a:ext cx="978467" cy="55920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89940" y="400685"/>
            <a:ext cx="948563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zh-CN" altLang="en-US" sz="280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rPr>
              <a:t>四、建好三个场景：让德育不止在课堂，发生在生活中</a:t>
            </a:r>
            <a:endParaRPr kumimoji="0" lang="zh-CN" altLang="en-US" sz="2800" i="0" u="none" strike="noStrike" kern="0" cap="none" spc="0" normalizeH="0" baseline="0" noProof="0" dirty="0">
              <a:ln>
                <a:noFill/>
              </a:ln>
              <a:uLnTx/>
              <a:uFillTx/>
              <a:latin typeface="Aa巨龙耸立上下千年" panose="02010600010101010101" charset="-122"/>
              <a:ea typeface="Aa巨龙耸立上下千年" panose="02010600010101010101" charset="-122"/>
              <a:cs typeface="Aa巨龙耸立上下千年" panose="02010600010101010101" charset="-122"/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98500" y="1103630"/>
            <a:ext cx="86042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just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优设字由棒棒体" panose="00020600040101010101" charset="-122"/>
                <a:ea typeface="优设字由棒棒体" panose="00020600040101010101" charset="-122"/>
              </a:rPr>
              <a:t>（三）活动场景：在真实参与中发展责任担当</a:t>
            </a:r>
            <a:endParaRPr lang="zh-CN" altLang="en-US" sz="2800" b="1" dirty="0">
              <a:ln>
                <a:noFill/>
              </a:ln>
              <a:solidFill>
                <a:srgbClr val="4D4D4D">
                  <a:lumMod val="50000"/>
                </a:srgbClr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uLnTx/>
              <a:uFillTx/>
              <a:latin typeface="优设字由棒棒体" panose="00020600040101010101" charset="-122"/>
              <a:ea typeface="优设字由棒棒体" panose="00020600040101010101" charset="-122"/>
            </a:endParaRPr>
          </a:p>
        </p:txBody>
      </p:sp>
      <p:sp>
        <p:nvSpPr>
          <p:cNvPr id="26" name="文本框 1"/>
          <p:cNvSpPr txBox="1"/>
          <p:nvPr/>
        </p:nvSpPr>
        <p:spPr>
          <a:xfrm>
            <a:off x="978535" y="1900555"/>
            <a:ext cx="4208145" cy="59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450"/>
              </a:spcBef>
            </a:pPr>
            <a:r>
              <a:rPr lang="zh-CN" altLang="en-US" sz="2400" b="1" i="0" spc="300" dirty="0">
                <a:solidFill>
                  <a:schemeClr val="tx1"/>
                </a:solidFill>
                <a:effectLst/>
                <a:latin typeface="Aa巨龙耸立上下千年" panose="02010600010101010101" charset="-122"/>
                <a:ea typeface="Aa巨龙耸立上下千年" panose="02010600010101010101" charset="-122"/>
              </a:rPr>
              <a:t>活动是德育的重要载体</a:t>
            </a:r>
            <a:endParaRPr lang="zh-CN" altLang="en-US" sz="2400" b="1" i="0" spc="300" dirty="0">
              <a:solidFill>
                <a:schemeClr val="tx1"/>
              </a:solidFill>
              <a:effectLst/>
              <a:latin typeface="Aa巨龙耸立上下千年" panose="02010600010101010101" charset="-122"/>
              <a:ea typeface="Aa巨龙耸立上下千年" panose="0201060001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78535" y="2641600"/>
            <a:ext cx="693674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406400" algn="just" defTabSz="2667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学校更加重视学生在活动中的角色感和参与感，让学生从观看者变成参与者、服务者和表达者。</a:t>
            </a:r>
            <a:endParaRPr lang="zh-CN" altLang="en-US" sz="2400" b="1" dirty="0"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latin typeface="事事顺利好运无限" panose="02000503000000000000" charset="-122"/>
              <a:ea typeface="事事顺利好运无限" panose="02000503000000000000" charset="-122"/>
              <a:sym typeface="+mn-ea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8580" y="755650"/>
            <a:ext cx="3524885" cy="3440430"/>
          </a:xfrm>
          <a:prstGeom prst="rect">
            <a:avLst/>
          </a:prstGeom>
        </p:spPr>
      </p:pic>
      <p:sp>
        <p:nvSpPr>
          <p:cNvPr id="40" name="文本框 39"/>
          <p:cNvSpPr txBox="1"/>
          <p:nvPr/>
        </p:nvSpPr>
        <p:spPr>
          <a:xfrm>
            <a:off x="1027430" y="4044315"/>
            <a:ext cx="2860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indent="-457200">
              <a:buFont typeface="Wingdings" panose="05000000000000000000" charset="0"/>
              <a:buChar char="ü"/>
            </a:pPr>
            <a:r>
              <a:rPr lang="zh-CN" altLang="en-US" sz="280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优设字由棒棒体" panose="00020600040101010101" charset="-122"/>
                <a:ea typeface="优设字由棒棒体" panose="00020600040101010101" charset="-122"/>
                <a:cs typeface="优设字由棒棒体" panose="00020600040101010101" charset="-122"/>
                <a:sym typeface="+mn-ea"/>
              </a:rPr>
              <a:t>少先队活动中</a:t>
            </a:r>
            <a:endParaRPr lang="zh-CN" altLang="en-US" sz="2800" dirty="0">
              <a:ln>
                <a:solidFill>
                  <a:schemeClr val="bg1"/>
                </a:solidFill>
              </a:ln>
              <a:solidFill>
                <a:srgbClr val="C00000"/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uLnTx/>
              <a:uFillTx/>
              <a:latin typeface="优设字由棒棒体" panose="00020600040101010101" charset="-122"/>
              <a:ea typeface="优设字由棒棒体" panose="00020600040101010101" charset="-122"/>
              <a:cs typeface="优设字由棒棒体" panose="00020600040101010101" charset="-122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027430" y="4703445"/>
            <a:ext cx="10243055" cy="1522095"/>
            <a:chOff x="5419" y="4048"/>
            <a:chExt cx="12862" cy="2397"/>
          </a:xfrm>
        </p:grpSpPr>
        <p:sp>
          <p:nvSpPr>
            <p:cNvPr id="15" name="圆角矩形 37"/>
            <p:cNvSpPr/>
            <p:nvPr>
              <p:custDataLst>
                <p:tags r:id="rId3"/>
              </p:custDataLst>
            </p:nvPr>
          </p:nvSpPr>
          <p:spPr>
            <a:xfrm>
              <a:off x="5419" y="4048"/>
              <a:ext cx="12862" cy="2397"/>
            </a:xfrm>
            <a:prstGeom prst="roundRect">
              <a:avLst>
                <a:gd name="adj" fmla="val 591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57150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gradFill>
                  <a:gsLst>
                    <a:gs pos="50410">
                      <a:srgbClr val="1F1F1F"/>
                    </a:gs>
                    <a:gs pos="0">
                      <a:srgbClr val="020202"/>
                    </a:gs>
                    <a:gs pos="100000">
                      <a:srgbClr val="424242"/>
                    </a:gs>
                  </a:gsLst>
                  <a:lin ang="5400000" scaled="1"/>
                </a:gradFill>
                <a:latin typeface="李白谪仙醉卧惊鸿" panose="02000503000000000000" charset="-122"/>
                <a:ea typeface="李白谪仙醉卧惊鸿" panose="02000503000000000000" charset="-122"/>
                <a:cs typeface="Arial Rounded MT Bold" panose="020F0704030504030204" charset="0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469" y="4193"/>
              <a:ext cx="12812" cy="2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285750" indent="-285750" algn="just" defTabSz="26670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zh-CN" altLang="en-US"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学校发挥</a:t>
              </a:r>
              <a:r>
                <a:rPr lang="zh-CN" altLang="en-US">
                  <a:solidFill>
                    <a:srgbClr val="C00000"/>
                  </a:solidFill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队组织育人作用</a:t>
              </a:r>
              <a:r>
                <a:rPr lang="zh-CN" altLang="en-US"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，引导队员参与</a:t>
              </a:r>
              <a:r>
                <a:rPr lang="zh-CN" altLang="en-US">
                  <a:solidFill>
                    <a:srgbClr val="C00000"/>
                  </a:solidFill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文明监督</a:t>
              </a:r>
              <a:r>
                <a:rPr lang="zh-CN" altLang="en-US"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、</a:t>
              </a:r>
              <a:r>
                <a:rPr lang="zh-CN" altLang="en-US">
                  <a:solidFill>
                    <a:srgbClr val="C00000"/>
                  </a:solidFill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仪式服务</a:t>
              </a:r>
              <a:r>
                <a:rPr lang="zh-CN" altLang="en-US"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、</a:t>
              </a:r>
              <a:r>
                <a:rPr lang="zh-CN" altLang="en-US">
                  <a:solidFill>
                    <a:srgbClr val="C00000"/>
                  </a:solidFill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活动主持</a:t>
              </a:r>
              <a:r>
                <a:rPr lang="zh-CN" altLang="en-US"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、</a:t>
              </a:r>
              <a:r>
                <a:rPr lang="zh-CN" altLang="en-US">
                  <a:solidFill>
                    <a:srgbClr val="C00000"/>
                  </a:solidFill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主题宣传</a:t>
              </a:r>
              <a:r>
                <a:rPr lang="zh-CN" altLang="en-US"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等工作。</a:t>
              </a:r>
              <a:endParaRPr lang="zh-CN" altLang="en-US">
                <a:latin typeface="柳公权楷书" panose="02010600010101010101" charset="-122"/>
                <a:ea typeface="柳公权楷书" panose="02010600010101010101" charset="-122"/>
                <a:sym typeface="+mn-ea"/>
              </a:endParaRPr>
            </a:p>
            <a:p>
              <a:pPr marL="285750" indent="-285750" algn="just" defTabSz="26670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zh-CN" altLang="en-US"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一次升旗仪式，学生不仅要站好队、唱好国歌，也可以承担主持、护旗、宣讲、纪律维护等任务。</a:t>
              </a:r>
              <a:endParaRPr lang="zh-CN" altLang="en-US">
                <a:latin typeface="柳公权楷书" panose="02010600010101010101" charset="-122"/>
                <a:ea typeface="柳公权楷书" panose="02010600010101010101" charset="-122"/>
                <a:sym typeface="+mn-ea"/>
              </a:endParaRPr>
            </a:p>
            <a:p>
              <a:pPr marL="285750" indent="-285750" algn="just" defTabSz="26670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zh-CN" altLang="en-US"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孩子在岗位上学习规范，也在岗位上</a:t>
              </a:r>
              <a:r>
                <a:rPr lang="zh-CN" altLang="en-US">
                  <a:solidFill>
                    <a:srgbClr val="C00000"/>
                  </a:solidFill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理解责任</a:t>
              </a:r>
              <a:r>
                <a:rPr lang="zh-CN" altLang="en-US">
                  <a:latin typeface="柳公权楷书" panose="02010600010101010101" charset="-122"/>
                  <a:ea typeface="柳公权楷书" panose="02010600010101010101" charset="-122"/>
                  <a:sym typeface="+mn-ea"/>
                </a:rPr>
                <a:t>。</a:t>
              </a:r>
              <a:endParaRPr lang="zh-CN" altLang="en-US">
                <a:latin typeface="柳公权楷书" panose="02010600010101010101" charset="-122"/>
                <a:ea typeface="柳公权楷书" panose="02010600010101010101" charset="-122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 bldLvl="0" animBg="1"/>
      <p:bldP spid="26" grpId="1" animBg="1"/>
      <p:bldP spid="3" grpId="0"/>
      <p:bldP spid="3" grpId="1"/>
      <p:bldP spid="40" grpId="0"/>
      <p:bldP spid="40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 flipH="1">
            <a:off x="-2" y="0"/>
            <a:ext cx="978467" cy="55920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89940" y="400685"/>
            <a:ext cx="948563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zh-CN" altLang="en-US" sz="280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rPr>
              <a:t>四、建好三个场景：让德育不止在课堂，发生在生活中</a:t>
            </a:r>
            <a:endParaRPr kumimoji="0" lang="zh-CN" altLang="en-US" sz="2800" i="0" u="none" strike="noStrike" kern="0" cap="none" spc="0" normalizeH="0" baseline="0" noProof="0" dirty="0">
              <a:ln>
                <a:noFill/>
              </a:ln>
              <a:uLnTx/>
              <a:uFillTx/>
              <a:latin typeface="Aa巨龙耸立上下千年" panose="02010600010101010101" charset="-122"/>
              <a:ea typeface="Aa巨龙耸立上下千年" panose="02010600010101010101" charset="-122"/>
              <a:cs typeface="Aa巨龙耸立上下千年" panose="02010600010101010101" charset="-122"/>
              <a:sym typeface="+mn-ea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978535" y="1155700"/>
            <a:ext cx="5360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indent="-457200">
              <a:buFont typeface="Wingdings" panose="05000000000000000000" charset="0"/>
              <a:buChar char="ü"/>
            </a:pPr>
            <a:r>
              <a:rPr lang="zh-CN" altLang="en-US" sz="280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优设字由棒棒体" panose="00020600040101010101" charset="-122"/>
                <a:ea typeface="优设字由棒棒体" panose="00020600040101010101" charset="-122"/>
                <a:cs typeface="优设字由棒棒体" panose="00020600040101010101" charset="-122"/>
                <a:sym typeface="+mn-ea"/>
              </a:rPr>
              <a:t>体育、美育和劳动类活动中</a:t>
            </a:r>
            <a:endParaRPr lang="zh-CN" altLang="en-US" sz="2800" dirty="0">
              <a:ln>
                <a:solidFill>
                  <a:schemeClr val="bg1"/>
                </a:solidFill>
              </a:ln>
              <a:solidFill>
                <a:srgbClr val="C00000"/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uLnTx/>
              <a:uFillTx/>
              <a:latin typeface="优设字由棒棒体" panose="00020600040101010101" charset="-122"/>
              <a:ea typeface="优设字由棒棒体" panose="00020600040101010101" charset="-122"/>
              <a:cs typeface="优设字由棒棒体" panose="0002060004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441440" y="1248410"/>
            <a:ext cx="44138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 dirty="0"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学校注重把德育目标自然融入</a:t>
            </a:r>
            <a:endParaRPr lang="zh-CN" altLang="en-US" sz="2400" b="1" dirty="0"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latin typeface="事事顺利好运无限" panose="02000503000000000000" charset="-122"/>
              <a:ea typeface="事事顺利好运无限" panose="02000503000000000000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312545" y="1889760"/>
            <a:ext cx="9565640" cy="2248535"/>
            <a:chOff x="2167" y="3204"/>
            <a:chExt cx="15064" cy="3541"/>
          </a:xfrm>
        </p:grpSpPr>
        <p:grpSp>
          <p:nvGrpSpPr>
            <p:cNvPr id="24" name="组合 23"/>
            <p:cNvGrpSpPr/>
            <p:nvPr>
              <p:custDataLst>
                <p:tags r:id="rId2"/>
              </p:custDataLst>
            </p:nvPr>
          </p:nvGrpSpPr>
          <p:grpSpPr>
            <a:xfrm>
              <a:off x="2167" y="3204"/>
              <a:ext cx="4831" cy="3541"/>
              <a:chOff x="2007" y="3635"/>
              <a:chExt cx="4831" cy="3541"/>
            </a:xfrm>
          </p:grpSpPr>
          <p:sp>
            <p:nvSpPr>
              <p:cNvPr id="6" name="矩形 5"/>
              <p:cNvSpPr/>
              <p:nvPr>
                <p:custDataLst>
                  <p:tags r:id="rId3"/>
                </p:custDataLst>
              </p:nvPr>
            </p:nvSpPr>
            <p:spPr>
              <a:xfrm>
                <a:off x="2028" y="3635"/>
                <a:ext cx="4805" cy="3541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accent3">
                    <a:lumMod val="60000"/>
                    <a:lumOff val="40000"/>
                    <a:alpha val="47000"/>
                  </a:schemeClr>
                </a:solidFill>
              </a:ln>
              <a:effectLst>
                <a:outerShdw blurRad="254000" dist="190500" dir="2700000" algn="tl" rotWithShape="0">
                  <a:schemeClr val="accent3">
                    <a:lumMod val="75000"/>
                    <a:alpha val="1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endParaRPr lang="zh-CN" altLang="en-US">
                  <a:sym typeface="+mn-ea"/>
                </a:endParaRPr>
              </a:p>
            </p:txBody>
          </p:sp>
          <p:grpSp>
            <p:nvGrpSpPr>
              <p:cNvPr id="19" name="组合 18"/>
              <p:cNvGrpSpPr/>
              <p:nvPr>
                <p:custDataLst>
                  <p:tags r:id="rId4"/>
                </p:custDataLst>
              </p:nvPr>
            </p:nvGrpSpPr>
            <p:grpSpPr>
              <a:xfrm rot="0">
                <a:off x="2007" y="3860"/>
                <a:ext cx="4831" cy="2894"/>
                <a:chOff x="446131" y="3950205"/>
                <a:chExt cx="3067334" cy="1837225"/>
              </a:xfrm>
            </p:grpSpPr>
            <p:grpSp>
              <p:nvGrpSpPr>
                <p:cNvPr id="7" name="组合 6"/>
                <p:cNvGrpSpPr/>
                <p:nvPr/>
              </p:nvGrpSpPr>
              <p:grpSpPr>
                <a:xfrm>
                  <a:off x="446131" y="4557571"/>
                  <a:ext cx="3067334" cy="1229859"/>
                  <a:chOff x="373391" y="4327841"/>
                  <a:chExt cx="3067334" cy="1229859"/>
                </a:xfrm>
              </p:grpSpPr>
              <p:sp>
                <p:nvSpPr>
                  <p:cNvPr id="27" name="文本框 26"/>
                  <p:cNvSpPr txBox="1"/>
                  <p:nvPr>
                    <p:custDataLst>
                      <p:tags r:id="rId5"/>
                    </p:custDataLst>
                  </p:nvPr>
                </p:nvSpPr>
                <p:spPr>
                  <a:xfrm>
                    <a:off x="373391" y="4327841"/>
                    <a:ext cx="3067334" cy="4298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zh-CN"/>
                    </a:defPPr>
                    <a:lvl1pPr>
                      <a:defRPr sz="3200">
                        <a:gradFill>
                          <a:gsLst>
                            <a:gs pos="60000">
                              <a:srgbClr val="741A0E"/>
                            </a:gs>
                            <a:gs pos="100000">
                              <a:srgbClr val="F64F1A"/>
                            </a:gs>
                          </a:gsLst>
                          <a:lin ang="5400000" scaled="1"/>
                        </a:gradFill>
                        <a:latin typeface="+mj-ea"/>
                        <a:ea typeface="+mj-ea"/>
                      </a:defRPr>
                    </a:lvl1pPr>
                  </a:lstStyle>
                  <a:p>
                    <a:pPr algn="ctr"/>
                    <a:r>
                      <a:rPr lang="zh-CN" altLang="en-US" sz="2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优设字由棒棒体" panose="00020600040101010101" charset="-122"/>
                        <a:ea typeface="优设字由棒棒体" panose="00020600040101010101" charset="-122"/>
                      </a:rPr>
                      <a:t>体育活动中</a:t>
                    </a:r>
                    <a:endParaRPr lang="zh-CN" altLang="en-US" sz="2200" dirty="0">
                      <a:solidFill>
                        <a:schemeClr val="accent3">
                          <a:lumMod val="50000"/>
                        </a:schemeClr>
                      </a:solidFill>
                      <a:latin typeface="优设字由棒棒体" panose="00020600040101010101" charset="-122"/>
                      <a:ea typeface="优设字由棒棒体" panose="00020600040101010101" charset="-122"/>
                    </a:endParaRPr>
                  </a:p>
                </p:txBody>
              </p:sp>
              <p:sp>
                <p:nvSpPr>
                  <p:cNvPr id="28" name="文本框 27"/>
                  <p:cNvSpPr txBox="1"/>
                  <p:nvPr>
                    <p:custDataLst>
                      <p:tags r:id="rId6"/>
                    </p:custDataLst>
                  </p:nvPr>
                </p:nvSpPr>
                <p:spPr>
                  <a:xfrm>
                    <a:off x="640060" y="4757728"/>
                    <a:ext cx="2627330" cy="799972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>
                    <a:defPPr>
                      <a:defRPr lang="zh-CN"/>
                    </a:defPPr>
                  </a:lstStyle>
                  <a:p>
                    <a:pPr indent="0" algn="ctr">
                      <a:lnSpc>
                        <a:spcPct val="130000"/>
                      </a:lnSpc>
                      <a:buNone/>
                    </a:pPr>
                    <a:r>
                      <a:rPr lang="zh-CN" altLang="en-US" sz="2000" dirty="0">
                        <a:solidFill>
                          <a:schemeClr val="tx1"/>
                        </a:solidFill>
                        <a:latin typeface="方正粗金陵简体" panose="02000000000000000000" charset="-122"/>
                        <a:ea typeface="方正粗金陵简体" panose="02000000000000000000" charset="-122"/>
                      </a:rPr>
                      <a:t>学生学会遵守规则、</a:t>
                    </a:r>
                    <a:endParaRPr lang="zh-CN" altLang="en-US" sz="2000" dirty="0">
                      <a:solidFill>
                        <a:schemeClr val="tx1"/>
                      </a:solidFill>
                      <a:latin typeface="方正粗金陵简体" panose="02000000000000000000" charset="-122"/>
                      <a:ea typeface="方正粗金陵简体" panose="02000000000000000000" charset="-122"/>
                    </a:endParaRPr>
                  </a:p>
                  <a:p>
                    <a:pPr indent="0" algn="ctr">
                      <a:lnSpc>
                        <a:spcPct val="130000"/>
                      </a:lnSpc>
                      <a:buNone/>
                    </a:pPr>
                    <a:r>
                      <a:rPr lang="zh-CN" altLang="en-US" sz="2000" dirty="0">
                        <a:solidFill>
                          <a:schemeClr val="tx1"/>
                        </a:solidFill>
                        <a:latin typeface="方正粗金陵简体" panose="02000000000000000000" charset="-122"/>
                        <a:ea typeface="方正粗金陵简体" panose="02000000000000000000" charset="-122"/>
                      </a:rPr>
                      <a:t>尊重对手、服从裁判。</a:t>
                    </a:r>
                    <a:endParaRPr lang="zh-CN" altLang="en-US" sz="2000" dirty="0">
                      <a:solidFill>
                        <a:schemeClr val="tx1"/>
                      </a:solidFill>
                      <a:latin typeface="方正粗金陵简体" panose="02000000000000000000" charset="-122"/>
                      <a:ea typeface="方正粗金陵简体" panose="02000000000000000000" charset="-122"/>
                    </a:endParaRPr>
                  </a:p>
                </p:txBody>
              </p:sp>
            </p:grpSp>
            <p:sp>
              <p:nvSpPr>
                <p:cNvPr id="29" name="椭圆 28"/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1788749" y="3950205"/>
                  <a:ext cx="461665" cy="461665"/>
                </a:xfrm>
                <a:prstGeom prst="ellipse">
                  <a:avLst/>
                </a:pr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r>
                    <a:rPr lang="en-US" altLang="zh-CN" sz="200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优设字由棒棒体" panose="00020600040101010101" charset="-122"/>
                      <a:ea typeface="优设字由棒棒体" panose="00020600040101010101" charset="-122"/>
                    </a:rPr>
                    <a:t>1</a:t>
                  </a:r>
                  <a:endParaRPr lang="en-US" altLang="zh-CN" sz="2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优设字由棒棒体" panose="00020600040101010101" charset="-122"/>
                    <a:ea typeface="优设字由棒棒体" panose="00020600040101010101" charset="-122"/>
                  </a:endParaRPr>
                </a:p>
              </p:txBody>
            </p:sp>
          </p:grpSp>
        </p:grpSp>
        <p:grpSp>
          <p:nvGrpSpPr>
            <p:cNvPr id="20" name="组合 19"/>
            <p:cNvGrpSpPr/>
            <p:nvPr>
              <p:custDataLst>
                <p:tags r:id="rId8"/>
              </p:custDataLst>
            </p:nvPr>
          </p:nvGrpSpPr>
          <p:grpSpPr>
            <a:xfrm>
              <a:off x="7303" y="3204"/>
              <a:ext cx="4811" cy="3541"/>
              <a:chOff x="7143" y="3635"/>
              <a:chExt cx="4811" cy="3541"/>
            </a:xfrm>
          </p:grpSpPr>
          <p:sp>
            <p:nvSpPr>
              <p:cNvPr id="10" name="矩形 9"/>
              <p:cNvSpPr/>
              <p:nvPr>
                <p:custDataLst>
                  <p:tags r:id="rId9"/>
                </p:custDataLst>
              </p:nvPr>
            </p:nvSpPr>
            <p:spPr>
              <a:xfrm>
                <a:off x="7147" y="3635"/>
                <a:ext cx="4805" cy="3541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accent3">
                    <a:lumMod val="60000"/>
                    <a:lumOff val="40000"/>
                    <a:alpha val="47000"/>
                  </a:schemeClr>
                </a:solidFill>
              </a:ln>
              <a:effectLst>
                <a:outerShdw blurRad="254000" dist="190500" dir="2700000" algn="tl" rotWithShape="0">
                  <a:schemeClr val="accent3">
                    <a:lumMod val="75000"/>
                    <a:alpha val="1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endParaRPr lang="zh-CN" altLang="en-US">
                  <a:sym typeface="+mn-ea"/>
                </a:endParaRPr>
              </a:p>
            </p:txBody>
          </p:sp>
          <p:grpSp>
            <p:nvGrpSpPr>
              <p:cNvPr id="30" name="组合 29"/>
              <p:cNvGrpSpPr/>
              <p:nvPr>
                <p:custDataLst>
                  <p:tags r:id="rId10"/>
                </p:custDataLst>
              </p:nvPr>
            </p:nvGrpSpPr>
            <p:grpSpPr>
              <a:xfrm rot="0">
                <a:off x="7143" y="3860"/>
                <a:ext cx="4811" cy="2953"/>
                <a:chOff x="479782" y="3950205"/>
                <a:chExt cx="3054636" cy="1874624"/>
              </a:xfrm>
            </p:grpSpPr>
            <p:grpSp>
              <p:nvGrpSpPr>
                <p:cNvPr id="16" name="组合 15"/>
                <p:cNvGrpSpPr/>
                <p:nvPr/>
              </p:nvGrpSpPr>
              <p:grpSpPr>
                <a:xfrm>
                  <a:off x="479782" y="4557571"/>
                  <a:ext cx="3054636" cy="1267258"/>
                  <a:chOff x="407042" y="4327841"/>
                  <a:chExt cx="3054636" cy="1267258"/>
                </a:xfrm>
              </p:grpSpPr>
              <p:sp>
                <p:nvSpPr>
                  <p:cNvPr id="32" name="文本框 31"/>
                  <p:cNvSpPr txBox="1"/>
                  <p:nvPr>
                    <p:custDataLst>
                      <p:tags r:id="rId11"/>
                    </p:custDataLst>
                  </p:nvPr>
                </p:nvSpPr>
                <p:spPr>
                  <a:xfrm>
                    <a:off x="407042" y="4327841"/>
                    <a:ext cx="3054636" cy="4298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zh-CN"/>
                    </a:defPPr>
                    <a:lvl1pPr>
                      <a:defRPr sz="3200">
                        <a:gradFill>
                          <a:gsLst>
                            <a:gs pos="60000">
                              <a:srgbClr val="741A0E"/>
                            </a:gs>
                            <a:gs pos="100000">
                              <a:srgbClr val="F64F1A"/>
                            </a:gs>
                          </a:gsLst>
                          <a:lin ang="5400000" scaled="1"/>
                        </a:gradFill>
                        <a:latin typeface="+mj-ea"/>
                        <a:ea typeface="+mj-ea"/>
                      </a:defRPr>
                    </a:lvl1pPr>
                  </a:lstStyle>
                  <a:p>
                    <a:pPr algn="ctr"/>
                    <a:r>
                      <a:rPr lang="zh-CN" altLang="en-US" sz="2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优设字由棒棒体" panose="00020600040101010101" charset="-122"/>
                        <a:ea typeface="优设字由棒棒体" panose="00020600040101010101" charset="-122"/>
                      </a:rPr>
                      <a:t>艺术展示中</a:t>
                    </a:r>
                    <a:endParaRPr lang="zh-CN" altLang="en-US" sz="2200" dirty="0">
                      <a:solidFill>
                        <a:schemeClr val="accent3">
                          <a:lumMod val="50000"/>
                        </a:schemeClr>
                      </a:solidFill>
                      <a:latin typeface="优设字由棒棒体" panose="00020600040101010101" charset="-122"/>
                      <a:ea typeface="优设字由棒棒体" panose="00020600040101010101" charset="-122"/>
                    </a:endParaRPr>
                  </a:p>
                </p:txBody>
              </p:sp>
              <p:sp>
                <p:nvSpPr>
                  <p:cNvPr id="33" name="文本框 32"/>
                  <p:cNvSpPr txBox="1"/>
                  <p:nvPr>
                    <p:custDataLst>
                      <p:tags r:id="rId12"/>
                    </p:custDataLst>
                  </p:nvPr>
                </p:nvSpPr>
                <p:spPr>
                  <a:xfrm>
                    <a:off x="609584" y="4757667"/>
                    <a:ext cx="2667330" cy="837432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noAutofit/>
                  </a:bodyPr>
                  <a:lstStyle>
                    <a:defPPr>
                      <a:defRPr lang="zh-CN"/>
                    </a:defPPr>
                  </a:lstStyle>
                  <a:p>
                    <a:pPr lvl="0" algn="ctr">
                      <a:lnSpc>
                        <a:spcPct val="130000"/>
                      </a:lnSpc>
                      <a:buClrTx/>
                      <a:buSzTx/>
                      <a:buFontTx/>
                    </a:pPr>
                    <a:r>
                      <a:rPr lang="zh-CN" altLang="en-US" sz="2000" dirty="0">
                        <a:solidFill>
                          <a:schemeClr val="tx1"/>
                        </a:solidFill>
                        <a:latin typeface="方正粗金陵简体" panose="02000000000000000000" charset="-122"/>
                        <a:ea typeface="方正粗金陵简体" panose="02000000000000000000" charset="-122"/>
                        <a:sym typeface="+mn-ea"/>
                      </a:rPr>
                      <a:t>学生学会合作排练、</a:t>
                    </a:r>
                    <a:endParaRPr lang="zh-CN" altLang="en-US" sz="2000" dirty="0">
                      <a:solidFill>
                        <a:schemeClr val="tx1"/>
                      </a:solidFill>
                      <a:latin typeface="方正粗金陵简体" panose="02000000000000000000" charset="-122"/>
                      <a:ea typeface="方正粗金陵简体" panose="02000000000000000000" charset="-122"/>
                      <a:sym typeface="+mn-ea"/>
                    </a:endParaRPr>
                  </a:p>
                  <a:p>
                    <a:pPr lvl="0" algn="ctr">
                      <a:lnSpc>
                        <a:spcPct val="130000"/>
                      </a:lnSpc>
                      <a:buClrTx/>
                      <a:buSzTx/>
                      <a:buFontTx/>
                    </a:pPr>
                    <a:r>
                      <a:rPr lang="zh-CN" altLang="en-US" sz="2000" dirty="0">
                        <a:solidFill>
                          <a:schemeClr val="tx1"/>
                        </a:solidFill>
                        <a:latin typeface="方正粗金陵简体" panose="02000000000000000000" charset="-122"/>
                        <a:ea typeface="方正粗金陵简体" panose="02000000000000000000" charset="-122"/>
                        <a:sym typeface="+mn-ea"/>
                      </a:rPr>
                      <a:t>欣赏他人。</a:t>
                    </a:r>
                    <a:endParaRPr lang="zh-CN" altLang="en-US" sz="2000" dirty="0">
                      <a:solidFill>
                        <a:schemeClr val="tx1"/>
                      </a:solidFill>
                      <a:latin typeface="方正粗金陵简体" panose="02000000000000000000" charset="-122"/>
                      <a:ea typeface="方正粗金陵简体" panose="02000000000000000000" charset="-122"/>
                      <a:sym typeface="+mn-ea"/>
                    </a:endParaRPr>
                  </a:p>
                </p:txBody>
              </p:sp>
            </p:grpSp>
            <p:sp>
              <p:nvSpPr>
                <p:cNvPr id="34" name="椭圆 33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788749" y="3950205"/>
                  <a:ext cx="461665" cy="461665"/>
                </a:xfrm>
                <a:prstGeom prst="ellipse">
                  <a:avLst/>
                </a:pr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r>
                    <a:rPr lang="en-US" altLang="zh-CN" sz="200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优设字由棒棒体" panose="00020600040101010101" charset="-122"/>
                      <a:ea typeface="优设字由棒棒体" panose="00020600040101010101" charset="-122"/>
                    </a:rPr>
                    <a:t>2</a:t>
                  </a:r>
                  <a:endParaRPr lang="en-US" altLang="zh-CN" sz="2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优设字由棒棒体" panose="00020600040101010101" charset="-122"/>
                    <a:ea typeface="优设字由棒棒体" panose="00020600040101010101" charset="-122"/>
                  </a:endParaRPr>
                </a:p>
              </p:txBody>
            </p:sp>
          </p:grpSp>
        </p:grpSp>
        <p:grpSp>
          <p:nvGrpSpPr>
            <p:cNvPr id="18" name="组合 17"/>
            <p:cNvGrpSpPr/>
            <p:nvPr>
              <p:custDataLst>
                <p:tags r:id="rId14"/>
              </p:custDataLst>
            </p:nvPr>
          </p:nvGrpSpPr>
          <p:grpSpPr>
            <a:xfrm>
              <a:off x="12420" y="3204"/>
              <a:ext cx="4811" cy="3541"/>
              <a:chOff x="12260" y="3635"/>
              <a:chExt cx="4811" cy="3541"/>
            </a:xfrm>
          </p:grpSpPr>
          <p:sp>
            <p:nvSpPr>
              <p:cNvPr id="12" name="矩形 11"/>
              <p:cNvSpPr/>
              <p:nvPr>
                <p:custDataLst>
                  <p:tags r:id="rId15"/>
                </p:custDataLst>
              </p:nvPr>
            </p:nvSpPr>
            <p:spPr>
              <a:xfrm>
                <a:off x="12266" y="3635"/>
                <a:ext cx="4805" cy="3541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accent3">
                    <a:lumMod val="60000"/>
                    <a:lumOff val="40000"/>
                    <a:alpha val="47000"/>
                  </a:schemeClr>
                </a:solidFill>
              </a:ln>
              <a:effectLst>
                <a:outerShdw blurRad="254000" dist="190500" dir="2700000" algn="tl" rotWithShape="0">
                  <a:schemeClr val="accent3">
                    <a:lumMod val="75000"/>
                    <a:alpha val="1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endParaRPr lang="zh-CN" altLang="en-US">
                  <a:sym typeface="+mn-ea"/>
                </a:endParaRPr>
              </a:p>
            </p:txBody>
          </p:sp>
          <p:grpSp>
            <p:nvGrpSpPr>
              <p:cNvPr id="37" name="组合 36"/>
              <p:cNvGrpSpPr/>
              <p:nvPr>
                <p:custDataLst>
                  <p:tags r:id="rId16"/>
                </p:custDataLst>
              </p:nvPr>
            </p:nvGrpSpPr>
            <p:grpSpPr>
              <a:xfrm rot="0">
                <a:off x="12260" y="3860"/>
                <a:ext cx="4781" cy="2894"/>
                <a:chOff x="501370" y="3950205"/>
                <a:chExt cx="3035588" cy="1837214"/>
              </a:xfrm>
            </p:grpSpPr>
            <p:grpSp>
              <p:nvGrpSpPr>
                <p:cNvPr id="38" name="组合 37"/>
                <p:cNvGrpSpPr/>
                <p:nvPr/>
              </p:nvGrpSpPr>
              <p:grpSpPr>
                <a:xfrm>
                  <a:off x="501370" y="4557571"/>
                  <a:ext cx="3035588" cy="1229848"/>
                  <a:chOff x="428630" y="4327841"/>
                  <a:chExt cx="3035588" cy="1229848"/>
                </a:xfrm>
              </p:grpSpPr>
              <p:sp>
                <p:nvSpPr>
                  <p:cNvPr id="47" name="文本框 46"/>
                  <p:cNvSpPr txBox="1"/>
                  <p:nvPr>
                    <p:custDataLst>
                      <p:tags r:id="rId17"/>
                    </p:custDataLst>
                  </p:nvPr>
                </p:nvSpPr>
                <p:spPr>
                  <a:xfrm>
                    <a:off x="428630" y="4327841"/>
                    <a:ext cx="3035588" cy="42981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zh-CN"/>
                    </a:defPPr>
                    <a:lvl1pPr>
                      <a:defRPr sz="3200">
                        <a:gradFill>
                          <a:gsLst>
                            <a:gs pos="60000">
                              <a:srgbClr val="741A0E"/>
                            </a:gs>
                            <a:gs pos="100000">
                              <a:srgbClr val="F64F1A"/>
                            </a:gs>
                          </a:gsLst>
                          <a:lin ang="5400000" scaled="1"/>
                        </a:gradFill>
                        <a:latin typeface="+mj-ea"/>
                        <a:ea typeface="+mj-ea"/>
                      </a:defRPr>
                    </a:lvl1pPr>
                  </a:lstStyle>
                  <a:p>
                    <a:pPr algn="ctr"/>
                    <a:r>
                      <a:rPr lang="zh-CN" altLang="en-US" sz="2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优设字由棒棒体" panose="00020600040101010101" charset="-122"/>
                        <a:ea typeface="优设字由棒棒体" panose="00020600040101010101" charset="-122"/>
                      </a:rPr>
                      <a:t>劳动实践中</a:t>
                    </a:r>
                    <a:endParaRPr lang="zh-CN" altLang="en-US" sz="2200" dirty="0">
                      <a:solidFill>
                        <a:schemeClr val="accent3">
                          <a:lumMod val="50000"/>
                        </a:schemeClr>
                      </a:solidFill>
                      <a:latin typeface="优设字由棒棒体" panose="00020600040101010101" charset="-122"/>
                      <a:ea typeface="优设字由棒棒体" panose="00020600040101010101" charset="-122"/>
                    </a:endParaRPr>
                  </a:p>
                </p:txBody>
              </p:sp>
              <p:sp>
                <p:nvSpPr>
                  <p:cNvPr id="54" name="文本框 53"/>
                  <p:cNvSpPr txBox="1"/>
                  <p:nvPr>
                    <p:custDataLst>
                      <p:tags r:id="rId18"/>
                    </p:custDataLst>
                  </p:nvPr>
                </p:nvSpPr>
                <p:spPr>
                  <a:xfrm>
                    <a:off x="609584" y="4757731"/>
                    <a:ext cx="2723839" cy="799958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>
                    <a:defPPr>
                      <a:defRPr lang="zh-CN"/>
                    </a:defPPr>
                  </a:lstStyle>
                  <a:p>
                    <a:pPr lvl="0" algn="ctr">
                      <a:lnSpc>
                        <a:spcPct val="130000"/>
                      </a:lnSpc>
                      <a:buClrTx/>
                      <a:buSzTx/>
                      <a:buFontTx/>
                    </a:pPr>
                    <a:r>
                      <a:rPr lang="zh-CN" altLang="en-US" sz="2000" dirty="0">
                        <a:solidFill>
                          <a:schemeClr val="tx1"/>
                        </a:solidFill>
                        <a:latin typeface="方正粗金陵简体" panose="02000000000000000000" charset="-122"/>
                        <a:ea typeface="方正粗金陵简体" panose="02000000000000000000" charset="-122"/>
                        <a:sym typeface="+mn-ea"/>
                      </a:rPr>
                      <a:t>学生学会分工协作、</a:t>
                    </a:r>
                    <a:endParaRPr lang="zh-CN" altLang="en-US" sz="2000" dirty="0">
                      <a:solidFill>
                        <a:schemeClr val="tx1"/>
                      </a:solidFill>
                      <a:latin typeface="方正粗金陵简体" panose="02000000000000000000" charset="-122"/>
                      <a:ea typeface="方正粗金陵简体" panose="02000000000000000000" charset="-122"/>
                      <a:sym typeface="+mn-ea"/>
                    </a:endParaRPr>
                  </a:p>
                  <a:p>
                    <a:pPr lvl="0" algn="ctr">
                      <a:lnSpc>
                        <a:spcPct val="130000"/>
                      </a:lnSpc>
                      <a:buClrTx/>
                      <a:buSzTx/>
                      <a:buFontTx/>
                    </a:pPr>
                    <a:r>
                      <a:rPr lang="zh-CN" altLang="en-US" sz="2000" dirty="0">
                        <a:solidFill>
                          <a:schemeClr val="tx1"/>
                        </a:solidFill>
                        <a:latin typeface="方正粗金陵简体" panose="02000000000000000000" charset="-122"/>
                        <a:ea typeface="方正粗金陵简体" panose="02000000000000000000" charset="-122"/>
                        <a:sym typeface="+mn-ea"/>
                      </a:rPr>
                      <a:t>珍惜成果。</a:t>
                    </a:r>
                    <a:endParaRPr lang="zh-CN" altLang="en-US" sz="2000" dirty="0">
                      <a:solidFill>
                        <a:schemeClr val="tx1"/>
                      </a:solidFill>
                      <a:latin typeface="方正粗金陵简体" panose="02000000000000000000" charset="-122"/>
                      <a:ea typeface="方正粗金陵简体" panose="02000000000000000000" charset="-122"/>
                      <a:sym typeface="+mn-ea"/>
                    </a:endParaRPr>
                  </a:p>
                </p:txBody>
              </p:sp>
            </p:grpSp>
            <p:sp>
              <p:nvSpPr>
                <p:cNvPr id="70" name="椭圆 69"/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1788749" y="3950205"/>
                  <a:ext cx="461665" cy="461665"/>
                </a:xfrm>
                <a:prstGeom prst="ellipse">
                  <a:avLst/>
                </a:pr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r>
                    <a:rPr lang="en-US" altLang="zh-CN" sz="200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优设字由棒棒体" panose="00020600040101010101" charset="-122"/>
                      <a:ea typeface="优设字由棒棒体" panose="00020600040101010101" charset="-122"/>
                    </a:rPr>
                    <a:t>3</a:t>
                  </a:r>
                  <a:endParaRPr lang="en-US" altLang="zh-CN" sz="2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优设字由棒棒体" panose="00020600040101010101" charset="-122"/>
                    <a:ea typeface="优设字由棒棒体" panose="00020600040101010101" charset="-122"/>
                  </a:endParaRPr>
                </a:p>
              </p:txBody>
            </p:sp>
          </p:grpSp>
        </p:grpSp>
      </p:grpSp>
      <p:sp>
        <p:nvSpPr>
          <p:cNvPr id="14" name="矩形 13"/>
          <p:cNvSpPr/>
          <p:nvPr/>
        </p:nvSpPr>
        <p:spPr>
          <a:xfrm>
            <a:off x="1149350" y="4791710"/>
            <a:ext cx="3227705" cy="1577975"/>
          </a:xfrm>
          <a:prstGeom prst="rect">
            <a:avLst/>
          </a:prstGeom>
          <a:blipFill rotWithShape="1">
            <a:blip r:embed="rId20"/>
            <a:stretch>
              <a:fillRect/>
            </a:stretch>
          </a:blipFill>
          <a:ln w="57150" cap="flat" cmpd="sng" algn="ctr">
            <a:solidFill>
              <a:sysClr val="window" lastClr="FFFFFF"/>
            </a:solidFill>
            <a:prstDash val="solid"/>
            <a:miter lim="800000"/>
          </a:ln>
          <a:effectLst>
            <a:reflection blurRad="190500" stA="52000" endA="300" endPos="33000" dist="50800" dir="5400000" sy="-100000" algn="bl" rotWithShape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白鸽天行体(商用需授权)" panose="00000500000000000000" charset="-122"/>
              <a:ea typeface="字魂白鸽天行体(商用需授权)" panose="00000500000000000000" charset="-122"/>
              <a:cs typeface="+mn-cs"/>
            </a:endParaRPr>
          </a:p>
        </p:txBody>
      </p:sp>
      <p:sp>
        <p:nvSpPr>
          <p:cNvPr id="17" name="任意多边形: 形状 31"/>
          <p:cNvSpPr/>
          <p:nvPr>
            <p:custDataLst>
              <p:tags r:id="rId21"/>
            </p:custDataLst>
          </p:nvPr>
        </p:nvSpPr>
        <p:spPr>
          <a:xfrm>
            <a:off x="4512310" y="4791710"/>
            <a:ext cx="3227705" cy="1577975"/>
          </a:xfrm>
          <a:prstGeom prst="rect">
            <a:avLst/>
          </a:prstGeom>
          <a:blipFill rotWithShape="1">
            <a:blip r:embed="rId22" cstate="email"/>
            <a:stretch>
              <a:fillRect/>
            </a:stretch>
          </a:blipFill>
          <a:ln w="57150" cap="flat">
            <a:solidFill>
              <a:sysClr val="window" lastClr="FFFFFF"/>
            </a:solidFill>
            <a:prstDash val="solid"/>
            <a:miter/>
          </a:ln>
          <a:effectLst>
            <a:reflection blurRad="190500" stA="52000" endA="300" endPos="33000" dist="50800" dir="5400000" sy="-100000" algn="bl" rotWithShape="0"/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小标宋简体" charset="0"/>
              <a:ea typeface="方正小标宋简体" charset="0"/>
              <a:cs typeface="方正小标宋简体" charset="0"/>
              <a:sym typeface="方正小标宋简体" charset="0"/>
            </a:endParaRPr>
          </a:p>
        </p:txBody>
      </p:sp>
      <p:sp>
        <p:nvSpPr>
          <p:cNvPr id="21" name="任意多边形: 形状 24"/>
          <p:cNvSpPr/>
          <p:nvPr>
            <p:custDataLst>
              <p:tags r:id="rId23"/>
            </p:custDataLst>
          </p:nvPr>
        </p:nvSpPr>
        <p:spPr>
          <a:xfrm>
            <a:off x="7875270" y="4791710"/>
            <a:ext cx="3227705" cy="1577975"/>
          </a:xfrm>
          <a:prstGeom prst="rect">
            <a:avLst/>
          </a:prstGeom>
          <a:blipFill rotWithShape="1">
            <a:blip r:embed="rId24" cstate="email"/>
            <a:stretch>
              <a:fillRect/>
            </a:stretch>
          </a:blipFill>
          <a:ln w="57150" cap="flat">
            <a:solidFill>
              <a:sysClr val="window" lastClr="FFFFFF"/>
            </a:solidFill>
            <a:prstDash val="solid"/>
            <a:miter/>
          </a:ln>
          <a:effectLst>
            <a:reflection blurRad="190500" stA="52000" endA="300" endPos="33000" dist="50800" dir="5400000" sy="-100000" algn="bl" rotWithShape="0"/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小标宋简体" charset="0"/>
              <a:ea typeface="方正小标宋简体" charset="0"/>
              <a:cs typeface="方正小标宋简体" charset="0"/>
              <a:sym typeface="方正小标宋简体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86155" y="4260215"/>
            <a:ext cx="10342245" cy="4095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just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 b="1" dirty="0"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活动结束后，引导学生回看自己的参与过程，让活动留下更清晰的成长痕迹。</a:t>
            </a:r>
            <a:endParaRPr lang="zh-CN" altLang="en-US" sz="2400" b="1" dirty="0"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latin typeface="事事顺利好运无限" panose="02000503000000000000" charset="-122"/>
              <a:ea typeface="事事顺利好运无限" panose="02000503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0" grpId="1"/>
      <p:bldP spid="4" grpId="0"/>
      <p:bldP spid="4" grpId="1"/>
      <p:bldP spid="22" grpId="0"/>
      <p:bldP spid="14" grpId="0" bldLvl="0" animBg="1"/>
      <p:bldP spid="17" grpId="0" bldLvl="0" animBg="1"/>
      <p:bldP spid="21" grpId="0" bldLvl="0" animBg="1"/>
      <p:bldP spid="22" grpId="1"/>
      <p:bldP spid="14" grpId="1" animBg="1"/>
      <p:bldP spid="17" grpId="1" animBg="1"/>
      <p:bldP spid="21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 flipH="1">
            <a:off x="-2" y="0"/>
            <a:ext cx="978467" cy="55920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89940" y="400685"/>
            <a:ext cx="948563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zh-CN" altLang="en-US" sz="280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rPr>
              <a:t>五、形成四项机制：让德育工作从“做过”走向“做实”</a:t>
            </a:r>
            <a:endParaRPr kumimoji="0" lang="zh-CN" altLang="en-US" sz="2800" i="0" u="none" strike="noStrike" kern="0" cap="none" spc="0" normalizeH="0" baseline="0" noProof="0" dirty="0">
              <a:ln>
                <a:noFill/>
              </a:ln>
              <a:uLnTx/>
              <a:uFillTx/>
              <a:latin typeface="Aa巨龙耸立上下千年" panose="02010600010101010101" charset="-122"/>
              <a:ea typeface="Aa巨龙耸立上下千年" panose="02010600010101010101" charset="-122"/>
              <a:cs typeface="Aa巨龙耸立上下千年" panose="02010600010101010101" charset="-122"/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98500" y="1103630"/>
            <a:ext cx="86042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just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优设字由棒棒体" panose="00020600040101010101" charset="-122"/>
                <a:ea typeface="优设字由棒棒体" panose="00020600040101010101" charset="-122"/>
              </a:rPr>
              <a:t>（一）常规反馈机制：让问题有回应</a:t>
            </a:r>
            <a:endParaRPr lang="zh-CN" altLang="en-US" sz="2800" b="1" dirty="0">
              <a:ln>
                <a:noFill/>
              </a:ln>
              <a:solidFill>
                <a:srgbClr val="4D4D4D">
                  <a:lumMod val="50000"/>
                </a:srgbClr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uLnTx/>
              <a:uFillTx/>
              <a:latin typeface="优设字由棒棒体" panose="00020600040101010101" charset="-122"/>
              <a:ea typeface="优设字由棒棒体" panose="00020600040101010101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734820" y="1806575"/>
            <a:ext cx="2282825" cy="1518920"/>
            <a:chOff x="6768353" y="2168863"/>
            <a:chExt cx="2868706" cy="1571259"/>
          </a:xfrm>
        </p:grpSpPr>
        <p:pic>
          <p:nvPicPr>
            <p:cNvPr id="26" name="图片 25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6768353" y="2168863"/>
              <a:ext cx="2868706" cy="1571259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flipH="1">
              <a:off x="7961945" y="2225295"/>
              <a:ext cx="483151" cy="454565"/>
            </a:xfrm>
            <a:prstGeom prst="rect">
              <a:avLst/>
            </a:prstGeom>
          </p:spPr>
        </p:pic>
        <p:sp>
          <p:nvSpPr>
            <p:cNvPr id="8" name="1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 rot="21441461">
              <a:off x="6781121" y="2713417"/>
              <a:ext cx="2708314" cy="572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algn="l" defTabSz="1216025" rtl="0" eaLnBrk="1" latinLnBrk="0" hangingPunct="1"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742950" indent="-285750" algn="l" defTabSz="1216025" rtl="0" eaLnBrk="1" latinLnBrk="0" hangingPunct="1"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2pPr>
              <a:lvl3pPr marL="1143000" indent="-228600" algn="l" defTabSz="1216025" rtl="0" eaLnBrk="1" latinLnBrk="0" hangingPunct="1"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3pPr>
              <a:lvl4pPr marL="1600200" indent="-228600" algn="l" defTabSz="1216025" rtl="0" eaLnBrk="1" latinLnBrk="0" hangingPunct="1"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4pPr>
              <a:lvl5pPr marL="2057400" indent="-228600" algn="l" defTabSz="1216025" rtl="0" eaLnBrk="1" latinLnBrk="0" hangingPunct="1"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5pPr>
              <a:lvl6pPr marL="2514600" indent="-228600" algn="l" defTabSz="1216025" rtl="0" eaLnBrk="0" fontAlgn="base" latinLnBrk="0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6pPr>
              <a:lvl7pPr marL="2971800" indent="-228600" algn="l" defTabSz="1216025" rtl="0" eaLnBrk="0" fontAlgn="base" latinLnBrk="0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7pPr>
              <a:lvl8pPr marL="3429000" indent="-228600" algn="l" defTabSz="1216025" rtl="0" eaLnBrk="0" fontAlgn="base" latinLnBrk="0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8pPr>
              <a:lvl9pPr marL="3886200" indent="-228600" algn="l" defTabSz="1216025" rtl="0" eaLnBrk="0" fontAlgn="base" latinLnBrk="0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9pPr>
            </a:lstStyle>
            <a:p>
              <a:pPr algn="ctr"/>
              <a:r>
                <a:rPr lang="zh-CN" altLang="en-US" sz="3600" b="1" dirty="0">
                  <a:latin typeface="Aa积极向上 努力搞钱" panose="02000500000000000000" charset="-122"/>
                  <a:ea typeface="Aa积极向上 努力搞钱" panose="02000500000000000000" charset="-122"/>
                  <a:cs typeface="汉仪书魂体简" panose="02010600000101010101" charset="-122"/>
                </a:rPr>
                <a:t>日常检查</a:t>
              </a:r>
              <a:endParaRPr lang="zh-CN" altLang="en-US" sz="3600" b="1" dirty="0">
                <a:latin typeface="Aa积极向上 努力搞钱" panose="02000500000000000000" charset="-122"/>
                <a:ea typeface="Aa积极向上 努力搞钱" panose="02000500000000000000" charset="-122"/>
                <a:cs typeface="汉仪书魂体简" panose="02010600000101010101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4882515" y="1806575"/>
            <a:ext cx="2282825" cy="1518920"/>
            <a:chOff x="6768353" y="2168863"/>
            <a:chExt cx="2868706" cy="1571259"/>
          </a:xfrm>
        </p:grpSpPr>
        <p:pic>
          <p:nvPicPr>
            <p:cNvPr id="23" name="图片 22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6768353" y="2168863"/>
              <a:ext cx="2868706" cy="1571259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flipH="1">
              <a:off x="7961945" y="2225295"/>
              <a:ext cx="483151" cy="454565"/>
            </a:xfrm>
            <a:prstGeom prst="rect">
              <a:avLst/>
            </a:prstGeom>
          </p:spPr>
        </p:pic>
        <p:sp>
          <p:nvSpPr>
            <p:cNvPr id="35" name="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 rot="21441461">
              <a:off x="6781121" y="2713417"/>
              <a:ext cx="2708314" cy="572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algn="l" defTabSz="1216025" rtl="0" eaLnBrk="1" latinLnBrk="0" hangingPunct="1"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742950" indent="-285750" algn="l" defTabSz="1216025" rtl="0" eaLnBrk="1" latinLnBrk="0" hangingPunct="1"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2pPr>
              <a:lvl3pPr marL="1143000" indent="-228600" algn="l" defTabSz="1216025" rtl="0" eaLnBrk="1" latinLnBrk="0" hangingPunct="1"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3pPr>
              <a:lvl4pPr marL="1600200" indent="-228600" algn="l" defTabSz="1216025" rtl="0" eaLnBrk="1" latinLnBrk="0" hangingPunct="1"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4pPr>
              <a:lvl5pPr marL="2057400" indent="-228600" algn="l" defTabSz="1216025" rtl="0" eaLnBrk="1" latinLnBrk="0" hangingPunct="1"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5pPr>
              <a:lvl6pPr marL="2514600" indent="-228600" algn="l" defTabSz="1216025" rtl="0" eaLnBrk="0" fontAlgn="base" latinLnBrk="0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6pPr>
              <a:lvl7pPr marL="2971800" indent="-228600" algn="l" defTabSz="1216025" rtl="0" eaLnBrk="0" fontAlgn="base" latinLnBrk="0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7pPr>
              <a:lvl8pPr marL="3429000" indent="-228600" algn="l" defTabSz="1216025" rtl="0" eaLnBrk="0" fontAlgn="base" latinLnBrk="0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8pPr>
              <a:lvl9pPr marL="3886200" indent="-228600" algn="l" defTabSz="1216025" rtl="0" eaLnBrk="0" fontAlgn="base" latinLnBrk="0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9pPr>
            </a:lstStyle>
            <a:p>
              <a:pPr algn="ctr"/>
              <a:r>
                <a:rPr lang="zh-CN" altLang="en-US" sz="3600" b="1" dirty="0">
                  <a:latin typeface="Aa积极向上 努力搞钱" panose="02000500000000000000" charset="-122"/>
                  <a:ea typeface="Aa积极向上 努力搞钱" panose="02000500000000000000" charset="-122"/>
                  <a:cs typeface="汉仪书魂体简" panose="02010600000101010101" charset="-122"/>
                </a:rPr>
                <a:t>阶段反馈</a:t>
              </a:r>
              <a:endParaRPr lang="zh-CN" altLang="en-US" sz="3600" b="1" dirty="0">
                <a:latin typeface="Aa积极向上 努力搞钱" panose="02000500000000000000" charset="-122"/>
                <a:ea typeface="Aa积极向上 努力搞钱" panose="02000500000000000000" charset="-122"/>
                <a:cs typeface="汉仪书魂体简" panose="02010600000101010101" charset="-122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8030210" y="1806575"/>
            <a:ext cx="2282825" cy="1518920"/>
            <a:chOff x="6768353" y="2168863"/>
            <a:chExt cx="2868706" cy="1571259"/>
          </a:xfrm>
        </p:grpSpPr>
        <p:pic>
          <p:nvPicPr>
            <p:cNvPr id="39" name="图片 38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6768353" y="2168863"/>
              <a:ext cx="2868706" cy="1571259"/>
            </a:xfrm>
            <a:prstGeom prst="rect">
              <a:avLst/>
            </a:prstGeom>
          </p:spPr>
        </p:pic>
        <p:pic>
          <p:nvPicPr>
            <p:cNvPr id="41" name="图片 4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flipH="1">
              <a:off x="7961945" y="2225295"/>
              <a:ext cx="483151" cy="454565"/>
            </a:xfrm>
            <a:prstGeom prst="rect">
              <a:avLst/>
            </a:prstGeom>
          </p:spPr>
        </p:pic>
        <p:sp>
          <p:nvSpPr>
            <p:cNvPr id="42" name="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 rot="21441461">
              <a:off x="6781121" y="2713417"/>
              <a:ext cx="2708314" cy="572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algn="l" defTabSz="1216025" rtl="0" eaLnBrk="1" latinLnBrk="0" hangingPunct="1"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742950" indent="-285750" algn="l" defTabSz="1216025" rtl="0" eaLnBrk="1" latinLnBrk="0" hangingPunct="1"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2pPr>
              <a:lvl3pPr marL="1143000" indent="-228600" algn="l" defTabSz="1216025" rtl="0" eaLnBrk="1" latinLnBrk="0" hangingPunct="1"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3pPr>
              <a:lvl4pPr marL="1600200" indent="-228600" algn="l" defTabSz="1216025" rtl="0" eaLnBrk="1" latinLnBrk="0" hangingPunct="1"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4pPr>
              <a:lvl5pPr marL="2057400" indent="-228600" algn="l" defTabSz="1216025" rtl="0" eaLnBrk="1" latinLnBrk="0" hangingPunct="1"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5pPr>
              <a:lvl6pPr marL="2514600" indent="-228600" algn="l" defTabSz="1216025" rtl="0" eaLnBrk="0" fontAlgn="base" latinLnBrk="0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6pPr>
              <a:lvl7pPr marL="2971800" indent="-228600" algn="l" defTabSz="1216025" rtl="0" eaLnBrk="0" fontAlgn="base" latinLnBrk="0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7pPr>
              <a:lvl8pPr marL="3429000" indent="-228600" algn="l" defTabSz="1216025" rtl="0" eaLnBrk="0" fontAlgn="base" latinLnBrk="0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8pPr>
              <a:lvl9pPr marL="3886200" indent="-228600" algn="l" defTabSz="1216025" rtl="0" eaLnBrk="0" fontAlgn="base" latinLnBrk="0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9pPr>
            </a:lstStyle>
            <a:p>
              <a:pPr algn="ctr"/>
              <a:r>
                <a:rPr lang="zh-CN" altLang="en-US" sz="3600" b="1" dirty="0">
                  <a:latin typeface="Aa积极向上 努力搞钱" panose="02000500000000000000" charset="-122"/>
                  <a:ea typeface="Aa积极向上 努力搞钱" panose="02000500000000000000" charset="-122"/>
                  <a:cs typeface="汉仪书魂体简" panose="02010600000101010101" charset="-122"/>
                </a:rPr>
                <a:t>重点整改</a:t>
              </a:r>
              <a:endParaRPr lang="zh-CN" altLang="en-US" sz="3600" b="1" dirty="0">
                <a:latin typeface="Aa积极向上 努力搞钱" panose="02000500000000000000" charset="-122"/>
                <a:ea typeface="Aa积极向上 努力搞钱" panose="02000500000000000000" charset="-122"/>
                <a:cs typeface="汉仪书魂体简" panose="02010600000101010101" charset="-122"/>
              </a:endParaRPr>
            </a:p>
          </p:txBody>
        </p:sp>
      </p:grpSp>
      <p:grpSp>
        <p:nvGrpSpPr>
          <p:cNvPr id="44" name="组合 43"/>
          <p:cNvGrpSpPr/>
          <p:nvPr>
            <p:custDataLst>
              <p:tags r:id="rId13"/>
            </p:custDataLst>
          </p:nvPr>
        </p:nvGrpSpPr>
        <p:grpSpPr>
          <a:xfrm rot="0">
            <a:off x="1185545" y="3500755"/>
            <a:ext cx="4204335" cy="1137920"/>
            <a:chOff x="1541" y="2725"/>
            <a:chExt cx="13971" cy="1792"/>
          </a:xfrm>
        </p:grpSpPr>
        <p:sp>
          <p:nvSpPr>
            <p:cNvPr id="45" name="文本框 12"/>
            <p:cNvSpPr txBox="1"/>
            <p:nvPr>
              <p:custDataLst>
                <p:tags r:id="rId14"/>
              </p:custDataLst>
            </p:nvPr>
          </p:nvSpPr>
          <p:spPr>
            <a:xfrm flipH="1">
              <a:off x="1541" y="2725"/>
              <a:ext cx="13971" cy="1792"/>
            </a:xfrm>
            <a:prstGeom prst="roundRect">
              <a:avLst/>
            </a:prstGeom>
            <a:solidFill>
              <a:srgbClr val="AA8E4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80000" tIns="46800" rIns="180000" bIns="46800" numCol="1" spcCol="0" rtlCol="0" fromWordArt="0" anchor="b" anchorCtr="0" forceAA="0" compatLnSpc="1">
              <a:noAutofit/>
            </a:bodyPr>
            <a:lstStyle>
              <a:defPPr>
                <a:defRPr lang="zh-CN"/>
              </a:defPPr>
              <a:lvl1pPr algn="ctr">
                <a:defRPr sz="1400" b="1"/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lnSpc>
                  <a:spcPct val="120000"/>
                </a:lnSpc>
              </a:pPr>
              <a:endParaRPr lang="en-US" altLang="zh-CN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46" name="文本框 45"/>
            <p:cNvSpPr txBox="1"/>
            <p:nvPr>
              <p:custDataLst>
                <p:tags r:id="rId15"/>
              </p:custDataLst>
            </p:nvPr>
          </p:nvSpPr>
          <p:spPr>
            <a:xfrm>
              <a:off x="2414" y="2842"/>
              <a:ext cx="12051" cy="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0" indent="406400" algn="just" defTabSz="26670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发现问题后，不只通报结果，更注重</a:t>
              </a:r>
              <a:r>
                <a:rPr lang="zh-CN" altLang="en-US" sz="200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指出具体表现、分析原因、提出建议</a:t>
              </a:r>
              <a:r>
                <a:rPr lang="zh-CN" altLang="en-US" sz="20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。</a:t>
              </a:r>
              <a:endParaRPr lang="zh-CN" altLang="en-US" sz="2000"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</p:txBody>
        </p:sp>
      </p:grpSp>
      <p:pic>
        <p:nvPicPr>
          <p:cNvPr id="48" name="图片 47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575300" y="3639820"/>
            <a:ext cx="836930" cy="809625"/>
          </a:xfrm>
          <a:prstGeom prst="rect">
            <a:avLst/>
          </a:prstGeom>
        </p:spPr>
      </p:pic>
      <p:sp>
        <p:nvSpPr>
          <p:cNvPr id="51" name="文本框 50"/>
          <p:cNvSpPr txBox="1"/>
          <p:nvPr/>
        </p:nvSpPr>
        <p:spPr>
          <a:xfrm>
            <a:off x="6527800" y="3814445"/>
            <a:ext cx="45205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just" defTabSz="2667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2400">
                <a:solidFill>
                  <a:srgbClr val="C00000"/>
                </a:solidFill>
                <a:latin typeface="Aa巨龙耸立上下千年" panose="02010600010101010101" charset="-122"/>
                <a:ea typeface="Aa巨龙耸立上下千年" panose="02010600010101010101" charset="-122"/>
                <a:sym typeface="+mn-ea"/>
              </a:rPr>
              <a:t>问题说具体了，整改才有方向。</a:t>
            </a:r>
            <a:endParaRPr lang="zh-CN" altLang="en-US" sz="2400">
              <a:solidFill>
                <a:srgbClr val="C00000"/>
              </a:solidFill>
              <a:latin typeface="Aa巨龙耸立上下千年" panose="02010600010101010101" charset="-122"/>
              <a:ea typeface="Aa巨龙耸立上下千年" panose="02010600010101010101" charset="-122"/>
              <a:sym typeface="+mn-ea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698500" y="4722495"/>
            <a:ext cx="10994390" cy="1521460"/>
            <a:chOff x="1100" y="7771"/>
            <a:chExt cx="17314" cy="2396"/>
          </a:xfrm>
        </p:grpSpPr>
        <p:sp>
          <p:nvSpPr>
            <p:cNvPr id="56" name="圆角矩形 37"/>
            <p:cNvSpPr/>
            <p:nvPr>
              <p:custDataLst>
                <p:tags r:id="rId18"/>
              </p:custDataLst>
            </p:nvPr>
          </p:nvSpPr>
          <p:spPr>
            <a:xfrm>
              <a:off x="1100" y="7771"/>
              <a:ext cx="17314" cy="2397"/>
            </a:xfrm>
            <a:prstGeom prst="roundRect">
              <a:avLst>
                <a:gd name="adj" fmla="val 591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57150">
              <a:noFill/>
            </a:ln>
            <a:effectLst>
              <a:softEdge rad="127000"/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gradFill>
                  <a:gsLst>
                    <a:gs pos="50410">
                      <a:srgbClr val="1F1F1F"/>
                    </a:gs>
                    <a:gs pos="0">
                      <a:srgbClr val="020202"/>
                    </a:gs>
                    <a:gs pos="100000">
                      <a:srgbClr val="424242"/>
                    </a:gs>
                  </a:gsLst>
                  <a:lin ang="5400000" scaled="1"/>
                </a:gradFill>
                <a:latin typeface="李白谪仙醉卧惊鸿" panose="02000503000000000000" charset="-122"/>
                <a:ea typeface="李白谪仙醉卧惊鸿" panose="02000503000000000000" charset="-122"/>
                <a:cs typeface="Arial Rounded MT Bold" panose="020F0704030504030204" charset="0"/>
              </a:endParaRPr>
            </a:p>
          </p:txBody>
        </p:sp>
        <p:sp>
          <p:nvSpPr>
            <p:cNvPr id="52" name="文本框 1"/>
            <p:cNvSpPr txBox="1"/>
            <p:nvPr/>
          </p:nvSpPr>
          <p:spPr>
            <a:xfrm>
              <a:off x="1861" y="8501"/>
              <a:ext cx="6627" cy="93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  <a:prstDash val="dash"/>
            </a:ln>
          </p:spPr>
          <p:txBody>
            <a:bodyPr wrap="square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ts val="450"/>
                </a:spcBef>
              </a:pPr>
              <a:r>
                <a:rPr lang="zh-CN" altLang="en-US" sz="2400" b="1" i="0" spc="300" dirty="0">
                  <a:solidFill>
                    <a:schemeClr val="tx1"/>
                  </a:solidFill>
                  <a:effectLst/>
                  <a:latin typeface="Aa巨龙耸立上下千年" panose="02010600010101010101" charset="-122"/>
                  <a:ea typeface="Aa巨龙耸立上下千年" panose="02010600010101010101" charset="-122"/>
                </a:rPr>
                <a:t>学校注重发现进步</a:t>
              </a:r>
              <a:endParaRPr lang="zh-CN" altLang="en-US" sz="2400" b="1" i="0" spc="300" dirty="0">
                <a:solidFill>
                  <a:schemeClr val="tx1"/>
                </a:solidFill>
                <a:effectLst/>
                <a:latin typeface="Aa巨龙耸立上下千年" panose="02010600010101010101" charset="-122"/>
                <a:ea typeface="Aa巨龙耸立上下千年" panose="02010600010101010101" charset="-122"/>
              </a:endParaRPr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8837" y="8004"/>
              <a:ext cx="8562" cy="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342900" indent="-342900" algn="just" defTabSz="914400">
                <a:lnSpc>
                  <a:spcPct val="12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哪个班级常规明显改善，哪个班级学生问好更主动，哪个班级活动组织更有序，都及时肯定。</a:t>
              </a:r>
              <a:endParaRPr lang="zh-CN" altLang="en-US"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8837" y="9240"/>
              <a:ext cx="856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285750" lvl="0" indent="-285750" algn="just" defTabSz="266700"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2400">
                  <a:solidFill>
                    <a:srgbClr val="C00000"/>
                  </a:solidFill>
                  <a:latin typeface="Aa巨龙耸立上下千年" panose="02010600010101010101" charset="-122"/>
                  <a:ea typeface="Aa巨龙耸立上下千年" panose="02010600010101010101" charset="-122"/>
                  <a:sym typeface="+mn-ea"/>
                </a:rPr>
                <a:t>德育管理既要有要求，也要有鼓励。</a:t>
              </a:r>
              <a:endParaRPr lang="zh-CN" altLang="en-US" sz="2400">
                <a:solidFill>
                  <a:srgbClr val="C00000"/>
                </a:solidFill>
                <a:latin typeface="Aa巨龙耸立上下千年" panose="02010600010101010101" charset="-122"/>
                <a:ea typeface="Aa巨龙耸立上下千年" panose="02010600010101010101" charset="-122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51" grpId="0"/>
      <p:bldP spid="5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>
            <a:off x="11043494" y="-144059"/>
            <a:ext cx="1122749" cy="1191857"/>
          </a:xfrm>
          <a:prstGeom prst="rect">
            <a:avLst/>
          </a:prstGeom>
        </p:spPr>
      </p:pic>
      <p:sp>
        <p:nvSpPr>
          <p:cNvPr id="65" name="文本框 45"/>
          <p:cNvSpPr txBox="1"/>
          <p:nvPr/>
        </p:nvSpPr>
        <p:spPr>
          <a:xfrm>
            <a:off x="2897025" y="1687354"/>
            <a:ext cx="8834906" cy="425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zh-CN" altLang="en-US" sz="1600" dirty="0" smtClean="0">
                <a:solidFill>
                  <a:srgbClr val="C00000"/>
                </a:solidFill>
                <a:latin typeface="Aa老街招牌体" panose="02010600010101010101" pitchFamily="2" charset="-122"/>
                <a:ea typeface="Aa老街招牌体" panose="02010600010101010101" pitchFamily="2" charset="-122"/>
                <a:cs typeface="+mn-ea"/>
                <a:sym typeface="+mn-lt"/>
              </a:rPr>
              <a:t>         </a:t>
            </a:r>
            <a:endParaRPr lang="zh-CN" altLang="en-US" sz="2000" dirty="0">
              <a:latin typeface="Aa老街招牌体" panose="02010600010101010101" pitchFamily="2" charset="-122"/>
              <a:ea typeface="Aa老街招牌体" panose="02010600010101010101" pitchFamily="2" charset="-122"/>
              <a:cs typeface="+mn-ea"/>
              <a:sym typeface="+mn-lt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1007110" y="1047750"/>
            <a:ext cx="1011047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b="1" dirty="0">
                <a:ln>
                  <a:noFill/>
                </a:ln>
                <a:solidFill>
                  <a:srgbClr val="C00000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事事顺利好运无限" panose="02000503000000000000" charset="-122"/>
                <a:ea typeface="事事顺利好运无限" panose="02000503000000000000" charset="-122"/>
                <a:sym typeface="+mn-lt"/>
              </a:rPr>
              <a:t>        </a:t>
            </a:r>
            <a:r>
              <a:rPr lang="zh-CN" altLang="en-US" sz="2400" b="1" dirty="0">
                <a:ln>
                  <a:noFill/>
                </a:ln>
                <a:solidFill>
                  <a:srgbClr val="C00000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事事顺利好运无限" panose="02000503000000000000" charset="-122"/>
                <a:ea typeface="事事顺利好运无限" panose="02000503000000000000" charset="-122"/>
                <a:sym typeface="+mn-lt"/>
              </a:rPr>
              <a:t>德育工作，往往不缺活动，也不缺节点。</a:t>
            </a:r>
            <a:r>
              <a:rPr lang="zh-CN" altLang="en-US" sz="2400" dirty="0">
                <a:latin typeface="李白谪仙醉卧惊鸿" panose="02000503000000000000" charset="-122"/>
                <a:ea typeface="李白谪仙醉卧惊鸿" panose="02000503000000000000" charset="-122"/>
                <a:cs typeface="李白谪仙醉卧惊鸿" panose="02000503000000000000" charset="-122"/>
                <a:sym typeface="+mn-lt"/>
              </a:rPr>
              <a:t>难的是，怎样不把德育做成一张张通知、一场场活动，而是让学生在每天的校园生活中</a:t>
            </a:r>
            <a:r>
              <a:rPr lang="zh-CN" altLang="en-US" sz="2400" b="1" dirty="0">
                <a:ln>
                  <a:noFill/>
                </a:ln>
                <a:solidFill>
                  <a:srgbClr val="C00000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事事顺利好运无限" panose="02000503000000000000" charset="-122"/>
                <a:ea typeface="事事顺利好运无限" panose="02000503000000000000" charset="-122"/>
                <a:sym typeface="+mn-lt"/>
              </a:rPr>
              <a:t>真正成长</a:t>
            </a:r>
            <a:r>
              <a:rPr lang="zh-CN" altLang="en-US" sz="2400" dirty="0">
                <a:latin typeface="李白谪仙醉卧惊鸿" panose="02000503000000000000" charset="-122"/>
                <a:ea typeface="李白谪仙醉卧惊鸿" panose="02000503000000000000" charset="-122"/>
                <a:cs typeface="李白谪仙醉卧惊鸿" panose="02000503000000000000" charset="-122"/>
                <a:sym typeface="+mn-lt"/>
              </a:rPr>
              <a:t>。</a:t>
            </a:r>
            <a:endParaRPr lang="zh-CN" altLang="en-US" sz="2400" dirty="0">
              <a:latin typeface="李白谪仙醉卧惊鸿" panose="02000503000000000000" charset="-122"/>
              <a:ea typeface="李白谪仙醉卧惊鸿" panose="02000503000000000000" charset="-122"/>
              <a:cs typeface="李白谪仙醉卧惊鸿" panose="02000503000000000000" charset="-122"/>
              <a:sym typeface="+mn-lt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李白谪仙醉卧惊鸿" panose="02000503000000000000" charset="-122"/>
                <a:ea typeface="李白谪仙醉卧惊鸿" panose="02000503000000000000" charset="-122"/>
                <a:cs typeface="李白谪仙醉卧惊鸿" panose="02000503000000000000" charset="-122"/>
                <a:sym typeface="+mn-lt"/>
              </a:rPr>
              <a:t>          </a:t>
            </a:r>
            <a:r>
              <a:rPr lang="zh-CN" altLang="en-US" sz="2400" dirty="0">
                <a:latin typeface="李白谪仙醉卧惊鸿" panose="02000503000000000000" charset="-122"/>
                <a:ea typeface="李白谪仙醉卧惊鸿" panose="02000503000000000000" charset="-122"/>
                <a:cs typeface="李白谪仙醉卧惊鸿" panose="02000503000000000000" charset="-122"/>
                <a:sym typeface="+mn-lt"/>
              </a:rPr>
              <a:t>2026年春季学期，学校德育工作始终围绕立德树人根本任务，紧扣春季学期学生成长特点，而是</a:t>
            </a:r>
            <a:r>
              <a:rPr lang="zh-CN" altLang="en-US" sz="2400" b="1" dirty="0">
                <a:solidFill>
                  <a:schemeClr val="accent6">
                    <a:lumMod val="50000"/>
                  </a:schemeClr>
                </a:solidFill>
                <a:latin typeface="李白谪仙醉卧惊鸿" panose="02000503000000000000" charset="-122"/>
                <a:ea typeface="李白谪仙醉卧惊鸿" panose="02000503000000000000" charset="-122"/>
                <a:cs typeface="李白谪仙醉卧惊鸿" panose="02000503000000000000" charset="-122"/>
                <a:sym typeface="+mn-lt"/>
              </a:rPr>
              <a:t>把德育放进学生生活，把每一次班会、每一次活动，都转化为学生成长的具体机会。</a:t>
            </a:r>
            <a:r>
              <a:rPr lang="zh-CN" altLang="en-US" sz="2400" dirty="0">
                <a:latin typeface="李白谪仙醉卧惊鸿" panose="02000503000000000000" charset="-122"/>
                <a:ea typeface="李白谪仙醉卧惊鸿" panose="02000503000000000000" charset="-122"/>
                <a:cs typeface="李白谪仙醉卧惊鸿" panose="02000503000000000000" charset="-122"/>
                <a:sym typeface="+mn-lt"/>
              </a:rPr>
              <a:t>这学期，学校德育工作可以概括为：</a:t>
            </a:r>
            <a:r>
              <a:rPr lang="zh-CN" altLang="en-US" sz="2400" b="1" dirty="0">
                <a:ln>
                  <a:noFill/>
                </a:ln>
                <a:solidFill>
                  <a:srgbClr val="C00000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事事顺利好运无限" panose="02000503000000000000" charset="-122"/>
                <a:ea typeface="事事顺利好运无限" panose="02000503000000000000" charset="-122"/>
                <a:sym typeface="+mn-lt"/>
              </a:rPr>
              <a:t>守住一条底线，抓实两个重点，建好三个场景，形成四项机制。</a:t>
            </a:r>
            <a:r>
              <a:rPr lang="zh-CN" altLang="en-US" sz="2400" dirty="0">
                <a:latin typeface="李白谪仙醉卧惊鸿" panose="02000503000000000000" charset="-122"/>
                <a:ea typeface="李白谪仙醉卧惊鸿" panose="02000503000000000000" charset="-122"/>
                <a:cs typeface="李白谪仙醉卧惊鸿" panose="02000503000000000000" charset="-122"/>
                <a:sym typeface="+mn-lt"/>
              </a:rPr>
              <a:t>整体来看，本学期学校德育工作重点清晰、落实有序，育人效果均有提升。</a:t>
            </a:r>
            <a:endParaRPr lang="zh-CN" altLang="en-US" sz="2400" dirty="0">
              <a:latin typeface="李白谪仙醉卧惊鸿" panose="02000503000000000000" charset="-122"/>
              <a:ea typeface="李白谪仙醉卧惊鸿" panose="02000503000000000000" charset="-122"/>
              <a:cs typeface="李白谪仙醉卧惊鸿" panose="02000503000000000000" charset="-122"/>
              <a:sym typeface="+mn-lt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1158875" y="5283835"/>
            <a:ext cx="3178810" cy="556895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zh-CN" altLang="en-US" sz="3200" kern="0">
                <a:solidFill>
                  <a:schemeClr val="tx1"/>
                </a:solidFill>
                <a:effectLst/>
                <a:latin typeface="优设字由棒棒体" panose="00020600040101010101" charset="-122"/>
                <a:ea typeface="优设字由棒棒体" panose="00020600040101010101" charset="-122"/>
                <a:cs typeface="汉仪颜楷简" panose="00020600040101010101" pitchFamily="18" charset="-122"/>
                <a:sym typeface="宋体" panose="02010600030101010101" pitchFamily="2" charset="-122"/>
              </a:rPr>
              <a:t>重点清晰</a:t>
            </a:r>
            <a:endParaRPr lang="zh-CN" altLang="en-US" sz="3200" kern="0">
              <a:solidFill>
                <a:schemeClr val="tx1"/>
              </a:solidFill>
              <a:effectLst/>
              <a:latin typeface="优设字由棒棒体" panose="00020600040101010101" charset="-122"/>
              <a:ea typeface="优设字由棒棒体" panose="00020600040101010101" charset="-122"/>
              <a:cs typeface="汉仪颜楷简" panose="00020600040101010101" pitchFamily="18" charset="-122"/>
              <a:sym typeface="宋体" panose="02010600030101010101" pitchFamily="2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4506595" y="5283835"/>
            <a:ext cx="3178810" cy="556895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zh-CN" altLang="en-US" sz="3200" kern="0">
                <a:solidFill>
                  <a:schemeClr val="tx1"/>
                </a:solidFill>
                <a:effectLst/>
                <a:latin typeface="优设字由棒棒体" panose="00020600040101010101" charset="-122"/>
                <a:ea typeface="优设字由棒棒体" panose="00020600040101010101" charset="-122"/>
                <a:cs typeface="汉仪颜楷简" panose="00020600040101010101" pitchFamily="18" charset="-122"/>
                <a:sym typeface="宋体" panose="02010600030101010101" pitchFamily="2" charset="-122"/>
              </a:rPr>
              <a:t>落实有序</a:t>
            </a:r>
            <a:endParaRPr lang="zh-CN" altLang="en-US" sz="3200" kern="0">
              <a:solidFill>
                <a:schemeClr val="tx1"/>
              </a:solidFill>
              <a:effectLst/>
              <a:latin typeface="优设字由棒棒体" panose="00020600040101010101" charset="-122"/>
              <a:ea typeface="优设字由棒棒体" panose="00020600040101010101" charset="-122"/>
              <a:cs typeface="汉仪颜楷简" panose="00020600040101010101" pitchFamily="18" charset="-122"/>
              <a:sym typeface="宋体" panose="02010600030101010101" pitchFamily="2" charset="-122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7854315" y="5283835"/>
            <a:ext cx="3322955" cy="556895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zh-CN" altLang="en-US" sz="2800" kern="0">
                <a:solidFill>
                  <a:schemeClr val="tx1"/>
                </a:solidFill>
                <a:effectLst/>
                <a:latin typeface="优设字由棒棒体" panose="00020600040101010101" charset="-122"/>
                <a:ea typeface="优设字由棒棒体" panose="00020600040101010101" charset="-122"/>
                <a:cs typeface="汉仪颜楷简" panose="00020600040101010101" pitchFamily="18" charset="-122"/>
                <a:sym typeface="宋体" panose="02010600030101010101" pitchFamily="2" charset="-122"/>
              </a:rPr>
              <a:t>育人效果均有提升</a:t>
            </a:r>
            <a:endParaRPr lang="zh-CN" altLang="en-US" sz="2800" kern="0">
              <a:solidFill>
                <a:schemeClr val="tx1"/>
              </a:solidFill>
              <a:effectLst/>
              <a:latin typeface="优设字由棒棒体" panose="00020600040101010101" charset="-122"/>
              <a:ea typeface="优设字由棒棒体" panose="00020600040101010101" charset="-122"/>
              <a:cs typeface="汉仪颜楷简" panose="00020600040101010101" pitchFamily="18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69" grpId="1"/>
      <p:bldP spid="4" grpId="0" animBg="1"/>
      <p:bldP spid="7" grpId="0" animBg="1"/>
      <p:bldP spid="10" grpId="0" bldLvl="0" animBg="1"/>
      <p:bldP spid="4" grpId="1" animBg="1"/>
      <p:bldP spid="7" grpId="1" animBg="1"/>
      <p:bldP spid="10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 flipH="1">
            <a:off x="-2" y="0"/>
            <a:ext cx="978467" cy="55920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89940" y="400685"/>
            <a:ext cx="948563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zh-CN" altLang="en-US" sz="280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rPr>
              <a:t>五、形成四项机制：让德育工作从“做过”走向“做实”</a:t>
            </a:r>
            <a:endParaRPr kumimoji="0" lang="zh-CN" altLang="en-US" sz="2800" i="0" u="none" strike="noStrike" kern="0" cap="none" spc="0" normalizeH="0" baseline="0" noProof="0" dirty="0">
              <a:ln>
                <a:noFill/>
              </a:ln>
              <a:uLnTx/>
              <a:uFillTx/>
              <a:latin typeface="Aa巨龙耸立上下千年" panose="02010600010101010101" charset="-122"/>
              <a:ea typeface="Aa巨龙耸立上下千年" panose="02010600010101010101" charset="-122"/>
              <a:cs typeface="Aa巨龙耸立上下千年" panose="02010600010101010101" charset="-122"/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98500" y="1103630"/>
            <a:ext cx="86042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just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优设字由棒棒体" panose="00020600040101010101" charset="-122"/>
                <a:ea typeface="优设字由棒棒体" panose="00020600040101010101" charset="-122"/>
              </a:rPr>
              <a:t>（二）班主任协同机制：让管理有支点</a:t>
            </a:r>
            <a:endParaRPr lang="zh-CN" altLang="en-US" sz="2800" b="1" dirty="0">
              <a:ln>
                <a:noFill/>
              </a:ln>
              <a:solidFill>
                <a:srgbClr val="4D4D4D">
                  <a:lumMod val="50000"/>
                </a:srgbClr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uLnTx/>
              <a:uFillTx/>
              <a:latin typeface="优设字由棒棒体" panose="00020600040101010101" charset="-122"/>
              <a:ea typeface="优设字由棒棒体" panose="00020600040101010101" charset="-122"/>
            </a:endParaRPr>
          </a:p>
        </p:txBody>
      </p:sp>
      <p:sp>
        <p:nvSpPr>
          <p:cNvPr id="4" name="文本框 1"/>
          <p:cNvSpPr txBox="1"/>
          <p:nvPr/>
        </p:nvSpPr>
        <p:spPr>
          <a:xfrm>
            <a:off x="978535" y="1900555"/>
            <a:ext cx="4850130" cy="59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450"/>
              </a:spcBef>
            </a:pPr>
            <a:r>
              <a:rPr lang="zh-CN" altLang="en-US" sz="2400" i="0" spc="300" dirty="0">
                <a:solidFill>
                  <a:schemeClr val="tx1"/>
                </a:solidFill>
                <a:effectLst/>
                <a:latin typeface="Aa巨龙耸立上下千年" panose="02010600010101010101" charset="-122"/>
                <a:ea typeface="Aa巨龙耸立上下千年" panose="02010600010101010101" charset="-122"/>
              </a:rPr>
              <a:t>班主任是德育工作的关键力量</a:t>
            </a:r>
            <a:endParaRPr lang="zh-CN" altLang="en-US" sz="2400" i="0" spc="300" dirty="0">
              <a:solidFill>
                <a:schemeClr val="tx1"/>
              </a:solidFill>
              <a:effectLst/>
              <a:latin typeface="Aa巨龙耸立上下千年" panose="02010600010101010101" charset="-122"/>
              <a:ea typeface="Aa巨龙耸立上下千年" panose="02010600010101010101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98805" y="2616835"/>
            <a:ext cx="10994390" cy="2913380"/>
            <a:chOff x="943" y="4121"/>
            <a:chExt cx="17314" cy="4588"/>
          </a:xfrm>
        </p:grpSpPr>
        <p:sp>
          <p:nvSpPr>
            <p:cNvPr id="7" name="圆角矩形 37"/>
            <p:cNvSpPr/>
            <p:nvPr>
              <p:custDataLst>
                <p:tags r:id="rId2"/>
              </p:custDataLst>
            </p:nvPr>
          </p:nvSpPr>
          <p:spPr>
            <a:xfrm>
              <a:off x="943" y="4121"/>
              <a:ext cx="17314" cy="4589"/>
            </a:xfrm>
            <a:prstGeom prst="roundRect">
              <a:avLst>
                <a:gd name="adj" fmla="val 13140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57150">
              <a:noFill/>
            </a:ln>
            <a:effectLst>
              <a:softEdge rad="127000"/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gradFill>
                  <a:gsLst>
                    <a:gs pos="50410">
                      <a:srgbClr val="1F1F1F"/>
                    </a:gs>
                    <a:gs pos="0">
                      <a:srgbClr val="020202"/>
                    </a:gs>
                    <a:gs pos="100000">
                      <a:srgbClr val="424242"/>
                    </a:gs>
                  </a:gsLst>
                  <a:lin ang="5400000" scaled="1"/>
                </a:gradFill>
                <a:latin typeface="李白谪仙醉卧惊鸿" panose="02000503000000000000" charset="-122"/>
                <a:ea typeface="李白谪仙醉卧惊鸿" panose="02000503000000000000" charset="-122"/>
                <a:cs typeface="Arial Rounded MT Bold" panose="020F0704030504030204" charset="0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457" y="4363"/>
              <a:ext cx="8740" cy="4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285750" indent="-285750" algn="just" defTabSz="266700" fontAlgn="auto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zh-CN" altLang="en-US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本学期，学校通过班主任例会、工作提醒、案例交流、问题研讨等方式，围绕常规管理、安全教育、心理关爱、家校沟通和活动组织加强指导。</a:t>
              </a:r>
              <a:endParaRPr lang="zh-CN" altLang="en-US">
                <a:latin typeface="方正粗金陵简体" panose="02000000000000000000" charset="-122"/>
                <a:ea typeface="方正粗金陵简体" panose="02000000000000000000" charset="-122"/>
              </a:endParaRPr>
            </a:p>
            <a:p>
              <a:pPr marL="285750" indent="-285750" algn="just" defTabSz="266700" fontAlgn="auto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zh-CN" altLang="en-US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班主任例会不只是布置任务，也解决实际问题。学生矛盾怎么处理，家长沟通不顺怎么办，特殊学生如何持续跟进，班级活动怎样提高参与面，这些都成为交流重点。</a:t>
              </a:r>
              <a:endParaRPr lang="zh-CN" altLang="en-US"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</p:txBody>
        </p:sp>
      </p:grpSp>
      <p:grpSp>
        <p:nvGrpSpPr>
          <p:cNvPr id="98" name="组合 97"/>
          <p:cNvGrpSpPr/>
          <p:nvPr/>
        </p:nvGrpSpPr>
        <p:grpSpPr>
          <a:xfrm>
            <a:off x="6340813" y="1959511"/>
            <a:ext cx="5760640" cy="3456384"/>
            <a:chOff x="47328" y="1412776"/>
            <a:chExt cx="5760640" cy="3456384"/>
          </a:xfrm>
        </p:grpSpPr>
        <p:pic>
          <p:nvPicPr>
            <p:cNvPr id="99" name="Picture 29"/>
            <p:cNvPicPr>
              <a:picLocks noChangeAspect="1"/>
            </p:cNvPicPr>
            <p:nvPr/>
          </p:nvPicPr>
          <p:blipFill rotWithShape="1">
            <a:blip r:embed="rId3" cstate="email"/>
            <a:srcRect/>
            <a:stretch>
              <a:fillRect/>
            </a:stretch>
          </p:blipFill>
          <p:spPr>
            <a:xfrm>
              <a:off x="47328" y="1412776"/>
              <a:ext cx="5760640" cy="3456384"/>
            </a:xfrm>
            <a:prstGeom prst="rect">
              <a:avLst/>
            </a:prstGeom>
          </p:spPr>
        </p:pic>
        <p:pic>
          <p:nvPicPr>
            <p:cNvPr id="100" name="图片 99"/>
            <p:cNvPicPr/>
            <p:nvPr/>
          </p:nvPicPr>
          <p:blipFill rotWithShape="1">
            <a:blip r:embed="rId4"/>
            <a:srcRect t="9158" b="9158"/>
            <a:stretch>
              <a:fillRect/>
            </a:stretch>
          </p:blipFill>
          <p:spPr>
            <a:xfrm>
              <a:off x="770290" y="1887820"/>
              <a:ext cx="4012091" cy="2458124"/>
            </a:xfrm>
            <a:prstGeom prst="rect">
              <a:avLst/>
            </a:prstGeom>
          </p:spPr>
        </p:pic>
      </p:grpSp>
      <p:sp>
        <p:nvSpPr>
          <p:cNvPr id="10" name="文本框 9"/>
          <p:cNvSpPr txBox="1"/>
          <p:nvPr/>
        </p:nvSpPr>
        <p:spPr>
          <a:xfrm>
            <a:off x="978535" y="5702300"/>
            <a:ext cx="101993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>
                <a:solidFill>
                  <a:srgbClr val="C00000"/>
                </a:solidFill>
                <a:latin typeface="Aa巨龙耸立上下千年" panose="02010600010101010101" charset="-122"/>
                <a:ea typeface="Aa巨龙耸立上下千年" panose="02010600010101010101" charset="-122"/>
                <a:sym typeface="+mn-ea"/>
              </a:rPr>
              <a:t>学校鼓励班主任分享一线经验，把有效做法从一个班级推广到更多班级。</a:t>
            </a:r>
            <a:endParaRPr lang="zh-CN" altLang="en-US" sz="2400">
              <a:solidFill>
                <a:srgbClr val="C00000"/>
              </a:solidFill>
              <a:latin typeface="Aa巨龙耸立上下千年" panose="02010600010101010101" charset="-122"/>
              <a:ea typeface="Aa巨龙耸立上下千年" panose="0201060001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4" grpId="0" bldLvl="0" animBg="1"/>
      <p:bldP spid="4" grpId="1" animBg="1"/>
      <p:bldP spid="10" grpId="0"/>
      <p:bldP spid="10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任意多边形: 形状 16"/>
          <p:cNvSpPr/>
          <p:nvPr>
            <p:custDataLst>
              <p:tags r:id="rId1"/>
            </p:custDataLst>
          </p:nvPr>
        </p:nvSpPr>
        <p:spPr>
          <a:xfrm>
            <a:off x="1076325" y="4763135"/>
            <a:ext cx="8868410" cy="163195"/>
          </a:xfrm>
          <a:custGeom>
            <a:avLst/>
            <a:gdLst>
              <a:gd name="connsiteX0" fmla="*/ 0 w 9103920"/>
              <a:gd name="connsiteY0" fmla="*/ 0 h 152666"/>
              <a:gd name="connsiteX1" fmla="*/ 1599351 w 9103920"/>
              <a:gd name="connsiteY1" fmla="*/ 0 h 152666"/>
              <a:gd name="connsiteX2" fmla="*/ 1599351 w 9103920"/>
              <a:gd name="connsiteY2" fmla="*/ 2 h 152666"/>
              <a:gd name="connsiteX3" fmla="*/ 9027588 w 9103920"/>
              <a:gd name="connsiteY3" fmla="*/ 2 h 152666"/>
              <a:gd name="connsiteX4" fmla="*/ 9103920 w 9103920"/>
              <a:gd name="connsiteY4" fmla="*/ 76334 h 152666"/>
              <a:gd name="connsiteX5" fmla="*/ 9027588 w 9103920"/>
              <a:gd name="connsiteY5" fmla="*/ 152666 h 152666"/>
              <a:gd name="connsiteX6" fmla="*/ 1562199 w 9103920"/>
              <a:gd name="connsiteY6" fmla="*/ 152666 h 152666"/>
              <a:gd name="connsiteX7" fmla="*/ 1562189 w 9103920"/>
              <a:gd name="connsiteY7" fmla="*/ 152664 h 152666"/>
              <a:gd name="connsiteX8" fmla="*/ 0 w 9103920"/>
              <a:gd name="connsiteY8" fmla="*/ 152664 h 152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3920" h="152666">
                <a:moveTo>
                  <a:pt x="0" y="0"/>
                </a:moveTo>
                <a:lnTo>
                  <a:pt x="1599351" y="0"/>
                </a:lnTo>
                <a:lnTo>
                  <a:pt x="1599351" y="2"/>
                </a:lnTo>
                <a:lnTo>
                  <a:pt x="9027588" y="2"/>
                </a:lnTo>
                <a:cubicBezTo>
                  <a:pt x="9069745" y="2"/>
                  <a:pt x="9103920" y="34177"/>
                  <a:pt x="9103920" y="76334"/>
                </a:cubicBezTo>
                <a:cubicBezTo>
                  <a:pt x="9103920" y="118491"/>
                  <a:pt x="9069745" y="152666"/>
                  <a:pt x="9027588" y="152666"/>
                </a:cubicBezTo>
                <a:lnTo>
                  <a:pt x="1562199" y="152666"/>
                </a:lnTo>
                <a:lnTo>
                  <a:pt x="1562189" y="152664"/>
                </a:lnTo>
                <a:lnTo>
                  <a:pt x="0" y="152664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25400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/>
          </a:bodyPr>
          <a:p>
            <a:pPr algn="ctr"/>
            <a:endParaRPr>
              <a:solidFill>
                <a:schemeClr val="tx1">
                  <a:lumMod val="75000"/>
                  <a:lumOff val="25000"/>
                </a:schemeClr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  <a:cs typeface="阿里巴巴普惠体" panose="00020600040101010101" charset="-122"/>
              <a:sym typeface="思源黑体 CN Regular" panose="020B0500000000000000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 flipH="1">
            <a:off x="-2" y="0"/>
            <a:ext cx="978467" cy="55920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89940" y="400685"/>
            <a:ext cx="948563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zh-CN" altLang="en-US" sz="280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rPr>
              <a:t>五、形成四项机制：让德育工作从“做过”走向“做实”</a:t>
            </a:r>
            <a:endParaRPr kumimoji="0" lang="zh-CN" altLang="en-US" sz="2800" i="0" u="none" strike="noStrike" kern="0" cap="none" spc="0" normalizeH="0" baseline="0" noProof="0" dirty="0">
              <a:ln>
                <a:noFill/>
              </a:ln>
              <a:uLnTx/>
              <a:uFillTx/>
              <a:latin typeface="Aa巨龙耸立上下千年" panose="02010600010101010101" charset="-122"/>
              <a:ea typeface="Aa巨龙耸立上下千年" panose="02010600010101010101" charset="-122"/>
              <a:cs typeface="Aa巨龙耸立上下千年" panose="02010600010101010101" charset="-122"/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98500" y="1103630"/>
            <a:ext cx="60172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just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优设字由棒棒体" panose="00020600040101010101" charset="-122"/>
                <a:ea typeface="优设字由棒棒体" panose="00020600040101010101" charset="-122"/>
              </a:rPr>
              <a:t>（三）家校共育机制：让教育有合力</a:t>
            </a:r>
            <a:endParaRPr lang="zh-CN" altLang="en-US" sz="2800" b="1" dirty="0">
              <a:ln>
                <a:noFill/>
              </a:ln>
              <a:solidFill>
                <a:srgbClr val="4D4D4D">
                  <a:lumMod val="50000"/>
                </a:srgbClr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uLnTx/>
              <a:uFillTx/>
              <a:latin typeface="优设字由棒棒体" panose="00020600040101010101" charset="-122"/>
              <a:ea typeface="优设字由棒棒体" panose="0002060004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25195" y="1806575"/>
            <a:ext cx="696468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just" defTabSz="2667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2000"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学校通过</a:t>
            </a:r>
            <a:r>
              <a:rPr lang="zh-CN" altLang="en-US" sz="2000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家长会、家访、电话沟通、班级群提醒、致家长一封信</a:t>
            </a:r>
            <a:r>
              <a:rPr lang="zh-CN" altLang="en-US" sz="2000"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等方式，加强与家长的联系，重点围绕安全防护、习惯养成、心理关爱、作息调整等内容形成共识。</a:t>
            </a:r>
            <a:endParaRPr lang="zh-CN" altLang="en-US" sz="2000">
              <a:latin typeface="方正粗金陵简体" panose="02000000000000000000" charset="-122"/>
              <a:ea typeface="方正粗金陵简体" panose="020000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78535" y="3347720"/>
            <a:ext cx="10199370" cy="4603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ctr" defTabSz="266700">
              <a:buClrTx/>
              <a:buSzTx/>
              <a:buFontTx/>
            </a:pPr>
            <a:r>
              <a:rPr lang="zh-CN" altLang="en-US" sz="2400" b="1" dirty="0"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家长会不只讲成绩和要求，也讲学生成长中的真实问题。</a:t>
            </a:r>
            <a:endParaRPr lang="zh-CN" altLang="en-US" sz="2400" b="1" dirty="0"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latin typeface="事事顺利好运无限" panose="02000503000000000000" charset="-122"/>
              <a:ea typeface="事事顺利好运无限" panose="02000503000000000000" charset="-122"/>
              <a:sym typeface="+mn-ea"/>
            </a:endParaRPr>
          </a:p>
        </p:txBody>
      </p:sp>
      <p:sp>
        <p:nvSpPr>
          <p:cNvPr id="5" name="圆角矩形 4"/>
          <p:cNvSpPr/>
          <p:nvPr>
            <p:custDataLst>
              <p:tags r:id="rId3"/>
            </p:custDataLst>
          </p:nvPr>
        </p:nvSpPr>
        <p:spPr>
          <a:xfrm>
            <a:off x="8171815" y="1985645"/>
            <a:ext cx="1537970" cy="478155"/>
          </a:xfrm>
          <a:prstGeom prst="roundRect">
            <a:avLst>
              <a:gd name="adj" fmla="val 50000"/>
            </a:avLst>
          </a:prstGeom>
          <a:solidFill>
            <a:srgbClr val="F29E2F">
              <a:lumMod val="60000"/>
              <a:lumOff val="40000"/>
            </a:srgbClr>
          </a:solidFill>
          <a:ln w="25400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zh-CN" altLang="en-US" sz="2000" kern="0">
                <a:solidFill>
                  <a:schemeClr val="tx1"/>
                </a:solidFill>
                <a:effectLst/>
                <a:latin typeface="优设字由棒棒体" panose="00020600040101010101" charset="-122"/>
                <a:ea typeface="优设字由棒棒体" panose="00020600040101010101" charset="-122"/>
                <a:cs typeface="汉仪颜楷简" panose="00020600040101010101" pitchFamily="18" charset="-122"/>
                <a:sym typeface="宋体" panose="02010600030101010101" pitchFamily="2" charset="-122"/>
              </a:rPr>
              <a:t>安全防护</a:t>
            </a:r>
            <a:endParaRPr lang="zh-CN" altLang="en-US" sz="2000" kern="0">
              <a:solidFill>
                <a:schemeClr val="tx1"/>
              </a:solidFill>
              <a:effectLst/>
              <a:latin typeface="优设字由棒棒体" panose="00020600040101010101" charset="-122"/>
              <a:ea typeface="优设字由棒棒体" panose="00020600040101010101" charset="-122"/>
              <a:cs typeface="汉仪颜楷简" panose="00020600040101010101" pitchFamily="18" charset="-122"/>
              <a:sym typeface="宋体" panose="02010600030101010101" pitchFamily="2" charset="-122"/>
            </a:endParaRPr>
          </a:p>
        </p:txBody>
      </p:sp>
      <p:sp>
        <p:nvSpPr>
          <p:cNvPr id="8" name="圆角矩形 7"/>
          <p:cNvSpPr/>
          <p:nvPr>
            <p:custDataLst>
              <p:tags r:id="rId4"/>
            </p:custDataLst>
          </p:nvPr>
        </p:nvSpPr>
        <p:spPr>
          <a:xfrm>
            <a:off x="9804400" y="1985645"/>
            <a:ext cx="1537970" cy="478155"/>
          </a:xfrm>
          <a:prstGeom prst="roundRect">
            <a:avLst>
              <a:gd name="adj" fmla="val 50000"/>
            </a:avLst>
          </a:prstGeom>
          <a:solidFill>
            <a:srgbClr val="F29E2F">
              <a:lumMod val="60000"/>
              <a:lumOff val="40000"/>
            </a:srgbClr>
          </a:solidFill>
          <a:ln w="25400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zh-CN" altLang="en-US" sz="2000" kern="0">
                <a:solidFill>
                  <a:schemeClr val="tx1"/>
                </a:solidFill>
                <a:effectLst/>
                <a:latin typeface="优设字由棒棒体" panose="00020600040101010101" charset="-122"/>
                <a:ea typeface="优设字由棒棒体" panose="00020600040101010101" charset="-122"/>
                <a:cs typeface="汉仪颜楷简" panose="00020600040101010101" pitchFamily="18" charset="-122"/>
                <a:sym typeface="宋体" panose="02010600030101010101" pitchFamily="2" charset="-122"/>
              </a:rPr>
              <a:t>习惯养成</a:t>
            </a:r>
            <a:endParaRPr lang="zh-CN" altLang="en-US" sz="2000" kern="0">
              <a:solidFill>
                <a:schemeClr val="tx1"/>
              </a:solidFill>
              <a:effectLst/>
              <a:latin typeface="优设字由棒棒体" panose="00020600040101010101" charset="-122"/>
              <a:ea typeface="优设字由棒棒体" panose="00020600040101010101" charset="-122"/>
              <a:cs typeface="汉仪颜楷简" panose="00020600040101010101" pitchFamily="18" charset="-122"/>
              <a:sym typeface="宋体" panose="02010600030101010101" pitchFamily="2" charset="-122"/>
            </a:endParaRPr>
          </a:p>
        </p:txBody>
      </p:sp>
      <p:sp>
        <p:nvSpPr>
          <p:cNvPr id="13" name="圆角矩形 12"/>
          <p:cNvSpPr/>
          <p:nvPr>
            <p:custDataLst>
              <p:tags r:id="rId5"/>
            </p:custDataLst>
          </p:nvPr>
        </p:nvSpPr>
        <p:spPr>
          <a:xfrm>
            <a:off x="8171815" y="2590800"/>
            <a:ext cx="1537970" cy="478155"/>
          </a:xfrm>
          <a:prstGeom prst="roundRect">
            <a:avLst>
              <a:gd name="adj" fmla="val 50000"/>
            </a:avLst>
          </a:prstGeom>
          <a:solidFill>
            <a:srgbClr val="F29E2F">
              <a:lumMod val="60000"/>
              <a:lumOff val="40000"/>
            </a:srgbClr>
          </a:solidFill>
          <a:ln w="25400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zh-CN" altLang="en-US" sz="2000" kern="0">
                <a:solidFill>
                  <a:schemeClr val="tx1"/>
                </a:solidFill>
                <a:effectLst/>
                <a:latin typeface="优设字由棒棒体" panose="00020600040101010101" charset="-122"/>
                <a:ea typeface="优设字由棒棒体" panose="00020600040101010101" charset="-122"/>
                <a:cs typeface="汉仪颜楷简" panose="00020600040101010101" pitchFamily="18" charset="-122"/>
                <a:sym typeface="宋体" panose="02010600030101010101" pitchFamily="2" charset="-122"/>
              </a:rPr>
              <a:t>心理关爱</a:t>
            </a:r>
            <a:endParaRPr lang="zh-CN" altLang="en-US" sz="2000" kern="0">
              <a:solidFill>
                <a:schemeClr val="tx1"/>
              </a:solidFill>
              <a:effectLst/>
              <a:latin typeface="优设字由棒棒体" panose="00020600040101010101" charset="-122"/>
              <a:ea typeface="优设字由棒棒体" panose="00020600040101010101" charset="-122"/>
              <a:cs typeface="汉仪颜楷简" panose="00020600040101010101" pitchFamily="18" charset="-122"/>
              <a:sym typeface="宋体" panose="02010600030101010101" pitchFamily="2" charset="-122"/>
            </a:endParaRPr>
          </a:p>
        </p:txBody>
      </p:sp>
      <p:sp>
        <p:nvSpPr>
          <p:cNvPr id="14" name="圆角矩形 13"/>
          <p:cNvSpPr/>
          <p:nvPr>
            <p:custDataLst>
              <p:tags r:id="rId6"/>
            </p:custDataLst>
          </p:nvPr>
        </p:nvSpPr>
        <p:spPr>
          <a:xfrm>
            <a:off x="9804400" y="2590800"/>
            <a:ext cx="1537970" cy="478155"/>
          </a:xfrm>
          <a:prstGeom prst="roundRect">
            <a:avLst>
              <a:gd name="adj" fmla="val 50000"/>
            </a:avLst>
          </a:prstGeom>
          <a:solidFill>
            <a:srgbClr val="F29E2F">
              <a:lumMod val="60000"/>
              <a:lumOff val="40000"/>
            </a:srgbClr>
          </a:solidFill>
          <a:ln w="25400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zh-CN" altLang="en-US" sz="2000" kern="0">
                <a:solidFill>
                  <a:schemeClr val="tx1"/>
                </a:solidFill>
                <a:effectLst/>
                <a:latin typeface="优设字由棒棒体" panose="00020600040101010101" charset="-122"/>
                <a:ea typeface="优设字由棒棒体" panose="00020600040101010101" charset="-122"/>
                <a:cs typeface="汉仪颜楷简" panose="00020600040101010101" pitchFamily="18" charset="-122"/>
                <a:sym typeface="宋体" panose="02010600030101010101" pitchFamily="2" charset="-122"/>
              </a:rPr>
              <a:t>作息调整</a:t>
            </a:r>
            <a:endParaRPr lang="zh-CN" altLang="en-US" sz="2000" kern="0">
              <a:solidFill>
                <a:schemeClr val="tx1"/>
              </a:solidFill>
              <a:effectLst/>
              <a:latin typeface="优设字由棒棒体" panose="00020600040101010101" charset="-122"/>
              <a:ea typeface="优设字由棒棒体" panose="00020600040101010101" charset="-122"/>
              <a:cs typeface="汉仪颜楷简" panose="00020600040101010101" pitchFamily="18" charset="-122"/>
              <a:sym typeface="宋体" panose="0201060003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978535" y="3912235"/>
            <a:ext cx="10199370" cy="4603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ctr" defTabSz="266700">
              <a:buClrTx/>
              <a:buSzTx/>
              <a:buFontTx/>
            </a:pPr>
            <a:r>
              <a:rPr lang="zh-CN" altLang="en-US" sz="2400" b="1" dirty="0"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日常沟通中，学校提醒教师既要反馈问题，也要反馈进步。</a:t>
            </a:r>
            <a:endParaRPr lang="zh-CN" altLang="en-US" sz="2400" b="1" dirty="0"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latin typeface="事事顺利好运无限" panose="02000503000000000000" charset="-122"/>
              <a:ea typeface="事事顺利好运无限" panose="02000503000000000000" charset="-122"/>
              <a:sym typeface="+mn-ea"/>
            </a:endParaRPr>
          </a:p>
        </p:txBody>
      </p:sp>
      <p:sp>
        <p:nvSpPr>
          <p:cNvPr id="16" name="文本框 1"/>
          <p:cNvSpPr txBox="1"/>
          <p:nvPr/>
        </p:nvSpPr>
        <p:spPr>
          <a:xfrm>
            <a:off x="925195" y="4607560"/>
            <a:ext cx="5880735" cy="59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450"/>
              </a:spcBef>
            </a:pPr>
            <a:r>
              <a:rPr lang="zh-CN" altLang="en-US" sz="2400" i="0" spc="300" dirty="0">
                <a:solidFill>
                  <a:schemeClr val="tx1"/>
                </a:solidFill>
                <a:effectLst/>
                <a:latin typeface="Aa巨龙耸立上下千年" panose="02010600010101010101" charset="-122"/>
                <a:ea typeface="Aa巨龙耸立上下千年" panose="02010600010101010101" charset="-122"/>
              </a:rPr>
              <a:t>同步抓实学生手机常态化管控工作</a:t>
            </a:r>
            <a:endParaRPr lang="zh-CN" altLang="en-US" sz="2400" i="0" spc="300" dirty="0">
              <a:solidFill>
                <a:schemeClr val="tx1"/>
              </a:solidFill>
              <a:effectLst/>
              <a:latin typeface="Aa巨龙耸立上下千年" panose="02010600010101010101" charset="-122"/>
              <a:ea typeface="Aa巨龙耸立上下千年" panose="0201060001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925195" y="5263515"/>
            <a:ext cx="9874885" cy="8915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lvl="0" indent="-285750" algn="just" defTabSz="266700">
              <a:lnSpc>
                <a:spcPct val="13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000"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学校严格落实校园手机管理细则，依托家长会、班级群向家长科普手机沉迷危害，引导家长合理管控孩子居家使用手机时长，划定</a:t>
            </a:r>
            <a:r>
              <a:rPr lang="zh-CN" altLang="en-US" sz="2000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娱乐、学习用机</a:t>
            </a:r>
            <a:r>
              <a:rPr lang="zh-CN" altLang="en-US" sz="2000"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边界。</a:t>
            </a:r>
            <a:endParaRPr lang="zh-CN" altLang="en-US" sz="2000">
              <a:latin typeface="方正粗金陵简体" panose="02000000000000000000" charset="-122"/>
              <a:ea typeface="方正粗金陵简体" panose="02000000000000000000" charset="-122"/>
              <a:sym typeface="+mn-ea"/>
            </a:endParaRPr>
          </a:p>
        </p:txBody>
      </p:sp>
      <p:sp>
        <p:nvSpPr>
          <p:cNvPr id="63" name="îsḷíḑê"/>
          <p:cNvSpPr/>
          <p:nvPr/>
        </p:nvSpPr>
        <p:spPr>
          <a:xfrm>
            <a:off x="10035194" y="4242858"/>
            <a:ext cx="1077248" cy="1020527"/>
          </a:xfrm>
          <a:custGeom>
            <a:avLst/>
            <a:gdLst>
              <a:gd name="connsiteX0" fmla="*/ 425358 w 605356"/>
              <a:gd name="connsiteY0" fmla="*/ 294323 h 573480"/>
              <a:gd name="connsiteX1" fmla="*/ 481809 w 605356"/>
              <a:gd name="connsiteY1" fmla="*/ 321980 h 573480"/>
              <a:gd name="connsiteX2" fmla="*/ 461885 w 605356"/>
              <a:gd name="connsiteY2" fmla="*/ 375685 h 573480"/>
              <a:gd name="connsiteX3" fmla="*/ 405528 w 605356"/>
              <a:gd name="connsiteY3" fmla="*/ 348028 h 573480"/>
              <a:gd name="connsiteX4" fmla="*/ 425358 w 605356"/>
              <a:gd name="connsiteY4" fmla="*/ 294323 h 573480"/>
              <a:gd name="connsiteX5" fmla="*/ 359519 w 605356"/>
              <a:gd name="connsiteY5" fmla="*/ 292135 h 573480"/>
              <a:gd name="connsiteX6" fmla="*/ 339592 w 605356"/>
              <a:gd name="connsiteY6" fmla="*/ 345840 h 573480"/>
              <a:gd name="connsiteX7" fmla="*/ 270607 w 605356"/>
              <a:gd name="connsiteY7" fmla="*/ 352186 h 573480"/>
              <a:gd name="connsiteX8" fmla="*/ 290439 w 605356"/>
              <a:gd name="connsiteY8" fmla="*/ 298481 h 573480"/>
              <a:gd name="connsiteX9" fmla="*/ 359519 w 605356"/>
              <a:gd name="connsiteY9" fmla="*/ 292135 h 573480"/>
              <a:gd name="connsiteX10" fmla="*/ 168242 w 605356"/>
              <a:gd name="connsiteY10" fmla="*/ 268637 h 573480"/>
              <a:gd name="connsiteX11" fmla="*/ 224599 w 605356"/>
              <a:gd name="connsiteY11" fmla="*/ 296294 h 573480"/>
              <a:gd name="connsiteX12" fmla="*/ 204770 w 605356"/>
              <a:gd name="connsiteY12" fmla="*/ 349999 h 573480"/>
              <a:gd name="connsiteX13" fmla="*/ 148318 w 605356"/>
              <a:gd name="connsiteY13" fmla="*/ 322342 h 573480"/>
              <a:gd name="connsiteX14" fmla="*/ 168242 w 605356"/>
              <a:gd name="connsiteY14" fmla="*/ 268637 h 573480"/>
              <a:gd name="connsiteX15" fmla="*/ 246326 w 605356"/>
              <a:gd name="connsiteY15" fmla="*/ 237729 h 573480"/>
              <a:gd name="connsiteX16" fmla="*/ 312171 w 605356"/>
              <a:gd name="connsiteY16" fmla="*/ 239909 h 573480"/>
              <a:gd name="connsiteX17" fmla="*/ 290444 w 605356"/>
              <a:gd name="connsiteY17" fmla="*/ 298475 h 573480"/>
              <a:gd name="connsiteX18" fmla="*/ 224599 w 605356"/>
              <a:gd name="connsiteY18" fmla="*/ 296296 h 573480"/>
              <a:gd name="connsiteX19" fmla="*/ 246326 w 605356"/>
              <a:gd name="connsiteY19" fmla="*/ 237729 h 573480"/>
              <a:gd name="connsiteX20" fmla="*/ 381152 w 605356"/>
              <a:gd name="connsiteY20" fmla="*/ 233577 h 573480"/>
              <a:gd name="connsiteX21" fmla="*/ 447092 w 605356"/>
              <a:gd name="connsiteY21" fmla="*/ 235756 h 573480"/>
              <a:gd name="connsiteX22" fmla="*/ 425365 w 605356"/>
              <a:gd name="connsiteY22" fmla="*/ 294323 h 573480"/>
              <a:gd name="connsiteX23" fmla="*/ 359520 w 605356"/>
              <a:gd name="connsiteY23" fmla="*/ 292143 h 573480"/>
              <a:gd name="connsiteX24" fmla="*/ 381152 w 605356"/>
              <a:gd name="connsiteY24" fmla="*/ 233577 h 573480"/>
              <a:gd name="connsiteX25" fmla="*/ 468732 w 605356"/>
              <a:gd name="connsiteY25" fmla="*/ 177114 h 573480"/>
              <a:gd name="connsiteX26" fmla="*/ 525207 w 605356"/>
              <a:gd name="connsiteY26" fmla="*/ 204871 h 573480"/>
              <a:gd name="connsiteX27" fmla="*/ 503471 w 605356"/>
              <a:gd name="connsiteY27" fmla="*/ 263416 h 573480"/>
              <a:gd name="connsiteX28" fmla="*/ 447091 w 605356"/>
              <a:gd name="connsiteY28" fmla="*/ 235754 h 573480"/>
              <a:gd name="connsiteX29" fmla="*/ 468732 w 605356"/>
              <a:gd name="connsiteY29" fmla="*/ 177114 h 573480"/>
              <a:gd name="connsiteX30" fmla="*/ 402917 w 605356"/>
              <a:gd name="connsiteY30" fmla="*/ 174926 h 573480"/>
              <a:gd name="connsiteX31" fmla="*/ 381180 w 605356"/>
              <a:gd name="connsiteY31" fmla="*/ 233570 h 573480"/>
              <a:gd name="connsiteX32" fmla="*/ 312170 w 605356"/>
              <a:gd name="connsiteY32" fmla="*/ 239917 h 573480"/>
              <a:gd name="connsiteX33" fmla="*/ 333813 w 605356"/>
              <a:gd name="connsiteY33" fmla="*/ 181274 h 573480"/>
              <a:gd name="connsiteX34" fmla="*/ 402917 w 605356"/>
              <a:gd name="connsiteY34" fmla="*/ 174926 h 573480"/>
              <a:gd name="connsiteX35" fmla="*/ 211597 w 605356"/>
              <a:gd name="connsiteY35" fmla="*/ 151428 h 573480"/>
              <a:gd name="connsiteX36" fmla="*/ 267926 w 605356"/>
              <a:gd name="connsiteY36" fmla="*/ 179185 h 573480"/>
              <a:gd name="connsiteX37" fmla="*/ 246305 w 605356"/>
              <a:gd name="connsiteY37" fmla="*/ 237730 h 573480"/>
              <a:gd name="connsiteX38" fmla="*/ 189881 w 605356"/>
              <a:gd name="connsiteY38" fmla="*/ 210068 h 573480"/>
              <a:gd name="connsiteX39" fmla="*/ 211597 w 605356"/>
              <a:gd name="connsiteY39" fmla="*/ 151428 h 573480"/>
              <a:gd name="connsiteX40" fmla="*/ 287859 w 605356"/>
              <a:gd name="connsiteY40" fmla="*/ 125460 h 573480"/>
              <a:gd name="connsiteX41" fmla="*/ 353733 w 605356"/>
              <a:gd name="connsiteY41" fmla="*/ 127545 h 573480"/>
              <a:gd name="connsiteX42" fmla="*/ 333800 w 605356"/>
              <a:gd name="connsiteY42" fmla="*/ 181268 h 573480"/>
              <a:gd name="connsiteX43" fmla="*/ 267926 w 605356"/>
              <a:gd name="connsiteY43" fmla="*/ 179183 h 573480"/>
              <a:gd name="connsiteX44" fmla="*/ 287859 w 605356"/>
              <a:gd name="connsiteY44" fmla="*/ 125460 h 573480"/>
              <a:gd name="connsiteX45" fmla="*/ 422835 w 605356"/>
              <a:gd name="connsiteY45" fmla="*/ 121212 h 573480"/>
              <a:gd name="connsiteX46" fmla="*/ 488655 w 605356"/>
              <a:gd name="connsiteY46" fmla="*/ 123391 h 573480"/>
              <a:gd name="connsiteX47" fmla="*/ 468738 w 605356"/>
              <a:gd name="connsiteY47" fmla="*/ 177114 h 573480"/>
              <a:gd name="connsiteX48" fmla="*/ 402918 w 605356"/>
              <a:gd name="connsiteY48" fmla="*/ 174935 h 573480"/>
              <a:gd name="connsiteX49" fmla="*/ 422835 w 605356"/>
              <a:gd name="connsiteY49" fmla="*/ 121212 h 573480"/>
              <a:gd name="connsiteX50" fmla="*/ 220187 w 605356"/>
              <a:gd name="connsiteY50" fmla="*/ 51116 h 573480"/>
              <a:gd name="connsiteX51" fmla="*/ 119314 w 605356"/>
              <a:gd name="connsiteY51" fmla="*/ 323715 h 573480"/>
              <a:gd name="connsiteX52" fmla="*/ 188682 w 605356"/>
              <a:gd name="connsiteY52" fmla="*/ 373555 h 573480"/>
              <a:gd name="connsiteX53" fmla="*/ 227873 w 605356"/>
              <a:gd name="connsiteY53" fmla="*/ 377534 h 573480"/>
              <a:gd name="connsiteX54" fmla="*/ 279401 w 605356"/>
              <a:gd name="connsiteY54" fmla="*/ 374123 h 573480"/>
              <a:gd name="connsiteX55" fmla="*/ 284146 w 605356"/>
              <a:gd name="connsiteY55" fmla="*/ 373649 h 573480"/>
              <a:gd name="connsiteX56" fmla="*/ 295154 w 605356"/>
              <a:gd name="connsiteY56" fmla="*/ 372607 h 573480"/>
              <a:gd name="connsiteX57" fmla="*/ 352186 w 605356"/>
              <a:gd name="connsiteY57" fmla="*/ 368722 h 573480"/>
              <a:gd name="connsiteX58" fmla="*/ 389289 w 605356"/>
              <a:gd name="connsiteY58" fmla="*/ 371565 h 573480"/>
              <a:gd name="connsiteX59" fmla="*/ 473082 w 605356"/>
              <a:gd name="connsiteY59" fmla="*/ 422446 h 573480"/>
              <a:gd name="connsiteX60" fmla="*/ 572152 w 605356"/>
              <a:gd name="connsiteY60" fmla="*/ 154679 h 573480"/>
              <a:gd name="connsiteX61" fmla="*/ 496615 w 605356"/>
              <a:gd name="connsiteY61" fmla="*/ 98397 h 573480"/>
              <a:gd name="connsiteX62" fmla="*/ 464826 w 605356"/>
              <a:gd name="connsiteY62" fmla="*/ 95933 h 573480"/>
              <a:gd name="connsiteX63" fmla="*/ 411020 w 605356"/>
              <a:gd name="connsiteY63" fmla="*/ 99629 h 573480"/>
              <a:gd name="connsiteX64" fmla="*/ 399918 w 605356"/>
              <a:gd name="connsiteY64" fmla="*/ 100766 h 573480"/>
              <a:gd name="connsiteX65" fmla="*/ 395078 w 605356"/>
              <a:gd name="connsiteY65" fmla="*/ 101239 h 573480"/>
              <a:gd name="connsiteX66" fmla="*/ 340513 w 605356"/>
              <a:gd name="connsiteY66" fmla="*/ 104840 h 573480"/>
              <a:gd name="connsiteX67" fmla="*/ 294015 w 605356"/>
              <a:gd name="connsiteY67" fmla="*/ 99913 h 573480"/>
              <a:gd name="connsiteX68" fmla="*/ 220187 w 605356"/>
              <a:gd name="connsiteY68" fmla="*/ 51116 h 573480"/>
              <a:gd name="connsiteX69" fmla="*/ 215347 w 605356"/>
              <a:gd name="connsiteY69" fmla="*/ 45 h 573480"/>
              <a:gd name="connsiteX70" fmla="*/ 230436 w 605356"/>
              <a:gd name="connsiteY70" fmla="*/ 8383 h 573480"/>
              <a:gd name="connsiteX71" fmla="*/ 301322 w 605356"/>
              <a:gd name="connsiteY71" fmla="*/ 69213 h 573480"/>
              <a:gd name="connsiteX72" fmla="*/ 340513 w 605356"/>
              <a:gd name="connsiteY72" fmla="*/ 73288 h 573480"/>
              <a:gd name="connsiteX73" fmla="*/ 391946 w 605356"/>
              <a:gd name="connsiteY73" fmla="*/ 69877 h 573480"/>
              <a:gd name="connsiteX74" fmla="*/ 396786 w 605356"/>
              <a:gd name="connsiteY74" fmla="*/ 69403 h 573480"/>
              <a:gd name="connsiteX75" fmla="*/ 407794 w 605356"/>
              <a:gd name="connsiteY75" fmla="*/ 68266 h 573480"/>
              <a:gd name="connsiteX76" fmla="*/ 464826 w 605356"/>
              <a:gd name="connsiteY76" fmla="*/ 64381 h 573480"/>
              <a:gd name="connsiteX77" fmla="*/ 501930 w 605356"/>
              <a:gd name="connsiteY77" fmla="*/ 67318 h 573480"/>
              <a:gd name="connsiteX78" fmla="*/ 603562 w 605356"/>
              <a:gd name="connsiteY78" fmla="*/ 146057 h 573480"/>
              <a:gd name="connsiteX79" fmla="*/ 604321 w 605356"/>
              <a:gd name="connsiteY79" fmla="*/ 158943 h 573480"/>
              <a:gd name="connsiteX80" fmla="*/ 491776 w 605356"/>
              <a:gd name="connsiteY80" fmla="*/ 463189 h 573480"/>
              <a:gd name="connsiteX81" fmla="*/ 477921 w 605356"/>
              <a:gd name="connsiteY81" fmla="*/ 473517 h 573480"/>
              <a:gd name="connsiteX82" fmla="*/ 462928 w 605356"/>
              <a:gd name="connsiteY82" fmla="*/ 465084 h 573480"/>
              <a:gd name="connsiteX83" fmla="*/ 383975 w 605356"/>
              <a:gd name="connsiteY83" fmla="*/ 402738 h 573480"/>
              <a:gd name="connsiteX84" fmla="*/ 352186 w 605356"/>
              <a:gd name="connsiteY84" fmla="*/ 400275 h 573480"/>
              <a:gd name="connsiteX85" fmla="*/ 298380 w 605356"/>
              <a:gd name="connsiteY85" fmla="*/ 403970 h 573480"/>
              <a:gd name="connsiteX86" fmla="*/ 287277 w 605356"/>
              <a:gd name="connsiteY86" fmla="*/ 405107 h 573480"/>
              <a:gd name="connsiteX87" fmla="*/ 282533 w 605356"/>
              <a:gd name="connsiteY87" fmla="*/ 405581 h 573480"/>
              <a:gd name="connsiteX88" fmla="*/ 227873 w 605356"/>
              <a:gd name="connsiteY88" fmla="*/ 409181 h 573480"/>
              <a:gd name="connsiteX89" fmla="*/ 181375 w 605356"/>
              <a:gd name="connsiteY89" fmla="*/ 404254 h 573480"/>
              <a:gd name="connsiteX90" fmla="*/ 106598 w 605356"/>
              <a:gd name="connsiteY90" fmla="*/ 358015 h 573480"/>
              <a:gd name="connsiteX91" fmla="*/ 30682 w 605356"/>
              <a:gd name="connsiteY91" fmla="*/ 563152 h 573480"/>
              <a:gd name="connsiteX92" fmla="*/ 15878 w 605356"/>
              <a:gd name="connsiteY92" fmla="*/ 573480 h 573480"/>
              <a:gd name="connsiteX93" fmla="*/ 10374 w 605356"/>
              <a:gd name="connsiteY93" fmla="*/ 572438 h 573480"/>
              <a:gd name="connsiteX94" fmla="*/ 980 w 605356"/>
              <a:gd name="connsiteY94" fmla="*/ 552161 h 573480"/>
              <a:gd name="connsiteX95" fmla="*/ 201587 w 605356"/>
              <a:gd name="connsiteY95" fmla="*/ 10278 h 573480"/>
              <a:gd name="connsiteX96" fmla="*/ 215347 w 605356"/>
              <a:gd name="connsiteY96" fmla="*/ 45 h 5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605356" h="573480">
                <a:moveTo>
                  <a:pt x="425358" y="294323"/>
                </a:moveTo>
                <a:cubicBezTo>
                  <a:pt x="447084" y="298491"/>
                  <a:pt x="465016" y="307962"/>
                  <a:pt x="481809" y="321980"/>
                </a:cubicBezTo>
                <a:cubicBezTo>
                  <a:pt x="475168" y="339882"/>
                  <a:pt x="468526" y="357783"/>
                  <a:pt x="461885" y="375685"/>
                </a:cubicBezTo>
                <a:cubicBezTo>
                  <a:pt x="445187" y="361667"/>
                  <a:pt x="427160" y="352195"/>
                  <a:pt x="405528" y="348028"/>
                </a:cubicBezTo>
                <a:cubicBezTo>
                  <a:pt x="412170" y="330126"/>
                  <a:pt x="418716" y="312225"/>
                  <a:pt x="425358" y="294323"/>
                </a:cubicBezTo>
                <a:close/>
                <a:moveTo>
                  <a:pt x="359519" y="292135"/>
                </a:moveTo>
                <a:cubicBezTo>
                  <a:pt x="352877" y="310037"/>
                  <a:pt x="346235" y="327938"/>
                  <a:pt x="339592" y="345840"/>
                </a:cubicBezTo>
                <a:cubicBezTo>
                  <a:pt x="316629" y="347734"/>
                  <a:pt x="293666" y="350386"/>
                  <a:pt x="270607" y="352186"/>
                </a:cubicBezTo>
                <a:cubicBezTo>
                  <a:pt x="277250" y="334284"/>
                  <a:pt x="283892" y="316383"/>
                  <a:pt x="290439" y="298481"/>
                </a:cubicBezTo>
                <a:cubicBezTo>
                  <a:pt x="313498" y="296681"/>
                  <a:pt x="336461" y="294029"/>
                  <a:pt x="359519" y="292135"/>
                </a:cubicBezTo>
                <a:close/>
                <a:moveTo>
                  <a:pt x="168242" y="268637"/>
                </a:moveTo>
                <a:cubicBezTo>
                  <a:pt x="184941" y="282750"/>
                  <a:pt x="202967" y="292127"/>
                  <a:pt x="224599" y="296294"/>
                </a:cubicBezTo>
                <a:cubicBezTo>
                  <a:pt x="217958" y="314196"/>
                  <a:pt x="211316" y="332097"/>
                  <a:pt x="204770" y="349999"/>
                </a:cubicBezTo>
                <a:cubicBezTo>
                  <a:pt x="183043" y="345831"/>
                  <a:pt x="165111" y="336454"/>
                  <a:pt x="148318" y="322342"/>
                </a:cubicBezTo>
                <a:cubicBezTo>
                  <a:pt x="154960" y="304440"/>
                  <a:pt x="161601" y="286539"/>
                  <a:pt x="168242" y="268637"/>
                </a:cubicBezTo>
                <a:close/>
                <a:moveTo>
                  <a:pt x="246326" y="237729"/>
                </a:moveTo>
                <a:cubicBezTo>
                  <a:pt x="268338" y="241236"/>
                  <a:pt x="289875" y="241236"/>
                  <a:pt x="312171" y="239909"/>
                </a:cubicBezTo>
                <a:cubicBezTo>
                  <a:pt x="304961" y="259431"/>
                  <a:pt x="297750" y="278953"/>
                  <a:pt x="290444" y="298475"/>
                </a:cubicBezTo>
                <a:cubicBezTo>
                  <a:pt x="268243" y="299897"/>
                  <a:pt x="246706" y="299897"/>
                  <a:pt x="224599" y="296296"/>
                </a:cubicBezTo>
                <a:cubicBezTo>
                  <a:pt x="231810" y="276774"/>
                  <a:pt x="239021" y="257251"/>
                  <a:pt x="246326" y="237729"/>
                </a:cubicBezTo>
                <a:close/>
                <a:moveTo>
                  <a:pt x="381152" y="233577"/>
                </a:moveTo>
                <a:cubicBezTo>
                  <a:pt x="403449" y="232155"/>
                  <a:pt x="424986" y="232155"/>
                  <a:pt x="447092" y="235756"/>
                </a:cubicBezTo>
                <a:cubicBezTo>
                  <a:pt x="439882" y="255278"/>
                  <a:pt x="432576" y="274801"/>
                  <a:pt x="425365" y="294323"/>
                </a:cubicBezTo>
                <a:cubicBezTo>
                  <a:pt x="403354" y="290722"/>
                  <a:pt x="381816" y="290817"/>
                  <a:pt x="359520" y="292143"/>
                </a:cubicBezTo>
                <a:cubicBezTo>
                  <a:pt x="366731" y="272621"/>
                  <a:pt x="373942" y="253099"/>
                  <a:pt x="381152" y="233577"/>
                </a:cubicBezTo>
                <a:close/>
                <a:moveTo>
                  <a:pt x="468732" y="177114"/>
                </a:moveTo>
                <a:cubicBezTo>
                  <a:pt x="490468" y="181282"/>
                  <a:pt x="508407" y="190756"/>
                  <a:pt x="525207" y="204871"/>
                </a:cubicBezTo>
                <a:cubicBezTo>
                  <a:pt x="517899" y="224386"/>
                  <a:pt x="510685" y="243901"/>
                  <a:pt x="503471" y="263416"/>
                </a:cubicBezTo>
                <a:cubicBezTo>
                  <a:pt x="486766" y="249301"/>
                  <a:pt x="468732" y="239922"/>
                  <a:pt x="447091" y="235754"/>
                </a:cubicBezTo>
                <a:cubicBezTo>
                  <a:pt x="454305" y="216239"/>
                  <a:pt x="461519" y="196629"/>
                  <a:pt x="468732" y="177114"/>
                </a:cubicBezTo>
                <a:close/>
                <a:moveTo>
                  <a:pt x="402917" y="174926"/>
                </a:moveTo>
                <a:cubicBezTo>
                  <a:pt x="395703" y="194537"/>
                  <a:pt x="388489" y="214053"/>
                  <a:pt x="381180" y="233570"/>
                </a:cubicBezTo>
                <a:cubicBezTo>
                  <a:pt x="358208" y="235370"/>
                  <a:pt x="335237" y="238022"/>
                  <a:pt x="312170" y="239917"/>
                </a:cubicBezTo>
                <a:cubicBezTo>
                  <a:pt x="319384" y="220401"/>
                  <a:pt x="326599" y="200885"/>
                  <a:pt x="333813" y="181274"/>
                </a:cubicBezTo>
                <a:cubicBezTo>
                  <a:pt x="356879" y="179474"/>
                  <a:pt x="379851" y="176821"/>
                  <a:pt x="402917" y="174926"/>
                </a:cubicBezTo>
                <a:close/>
                <a:moveTo>
                  <a:pt x="211597" y="151428"/>
                </a:moveTo>
                <a:cubicBezTo>
                  <a:pt x="228287" y="165543"/>
                  <a:pt x="246305" y="175017"/>
                  <a:pt x="267926" y="179185"/>
                </a:cubicBezTo>
                <a:cubicBezTo>
                  <a:pt x="260719" y="198700"/>
                  <a:pt x="253512" y="218215"/>
                  <a:pt x="246305" y="237730"/>
                </a:cubicBezTo>
                <a:cubicBezTo>
                  <a:pt x="224589" y="233562"/>
                  <a:pt x="206666" y="224088"/>
                  <a:pt x="189881" y="210068"/>
                </a:cubicBezTo>
                <a:cubicBezTo>
                  <a:pt x="197088" y="190458"/>
                  <a:pt x="204390" y="170943"/>
                  <a:pt x="211597" y="151428"/>
                </a:cubicBezTo>
                <a:close/>
                <a:moveTo>
                  <a:pt x="287859" y="125460"/>
                </a:moveTo>
                <a:cubicBezTo>
                  <a:pt x="309881" y="128966"/>
                  <a:pt x="331427" y="128966"/>
                  <a:pt x="353733" y="127545"/>
                </a:cubicBezTo>
                <a:cubicBezTo>
                  <a:pt x="347089" y="145452"/>
                  <a:pt x="340445" y="163360"/>
                  <a:pt x="333800" y="181268"/>
                </a:cubicBezTo>
                <a:cubicBezTo>
                  <a:pt x="311589" y="182689"/>
                  <a:pt x="290042" y="182689"/>
                  <a:pt x="267926" y="179183"/>
                </a:cubicBezTo>
                <a:cubicBezTo>
                  <a:pt x="274571" y="161276"/>
                  <a:pt x="281215" y="143368"/>
                  <a:pt x="287859" y="125460"/>
                </a:cubicBezTo>
                <a:close/>
                <a:moveTo>
                  <a:pt x="422835" y="121212"/>
                </a:moveTo>
                <a:cubicBezTo>
                  <a:pt x="445028" y="119885"/>
                  <a:pt x="466557" y="119885"/>
                  <a:pt x="488655" y="123391"/>
                </a:cubicBezTo>
                <a:cubicBezTo>
                  <a:pt x="482016" y="141299"/>
                  <a:pt x="475377" y="159206"/>
                  <a:pt x="468738" y="177114"/>
                </a:cubicBezTo>
                <a:cubicBezTo>
                  <a:pt x="446735" y="173608"/>
                  <a:pt x="425206" y="173608"/>
                  <a:pt x="402918" y="174935"/>
                </a:cubicBezTo>
                <a:cubicBezTo>
                  <a:pt x="409557" y="157027"/>
                  <a:pt x="416196" y="139119"/>
                  <a:pt x="422835" y="121212"/>
                </a:cubicBezTo>
                <a:close/>
                <a:moveTo>
                  <a:pt x="220187" y="51116"/>
                </a:moveTo>
                <a:lnTo>
                  <a:pt x="119314" y="323715"/>
                </a:lnTo>
                <a:cubicBezTo>
                  <a:pt x="134497" y="346645"/>
                  <a:pt x="170272" y="369196"/>
                  <a:pt x="188682" y="373555"/>
                </a:cubicBezTo>
                <a:cubicBezTo>
                  <a:pt x="200259" y="376208"/>
                  <a:pt x="213070" y="377534"/>
                  <a:pt x="227873" y="377534"/>
                </a:cubicBezTo>
                <a:cubicBezTo>
                  <a:pt x="244860" y="377534"/>
                  <a:pt x="262415" y="375829"/>
                  <a:pt x="279401" y="374123"/>
                </a:cubicBezTo>
                <a:lnTo>
                  <a:pt x="284146" y="373649"/>
                </a:lnTo>
                <a:cubicBezTo>
                  <a:pt x="287847" y="373270"/>
                  <a:pt x="291453" y="372891"/>
                  <a:pt x="295154" y="372607"/>
                </a:cubicBezTo>
                <a:cubicBezTo>
                  <a:pt x="313658" y="370617"/>
                  <a:pt x="332922" y="368722"/>
                  <a:pt x="352186" y="368722"/>
                </a:cubicBezTo>
                <a:cubicBezTo>
                  <a:pt x="365755" y="368722"/>
                  <a:pt x="377902" y="369670"/>
                  <a:pt x="389289" y="371565"/>
                </a:cubicBezTo>
                <a:cubicBezTo>
                  <a:pt x="423641" y="377534"/>
                  <a:pt x="451351" y="394210"/>
                  <a:pt x="473082" y="422446"/>
                </a:cubicBezTo>
                <a:lnTo>
                  <a:pt x="572152" y="154679"/>
                </a:lnTo>
                <a:cubicBezTo>
                  <a:pt x="553362" y="121990"/>
                  <a:pt x="529259" y="103987"/>
                  <a:pt x="496615" y="98397"/>
                </a:cubicBezTo>
                <a:cubicBezTo>
                  <a:pt x="486936" y="96786"/>
                  <a:pt x="476498" y="95933"/>
                  <a:pt x="464826" y="95933"/>
                </a:cubicBezTo>
                <a:cubicBezTo>
                  <a:pt x="447175" y="95933"/>
                  <a:pt x="428766" y="97828"/>
                  <a:pt x="411020" y="99629"/>
                </a:cubicBezTo>
                <a:cubicBezTo>
                  <a:pt x="407319" y="100008"/>
                  <a:pt x="403619" y="100387"/>
                  <a:pt x="399918" y="100766"/>
                </a:cubicBezTo>
                <a:lnTo>
                  <a:pt x="395078" y="101239"/>
                </a:lnTo>
                <a:cubicBezTo>
                  <a:pt x="377333" y="103040"/>
                  <a:pt x="359018" y="104840"/>
                  <a:pt x="340513" y="104840"/>
                </a:cubicBezTo>
                <a:cubicBezTo>
                  <a:pt x="323243" y="104840"/>
                  <a:pt x="307965" y="103229"/>
                  <a:pt x="294015" y="99913"/>
                </a:cubicBezTo>
                <a:cubicBezTo>
                  <a:pt x="264313" y="92901"/>
                  <a:pt x="239925" y="76888"/>
                  <a:pt x="220187" y="51116"/>
                </a:cubicBezTo>
                <a:close/>
                <a:moveTo>
                  <a:pt x="215347" y="45"/>
                </a:moveTo>
                <a:cubicBezTo>
                  <a:pt x="221610" y="-429"/>
                  <a:pt x="227494" y="2887"/>
                  <a:pt x="230436" y="8383"/>
                </a:cubicBezTo>
                <a:cubicBezTo>
                  <a:pt x="248466" y="42683"/>
                  <a:pt x="270956" y="62012"/>
                  <a:pt x="301322" y="69213"/>
                </a:cubicBezTo>
                <a:cubicBezTo>
                  <a:pt x="312899" y="71961"/>
                  <a:pt x="325710" y="73288"/>
                  <a:pt x="340513" y="73288"/>
                </a:cubicBezTo>
                <a:cubicBezTo>
                  <a:pt x="357405" y="73288"/>
                  <a:pt x="374960" y="71487"/>
                  <a:pt x="391946" y="69877"/>
                </a:cubicBezTo>
                <a:lnTo>
                  <a:pt x="396786" y="69403"/>
                </a:lnTo>
                <a:cubicBezTo>
                  <a:pt x="400487" y="69024"/>
                  <a:pt x="404093" y="68645"/>
                  <a:pt x="407794" y="68266"/>
                </a:cubicBezTo>
                <a:cubicBezTo>
                  <a:pt x="426393" y="66371"/>
                  <a:pt x="445562" y="64381"/>
                  <a:pt x="464826" y="64381"/>
                </a:cubicBezTo>
                <a:cubicBezTo>
                  <a:pt x="478396" y="64381"/>
                  <a:pt x="490542" y="65329"/>
                  <a:pt x="501930" y="67318"/>
                </a:cubicBezTo>
                <a:cubicBezTo>
                  <a:pt x="546435" y="74993"/>
                  <a:pt x="579648" y="100766"/>
                  <a:pt x="603562" y="146057"/>
                </a:cubicBezTo>
                <a:cubicBezTo>
                  <a:pt x="605650" y="150036"/>
                  <a:pt x="605934" y="154679"/>
                  <a:pt x="604321" y="158943"/>
                </a:cubicBezTo>
                <a:lnTo>
                  <a:pt x="491776" y="463189"/>
                </a:lnTo>
                <a:cubicBezTo>
                  <a:pt x="489593" y="469064"/>
                  <a:pt x="484184" y="473138"/>
                  <a:pt x="477921" y="473517"/>
                </a:cubicBezTo>
                <a:cubicBezTo>
                  <a:pt x="471658" y="473896"/>
                  <a:pt x="465775" y="470580"/>
                  <a:pt x="462928" y="465084"/>
                </a:cubicBezTo>
                <a:cubicBezTo>
                  <a:pt x="443664" y="428510"/>
                  <a:pt x="418612" y="408707"/>
                  <a:pt x="383975" y="402738"/>
                </a:cubicBezTo>
                <a:cubicBezTo>
                  <a:pt x="374296" y="401033"/>
                  <a:pt x="363858" y="400275"/>
                  <a:pt x="352186" y="400275"/>
                </a:cubicBezTo>
                <a:cubicBezTo>
                  <a:pt x="334535" y="400275"/>
                  <a:pt x="316126" y="402170"/>
                  <a:pt x="298380" y="403970"/>
                </a:cubicBezTo>
                <a:cubicBezTo>
                  <a:pt x="294679" y="404349"/>
                  <a:pt x="290978" y="404728"/>
                  <a:pt x="287277" y="405107"/>
                </a:cubicBezTo>
                <a:lnTo>
                  <a:pt x="282533" y="405581"/>
                </a:lnTo>
                <a:cubicBezTo>
                  <a:pt x="264787" y="407381"/>
                  <a:pt x="246378" y="409181"/>
                  <a:pt x="227873" y="409181"/>
                </a:cubicBezTo>
                <a:cubicBezTo>
                  <a:pt x="210602" y="409181"/>
                  <a:pt x="195419" y="407570"/>
                  <a:pt x="181375" y="404254"/>
                </a:cubicBezTo>
                <a:cubicBezTo>
                  <a:pt x="161162" y="399517"/>
                  <a:pt x="129088" y="381419"/>
                  <a:pt x="106598" y="358015"/>
                </a:cubicBezTo>
                <a:lnTo>
                  <a:pt x="30682" y="563152"/>
                </a:lnTo>
                <a:cubicBezTo>
                  <a:pt x="28310" y="569500"/>
                  <a:pt x="22236" y="573480"/>
                  <a:pt x="15878" y="573480"/>
                </a:cubicBezTo>
                <a:cubicBezTo>
                  <a:pt x="13980" y="573480"/>
                  <a:pt x="12177" y="573101"/>
                  <a:pt x="10374" y="572438"/>
                </a:cubicBezTo>
                <a:cubicBezTo>
                  <a:pt x="2214" y="569406"/>
                  <a:pt x="-2057" y="560310"/>
                  <a:pt x="980" y="552161"/>
                </a:cubicBezTo>
                <a:lnTo>
                  <a:pt x="201587" y="10278"/>
                </a:lnTo>
                <a:cubicBezTo>
                  <a:pt x="203770" y="4403"/>
                  <a:pt x="209179" y="424"/>
                  <a:pt x="215347" y="45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 w="25400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anchor="ctr">
            <a:scene3d>
              <a:camera prst="orthographicFront"/>
              <a:lightRig rig="threePt" dir="t"/>
            </a:scene3d>
            <a:sp3d contourW="12700"/>
          </a:bodyPr>
          <a:p>
            <a:pPr algn="ctr"/>
            <a:endParaRPr>
              <a:solidFill>
                <a:schemeClr val="bg1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  <a:cs typeface="阿里巴巴普惠体" panose="00020600040101010101" charset="-122"/>
              <a:sym typeface="思源黑体 CN Regular" panose="020B0500000000000000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6" grpId="0"/>
      <p:bldP spid="5" grpId="0" animBg="1"/>
      <p:bldP spid="8" grpId="0" animBg="1"/>
      <p:bldP spid="13" grpId="0" animBg="1"/>
      <p:bldP spid="14" grpId="0" animBg="1"/>
      <p:bldP spid="6" grpId="1"/>
      <p:bldP spid="5" grpId="1" animBg="1"/>
      <p:bldP spid="8" grpId="1" animBg="1"/>
      <p:bldP spid="13" grpId="1" animBg="1"/>
      <p:bldP spid="14" grpId="1" animBg="1"/>
      <p:bldP spid="10" grpId="0"/>
      <p:bldP spid="10" grpId="1"/>
      <p:bldP spid="15" grpId="0"/>
      <p:bldP spid="15" grpId="1"/>
      <p:bldP spid="16" grpId="0" bldLvl="0" animBg="1"/>
      <p:bldP spid="16" grpId="1" animBg="1"/>
      <p:bldP spid="20" grpId="0" animBg="1"/>
      <p:bldP spid="63" grpId="0" animBg="1"/>
      <p:bldP spid="18" grpId="0"/>
      <p:bldP spid="20" grpId="1" animBg="1"/>
      <p:bldP spid="63" grpId="1" animBg="1"/>
      <p:bldP spid="18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 flipH="1">
            <a:off x="-2" y="0"/>
            <a:ext cx="978467" cy="55920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89940" y="400685"/>
            <a:ext cx="948563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zh-CN" altLang="en-US" sz="280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rPr>
              <a:t>五、形成四项机制：让德育工作从“做过”走向“做实”</a:t>
            </a:r>
            <a:endParaRPr kumimoji="0" lang="zh-CN" altLang="en-US" sz="2800" i="0" u="none" strike="noStrike" kern="0" cap="none" spc="0" normalizeH="0" baseline="0" noProof="0" dirty="0">
              <a:ln>
                <a:noFill/>
              </a:ln>
              <a:uLnTx/>
              <a:uFillTx/>
              <a:latin typeface="Aa巨龙耸立上下千年" panose="02010600010101010101" charset="-122"/>
              <a:ea typeface="Aa巨龙耸立上下千年" panose="02010600010101010101" charset="-122"/>
              <a:cs typeface="Aa巨龙耸立上下千年" panose="02010600010101010101" charset="-122"/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98500" y="1103630"/>
            <a:ext cx="60172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just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优设字由棒棒体" panose="00020600040101010101" charset="-122"/>
                <a:ea typeface="优设字由棒棒体" panose="00020600040101010101" charset="-122"/>
              </a:rPr>
              <a:t>（四）成长激励机制：让学生有目标</a:t>
            </a:r>
            <a:endParaRPr lang="zh-CN" altLang="en-US" sz="2800" b="1" dirty="0">
              <a:ln>
                <a:noFill/>
              </a:ln>
              <a:solidFill>
                <a:srgbClr val="4D4D4D">
                  <a:lumMod val="50000"/>
                </a:srgbClr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uLnTx/>
              <a:uFillTx/>
              <a:latin typeface="优设字由棒棒体" panose="00020600040101010101" charset="-122"/>
              <a:ea typeface="优设字由棒棒体" panose="0002060004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77900" y="2557780"/>
            <a:ext cx="6965315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just" defTabSz="2667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2000"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不只表扬成绩优秀的学生，也表扬在</a:t>
            </a:r>
            <a:r>
              <a:rPr lang="zh-CN" altLang="en-US" sz="2000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文明礼仪、劳动服务、集体责任、活动参与、习惯改善</a:t>
            </a:r>
            <a:r>
              <a:rPr lang="zh-CN" altLang="en-US" sz="2000"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等方面有变化的学生。</a:t>
            </a:r>
            <a:endParaRPr lang="zh-CN" altLang="en-US" sz="2000">
              <a:latin typeface="方正粗金陵简体" panose="02000000000000000000" charset="-122"/>
              <a:ea typeface="方正粗金陵简体" panose="02000000000000000000" charset="-122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978535" y="1442085"/>
            <a:ext cx="10186670" cy="1019810"/>
            <a:chOff x="1457" y="6682"/>
            <a:chExt cx="16042" cy="1606"/>
          </a:xfrm>
        </p:grpSpPr>
        <p:sp>
          <p:nvSpPr>
            <p:cNvPr id="20" name="任意多边形: 形状 16"/>
            <p:cNvSpPr/>
            <p:nvPr>
              <p:custDataLst>
                <p:tags r:id="rId2"/>
              </p:custDataLst>
            </p:nvPr>
          </p:nvSpPr>
          <p:spPr>
            <a:xfrm>
              <a:off x="1695" y="7501"/>
              <a:ext cx="13966" cy="257"/>
            </a:xfrm>
            <a:custGeom>
              <a:avLst/>
              <a:gdLst>
                <a:gd name="connsiteX0" fmla="*/ 0 w 9103920"/>
                <a:gd name="connsiteY0" fmla="*/ 0 h 152666"/>
                <a:gd name="connsiteX1" fmla="*/ 1599351 w 9103920"/>
                <a:gd name="connsiteY1" fmla="*/ 0 h 152666"/>
                <a:gd name="connsiteX2" fmla="*/ 1599351 w 9103920"/>
                <a:gd name="connsiteY2" fmla="*/ 2 h 152666"/>
                <a:gd name="connsiteX3" fmla="*/ 9027588 w 9103920"/>
                <a:gd name="connsiteY3" fmla="*/ 2 h 152666"/>
                <a:gd name="connsiteX4" fmla="*/ 9103920 w 9103920"/>
                <a:gd name="connsiteY4" fmla="*/ 76334 h 152666"/>
                <a:gd name="connsiteX5" fmla="*/ 9027588 w 9103920"/>
                <a:gd name="connsiteY5" fmla="*/ 152666 h 152666"/>
                <a:gd name="connsiteX6" fmla="*/ 1562199 w 9103920"/>
                <a:gd name="connsiteY6" fmla="*/ 152666 h 152666"/>
                <a:gd name="connsiteX7" fmla="*/ 1562189 w 9103920"/>
                <a:gd name="connsiteY7" fmla="*/ 152664 h 152666"/>
                <a:gd name="connsiteX8" fmla="*/ 0 w 9103920"/>
                <a:gd name="connsiteY8" fmla="*/ 152664 h 152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03920" h="152666">
                  <a:moveTo>
                    <a:pt x="0" y="0"/>
                  </a:moveTo>
                  <a:lnTo>
                    <a:pt x="1599351" y="0"/>
                  </a:lnTo>
                  <a:lnTo>
                    <a:pt x="1599351" y="2"/>
                  </a:lnTo>
                  <a:lnTo>
                    <a:pt x="9027588" y="2"/>
                  </a:lnTo>
                  <a:cubicBezTo>
                    <a:pt x="9069745" y="2"/>
                    <a:pt x="9103920" y="34177"/>
                    <a:pt x="9103920" y="76334"/>
                  </a:cubicBezTo>
                  <a:cubicBezTo>
                    <a:pt x="9103920" y="118491"/>
                    <a:pt x="9069745" y="152666"/>
                    <a:pt x="9027588" y="152666"/>
                  </a:cubicBezTo>
                  <a:lnTo>
                    <a:pt x="1562199" y="152666"/>
                  </a:lnTo>
                  <a:lnTo>
                    <a:pt x="1562189" y="152664"/>
                  </a:lnTo>
                  <a:lnTo>
                    <a:pt x="0" y="152664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254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square" anchor="ctr">
              <a:noAutofit/>
              <a:scene3d>
                <a:camera prst="orthographicFront"/>
                <a:lightRig rig="threePt" dir="t"/>
              </a:scene3d>
              <a:sp3d contourW="12700"/>
            </a:bodyPr>
            <a:p>
              <a:pPr algn="ctr"/>
              <a:endParaRPr>
                <a:solidFill>
                  <a:schemeClr val="tx1">
                    <a:lumMod val="75000"/>
                    <a:lumOff val="25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阿里巴巴普惠体" panose="00020600040101010101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16" name="文本框 1"/>
            <p:cNvSpPr txBox="1"/>
            <p:nvPr/>
          </p:nvSpPr>
          <p:spPr>
            <a:xfrm>
              <a:off x="1457" y="7256"/>
              <a:ext cx="11412" cy="93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  <a:prstDash val="dash"/>
            </a:ln>
          </p:spPr>
          <p:txBody>
            <a:bodyPr wrap="square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ts val="450"/>
                </a:spcBef>
              </a:pPr>
              <a:r>
                <a:rPr lang="zh-CN" altLang="en-US" sz="2400" i="0" spc="300" dirty="0">
                  <a:solidFill>
                    <a:schemeClr val="tx1"/>
                  </a:solidFill>
                  <a:effectLst/>
                  <a:latin typeface="Aa巨龙耸立上下千年" panose="02010600010101010101" charset="-122"/>
                  <a:ea typeface="Aa巨龙耸立上下千年" panose="02010600010101010101" charset="-122"/>
                </a:rPr>
                <a:t>学校在德育评价中更加关注学生日常进步</a:t>
              </a:r>
              <a:endParaRPr lang="zh-CN" altLang="en-US" sz="2400" i="0" spc="300" dirty="0">
                <a:solidFill>
                  <a:schemeClr val="tx1"/>
                </a:solidFill>
                <a:effectLst/>
                <a:latin typeface="Aa巨龙耸立上下千年" panose="02010600010101010101" charset="-122"/>
                <a:ea typeface="Aa巨龙耸立上下千年" panose="02010600010101010101" charset="-122"/>
              </a:endParaRPr>
            </a:p>
          </p:txBody>
        </p:sp>
        <p:sp>
          <p:nvSpPr>
            <p:cNvPr id="63" name="îsḷíḑê"/>
            <p:cNvSpPr/>
            <p:nvPr/>
          </p:nvSpPr>
          <p:spPr>
            <a:xfrm>
              <a:off x="15803" y="6682"/>
              <a:ext cx="1696" cy="1607"/>
            </a:xfrm>
            <a:custGeom>
              <a:avLst/>
              <a:gdLst>
                <a:gd name="connsiteX0" fmla="*/ 425358 w 605356"/>
                <a:gd name="connsiteY0" fmla="*/ 294323 h 573480"/>
                <a:gd name="connsiteX1" fmla="*/ 481809 w 605356"/>
                <a:gd name="connsiteY1" fmla="*/ 321980 h 573480"/>
                <a:gd name="connsiteX2" fmla="*/ 461885 w 605356"/>
                <a:gd name="connsiteY2" fmla="*/ 375685 h 573480"/>
                <a:gd name="connsiteX3" fmla="*/ 405528 w 605356"/>
                <a:gd name="connsiteY3" fmla="*/ 348028 h 573480"/>
                <a:gd name="connsiteX4" fmla="*/ 425358 w 605356"/>
                <a:gd name="connsiteY4" fmla="*/ 294323 h 573480"/>
                <a:gd name="connsiteX5" fmla="*/ 359519 w 605356"/>
                <a:gd name="connsiteY5" fmla="*/ 292135 h 573480"/>
                <a:gd name="connsiteX6" fmla="*/ 339592 w 605356"/>
                <a:gd name="connsiteY6" fmla="*/ 345840 h 573480"/>
                <a:gd name="connsiteX7" fmla="*/ 270607 w 605356"/>
                <a:gd name="connsiteY7" fmla="*/ 352186 h 573480"/>
                <a:gd name="connsiteX8" fmla="*/ 290439 w 605356"/>
                <a:gd name="connsiteY8" fmla="*/ 298481 h 573480"/>
                <a:gd name="connsiteX9" fmla="*/ 359519 w 605356"/>
                <a:gd name="connsiteY9" fmla="*/ 292135 h 573480"/>
                <a:gd name="connsiteX10" fmla="*/ 168242 w 605356"/>
                <a:gd name="connsiteY10" fmla="*/ 268637 h 573480"/>
                <a:gd name="connsiteX11" fmla="*/ 224599 w 605356"/>
                <a:gd name="connsiteY11" fmla="*/ 296294 h 573480"/>
                <a:gd name="connsiteX12" fmla="*/ 204770 w 605356"/>
                <a:gd name="connsiteY12" fmla="*/ 349999 h 573480"/>
                <a:gd name="connsiteX13" fmla="*/ 148318 w 605356"/>
                <a:gd name="connsiteY13" fmla="*/ 322342 h 573480"/>
                <a:gd name="connsiteX14" fmla="*/ 168242 w 605356"/>
                <a:gd name="connsiteY14" fmla="*/ 268637 h 573480"/>
                <a:gd name="connsiteX15" fmla="*/ 246326 w 605356"/>
                <a:gd name="connsiteY15" fmla="*/ 237729 h 573480"/>
                <a:gd name="connsiteX16" fmla="*/ 312171 w 605356"/>
                <a:gd name="connsiteY16" fmla="*/ 239909 h 573480"/>
                <a:gd name="connsiteX17" fmla="*/ 290444 w 605356"/>
                <a:gd name="connsiteY17" fmla="*/ 298475 h 573480"/>
                <a:gd name="connsiteX18" fmla="*/ 224599 w 605356"/>
                <a:gd name="connsiteY18" fmla="*/ 296296 h 573480"/>
                <a:gd name="connsiteX19" fmla="*/ 246326 w 605356"/>
                <a:gd name="connsiteY19" fmla="*/ 237729 h 573480"/>
                <a:gd name="connsiteX20" fmla="*/ 381152 w 605356"/>
                <a:gd name="connsiteY20" fmla="*/ 233577 h 573480"/>
                <a:gd name="connsiteX21" fmla="*/ 447092 w 605356"/>
                <a:gd name="connsiteY21" fmla="*/ 235756 h 573480"/>
                <a:gd name="connsiteX22" fmla="*/ 425365 w 605356"/>
                <a:gd name="connsiteY22" fmla="*/ 294323 h 573480"/>
                <a:gd name="connsiteX23" fmla="*/ 359520 w 605356"/>
                <a:gd name="connsiteY23" fmla="*/ 292143 h 573480"/>
                <a:gd name="connsiteX24" fmla="*/ 381152 w 605356"/>
                <a:gd name="connsiteY24" fmla="*/ 233577 h 573480"/>
                <a:gd name="connsiteX25" fmla="*/ 468732 w 605356"/>
                <a:gd name="connsiteY25" fmla="*/ 177114 h 573480"/>
                <a:gd name="connsiteX26" fmla="*/ 525207 w 605356"/>
                <a:gd name="connsiteY26" fmla="*/ 204871 h 573480"/>
                <a:gd name="connsiteX27" fmla="*/ 503471 w 605356"/>
                <a:gd name="connsiteY27" fmla="*/ 263416 h 573480"/>
                <a:gd name="connsiteX28" fmla="*/ 447091 w 605356"/>
                <a:gd name="connsiteY28" fmla="*/ 235754 h 573480"/>
                <a:gd name="connsiteX29" fmla="*/ 468732 w 605356"/>
                <a:gd name="connsiteY29" fmla="*/ 177114 h 573480"/>
                <a:gd name="connsiteX30" fmla="*/ 402917 w 605356"/>
                <a:gd name="connsiteY30" fmla="*/ 174926 h 573480"/>
                <a:gd name="connsiteX31" fmla="*/ 381180 w 605356"/>
                <a:gd name="connsiteY31" fmla="*/ 233570 h 573480"/>
                <a:gd name="connsiteX32" fmla="*/ 312170 w 605356"/>
                <a:gd name="connsiteY32" fmla="*/ 239917 h 573480"/>
                <a:gd name="connsiteX33" fmla="*/ 333813 w 605356"/>
                <a:gd name="connsiteY33" fmla="*/ 181274 h 573480"/>
                <a:gd name="connsiteX34" fmla="*/ 402917 w 605356"/>
                <a:gd name="connsiteY34" fmla="*/ 174926 h 573480"/>
                <a:gd name="connsiteX35" fmla="*/ 211597 w 605356"/>
                <a:gd name="connsiteY35" fmla="*/ 151428 h 573480"/>
                <a:gd name="connsiteX36" fmla="*/ 267926 w 605356"/>
                <a:gd name="connsiteY36" fmla="*/ 179185 h 573480"/>
                <a:gd name="connsiteX37" fmla="*/ 246305 w 605356"/>
                <a:gd name="connsiteY37" fmla="*/ 237730 h 573480"/>
                <a:gd name="connsiteX38" fmla="*/ 189881 w 605356"/>
                <a:gd name="connsiteY38" fmla="*/ 210068 h 573480"/>
                <a:gd name="connsiteX39" fmla="*/ 211597 w 605356"/>
                <a:gd name="connsiteY39" fmla="*/ 151428 h 573480"/>
                <a:gd name="connsiteX40" fmla="*/ 287859 w 605356"/>
                <a:gd name="connsiteY40" fmla="*/ 125460 h 573480"/>
                <a:gd name="connsiteX41" fmla="*/ 353733 w 605356"/>
                <a:gd name="connsiteY41" fmla="*/ 127545 h 573480"/>
                <a:gd name="connsiteX42" fmla="*/ 333800 w 605356"/>
                <a:gd name="connsiteY42" fmla="*/ 181268 h 573480"/>
                <a:gd name="connsiteX43" fmla="*/ 267926 w 605356"/>
                <a:gd name="connsiteY43" fmla="*/ 179183 h 573480"/>
                <a:gd name="connsiteX44" fmla="*/ 287859 w 605356"/>
                <a:gd name="connsiteY44" fmla="*/ 125460 h 573480"/>
                <a:gd name="connsiteX45" fmla="*/ 422835 w 605356"/>
                <a:gd name="connsiteY45" fmla="*/ 121212 h 573480"/>
                <a:gd name="connsiteX46" fmla="*/ 488655 w 605356"/>
                <a:gd name="connsiteY46" fmla="*/ 123391 h 573480"/>
                <a:gd name="connsiteX47" fmla="*/ 468738 w 605356"/>
                <a:gd name="connsiteY47" fmla="*/ 177114 h 573480"/>
                <a:gd name="connsiteX48" fmla="*/ 402918 w 605356"/>
                <a:gd name="connsiteY48" fmla="*/ 174935 h 573480"/>
                <a:gd name="connsiteX49" fmla="*/ 422835 w 605356"/>
                <a:gd name="connsiteY49" fmla="*/ 121212 h 573480"/>
                <a:gd name="connsiteX50" fmla="*/ 220187 w 605356"/>
                <a:gd name="connsiteY50" fmla="*/ 51116 h 573480"/>
                <a:gd name="connsiteX51" fmla="*/ 119314 w 605356"/>
                <a:gd name="connsiteY51" fmla="*/ 323715 h 573480"/>
                <a:gd name="connsiteX52" fmla="*/ 188682 w 605356"/>
                <a:gd name="connsiteY52" fmla="*/ 373555 h 573480"/>
                <a:gd name="connsiteX53" fmla="*/ 227873 w 605356"/>
                <a:gd name="connsiteY53" fmla="*/ 377534 h 573480"/>
                <a:gd name="connsiteX54" fmla="*/ 279401 w 605356"/>
                <a:gd name="connsiteY54" fmla="*/ 374123 h 573480"/>
                <a:gd name="connsiteX55" fmla="*/ 284146 w 605356"/>
                <a:gd name="connsiteY55" fmla="*/ 373649 h 573480"/>
                <a:gd name="connsiteX56" fmla="*/ 295154 w 605356"/>
                <a:gd name="connsiteY56" fmla="*/ 372607 h 573480"/>
                <a:gd name="connsiteX57" fmla="*/ 352186 w 605356"/>
                <a:gd name="connsiteY57" fmla="*/ 368722 h 573480"/>
                <a:gd name="connsiteX58" fmla="*/ 389289 w 605356"/>
                <a:gd name="connsiteY58" fmla="*/ 371565 h 573480"/>
                <a:gd name="connsiteX59" fmla="*/ 473082 w 605356"/>
                <a:gd name="connsiteY59" fmla="*/ 422446 h 573480"/>
                <a:gd name="connsiteX60" fmla="*/ 572152 w 605356"/>
                <a:gd name="connsiteY60" fmla="*/ 154679 h 573480"/>
                <a:gd name="connsiteX61" fmla="*/ 496615 w 605356"/>
                <a:gd name="connsiteY61" fmla="*/ 98397 h 573480"/>
                <a:gd name="connsiteX62" fmla="*/ 464826 w 605356"/>
                <a:gd name="connsiteY62" fmla="*/ 95933 h 573480"/>
                <a:gd name="connsiteX63" fmla="*/ 411020 w 605356"/>
                <a:gd name="connsiteY63" fmla="*/ 99629 h 573480"/>
                <a:gd name="connsiteX64" fmla="*/ 399918 w 605356"/>
                <a:gd name="connsiteY64" fmla="*/ 100766 h 573480"/>
                <a:gd name="connsiteX65" fmla="*/ 395078 w 605356"/>
                <a:gd name="connsiteY65" fmla="*/ 101239 h 573480"/>
                <a:gd name="connsiteX66" fmla="*/ 340513 w 605356"/>
                <a:gd name="connsiteY66" fmla="*/ 104840 h 573480"/>
                <a:gd name="connsiteX67" fmla="*/ 294015 w 605356"/>
                <a:gd name="connsiteY67" fmla="*/ 99913 h 573480"/>
                <a:gd name="connsiteX68" fmla="*/ 220187 w 605356"/>
                <a:gd name="connsiteY68" fmla="*/ 51116 h 573480"/>
                <a:gd name="connsiteX69" fmla="*/ 215347 w 605356"/>
                <a:gd name="connsiteY69" fmla="*/ 45 h 573480"/>
                <a:gd name="connsiteX70" fmla="*/ 230436 w 605356"/>
                <a:gd name="connsiteY70" fmla="*/ 8383 h 573480"/>
                <a:gd name="connsiteX71" fmla="*/ 301322 w 605356"/>
                <a:gd name="connsiteY71" fmla="*/ 69213 h 573480"/>
                <a:gd name="connsiteX72" fmla="*/ 340513 w 605356"/>
                <a:gd name="connsiteY72" fmla="*/ 73288 h 573480"/>
                <a:gd name="connsiteX73" fmla="*/ 391946 w 605356"/>
                <a:gd name="connsiteY73" fmla="*/ 69877 h 573480"/>
                <a:gd name="connsiteX74" fmla="*/ 396786 w 605356"/>
                <a:gd name="connsiteY74" fmla="*/ 69403 h 573480"/>
                <a:gd name="connsiteX75" fmla="*/ 407794 w 605356"/>
                <a:gd name="connsiteY75" fmla="*/ 68266 h 573480"/>
                <a:gd name="connsiteX76" fmla="*/ 464826 w 605356"/>
                <a:gd name="connsiteY76" fmla="*/ 64381 h 573480"/>
                <a:gd name="connsiteX77" fmla="*/ 501930 w 605356"/>
                <a:gd name="connsiteY77" fmla="*/ 67318 h 573480"/>
                <a:gd name="connsiteX78" fmla="*/ 603562 w 605356"/>
                <a:gd name="connsiteY78" fmla="*/ 146057 h 573480"/>
                <a:gd name="connsiteX79" fmla="*/ 604321 w 605356"/>
                <a:gd name="connsiteY79" fmla="*/ 158943 h 573480"/>
                <a:gd name="connsiteX80" fmla="*/ 491776 w 605356"/>
                <a:gd name="connsiteY80" fmla="*/ 463189 h 573480"/>
                <a:gd name="connsiteX81" fmla="*/ 477921 w 605356"/>
                <a:gd name="connsiteY81" fmla="*/ 473517 h 573480"/>
                <a:gd name="connsiteX82" fmla="*/ 462928 w 605356"/>
                <a:gd name="connsiteY82" fmla="*/ 465084 h 573480"/>
                <a:gd name="connsiteX83" fmla="*/ 383975 w 605356"/>
                <a:gd name="connsiteY83" fmla="*/ 402738 h 573480"/>
                <a:gd name="connsiteX84" fmla="*/ 352186 w 605356"/>
                <a:gd name="connsiteY84" fmla="*/ 400275 h 573480"/>
                <a:gd name="connsiteX85" fmla="*/ 298380 w 605356"/>
                <a:gd name="connsiteY85" fmla="*/ 403970 h 573480"/>
                <a:gd name="connsiteX86" fmla="*/ 287277 w 605356"/>
                <a:gd name="connsiteY86" fmla="*/ 405107 h 573480"/>
                <a:gd name="connsiteX87" fmla="*/ 282533 w 605356"/>
                <a:gd name="connsiteY87" fmla="*/ 405581 h 573480"/>
                <a:gd name="connsiteX88" fmla="*/ 227873 w 605356"/>
                <a:gd name="connsiteY88" fmla="*/ 409181 h 573480"/>
                <a:gd name="connsiteX89" fmla="*/ 181375 w 605356"/>
                <a:gd name="connsiteY89" fmla="*/ 404254 h 573480"/>
                <a:gd name="connsiteX90" fmla="*/ 106598 w 605356"/>
                <a:gd name="connsiteY90" fmla="*/ 358015 h 573480"/>
                <a:gd name="connsiteX91" fmla="*/ 30682 w 605356"/>
                <a:gd name="connsiteY91" fmla="*/ 563152 h 573480"/>
                <a:gd name="connsiteX92" fmla="*/ 15878 w 605356"/>
                <a:gd name="connsiteY92" fmla="*/ 573480 h 573480"/>
                <a:gd name="connsiteX93" fmla="*/ 10374 w 605356"/>
                <a:gd name="connsiteY93" fmla="*/ 572438 h 573480"/>
                <a:gd name="connsiteX94" fmla="*/ 980 w 605356"/>
                <a:gd name="connsiteY94" fmla="*/ 552161 h 573480"/>
                <a:gd name="connsiteX95" fmla="*/ 201587 w 605356"/>
                <a:gd name="connsiteY95" fmla="*/ 10278 h 573480"/>
                <a:gd name="connsiteX96" fmla="*/ 215347 w 605356"/>
                <a:gd name="connsiteY96" fmla="*/ 45 h 573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605356" h="573480">
                  <a:moveTo>
                    <a:pt x="425358" y="294323"/>
                  </a:moveTo>
                  <a:cubicBezTo>
                    <a:pt x="447084" y="298491"/>
                    <a:pt x="465016" y="307962"/>
                    <a:pt x="481809" y="321980"/>
                  </a:cubicBezTo>
                  <a:cubicBezTo>
                    <a:pt x="475168" y="339882"/>
                    <a:pt x="468526" y="357783"/>
                    <a:pt x="461885" y="375685"/>
                  </a:cubicBezTo>
                  <a:cubicBezTo>
                    <a:pt x="445187" y="361667"/>
                    <a:pt x="427160" y="352195"/>
                    <a:pt x="405528" y="348028"/>
                  </a:cubicBezTo>
                  <a:cubicBezTo>
                    <a:pt x="412170" y="330126"/>
                    <a:pt x="418716" y="312225"/>
                    <a:pt x="425358" y="294323"/>
                  </a:cubicBezTo>
                  <a:close/>
                  <a:moveTo>
                    <a:pt x="359519" y="292135"/>
                  </a:moveTo>
                  <a:cubicBezTo>
                    <a:pt x="352877" y="310037"/>
                    <a:pt x="346235" y="327938"/>
                    <a:pt x="339592" y="345840"/>
                  </a:cubicBezTo>
                  <a:cubicBezTo>
                    <a:pt x="316629" y="347734"/>
                    <a:pt x="293666" y="350386"/>
                    <a:pt x="270607" y="352186"/>
                  </a:cubicBezTo>
                  <a:cubicBezTo>
                    <a:pt x="277250" y="334284"/>
                    <a:pt x="283892" y="316383"/>
                    <a:pt x="290439" y="298481"/>
                  </a:cubicBezTo>
                  <a:cubicBezTo>
                    <a:pt x="313498" y="296681"/>
                    <a:pt x="336461" y="294029"/>
                    <a:pt x="359519" y="292135"/>
                  </a:cubicBezTo>
                  <a:close/>
                  <a:moveTo>
                    <a:pt x="168242" y="268637"/>
                  </a:moveTo>
                  <a:cubicBezTo>
                    <a:pt x="184941" y="282750"/>
                    <a:pt x="202967" y="292127"/>
                    <a:pt x="224599" y="296294"/>
                  </a:cubicBezTo>
                  <a:cubicBezTo>
                    <a:pt x="217958" y="314196"/>
                    <a:pt x="211316" y="332097"/>
                    <a:pt x="204770" y="349999"/>
                  </a:cubicBezTo>
                  <a:cubicBezTo>
                    <a:pt x="183043" y="345831"/>
                    <a:pt x="165111" y="336454"/>
                    <a:pt x="148318" y="322342"/>
                  </a:cubicBezTo>
                  <a:cubicBezTo>
                    <a:pt x="154960" y="304440"/>
                    <a:pt x="161601" y="286539"/>
                    <a:pt x="168242" y="268637"/>
                  </a:cubicBezTo>
                  <a:close/>
                  <a:moveTo>
                    <a:pt x="246326" y="237729"/>
                  </a:moveTo>
                  <a:cubicBezTo>
                    <a:pt x="268338" y="241236"/>
                    <a:pt x="289875" y="241236"/>
                    <a:pt x="312171" y="239909"/>
                  </a:cubicBezTo>
                  <a:cubicBezTo>
                    <a:pt x="304961" y="259431"/>
                    <a:pt x="297750" y="278953"/>
                    <a:pt x="290444" y="298475"/>
                  </a:cubicBezTo>
                  <a:cubicBezTo>
                    <a:pt x="268243" y="299897"/>
                    <a:pt x="246706" y="299897"/>
                    <a:pt x="224599" y="296296"/>
                  </a:cubicBezTo>
                  <a:cubicBezTo>
                    <a:pt x="231810" y="276774"/>
                    <a:pt x="239021" y="257251"/>
                    <a:pt x="246326" y="237729"/>
                  </a:cubicBezTo>
                  <a:close/>
                  <a:moveTo>
                    <a:pt x="381152" y="233577"/>
                  </a:moveTo>
                  <a:cubicBezTo>
                    <a:pt x="403449" y="232155"/>
                    <a:pt x="424986" y="232155"/>
                    <a:pt x="447092" y="235756"/>
                  </a:cubicBezTo>
                  <a:cubicBezTo>
                    <a:pt x="439882" y="255278"/>
                    <a:pt x="432576" y="274801"/>
                    <a:pt x="425365" y="294323"/>
                  </a:cubicBezTo>
                  <a:cubicBezTo>
                    <a:pt x="403354" y="290722"/>
                    <a:pt x="381816" y="290817"/>
                    <a:pt x="359520" y="292143"/>
                  </a:cubicBezTo>
                  <a:cubicBezTo>
                    <a:pt x="366731" y="272621"/>
                    <a:pt x="373942" y="253099"/>
                    <a:pt x="381152" y="233577"/>
                  </a:cubicBezTo>
                  <a:close/>
                  <a:moveTo>
                    <a:pt x="468732" y="177114"/>
                  </a:moveTo>
                  <a:cubicBezTo>
                    <a:pt x="490468" y="181282"/>
                    <a:pt x="508407" y="190756"/>
                    <a:pt x="525207" y="204871"/>
                  </a:cubicBezTo>
                  <a:cubicBezTo>
                    <a:pt x="517899" y="224386"/>
                    <a:pt x="510685" y="243901"/>
                    <a:pt x="503471" y="263416"/>
                  </a:cubicBezTo>
                  <a:cubicBezTo>
                    <a:pt x="486766" y="249301"/>
                    <a:pt x="468732" y="239922"/>
                    <a:pt x="447091" y="235754"/>
                  </a:cubicBezTo>
                  <a:cubicBezTo>
                    <a:pt x="454305" y="216239"/>
                    <a:pt x="461519" y="196629"/>
                    <a:pt x="468732" y="177114"/>
                  </a:cubicBezTo>
                  <a:close/>
                  <a:moveTo>
                    <a:pt x="402917" y="174926"/>
                  </a:moveTo>
                  <a:cubicBezTo>
                    <a:pt x="395703" y="194537"/>
                    <a:pt x="388489" y="214053"/>
                    <a:pt x="381180" y="233570"/>
                  </a:cubicBezTo>
                  <a:cubicBezTo>
                    <a:pt x="358208" y="235370"/>
                    <a:pt x="335237" y="238022"/>
                    <a:pt x="312170" y="239917"/>
                  </a:cubicBezTo>
                  <a:cubicBezTo>
                    <a:pt x="319384" y="220401"/>
                    <a:pt x="326599" y="200885"/>
                    <a:pt x="333813" y="181274"/>
                  </a:cubicBezTo>
                  <a:cubicBezTo>
                    <a:pt x="356879" y="179474"/>
                    <a:pt x="379851" y="176821"/>
                    <a:pt x="402917" y="174926"/>
                  </a:cubicBezTo>
                  <a:close/>
                  <a:moveTo>
                    <a:pt x="211597" y="151428"/>
                  </a:moveTo>
                  <a:cubicBezTo>
                    <a:pt x="228287" y="165543"/>
                    <a:pt x="246305" y="175017"/>
                    <a:pt x="267926" y="179185"/>
                  </a:cubicBezTo>
                  <a:cubicBezTo>
                    <a:pt x="260719" y="198700"/>
                    <a:pt x="253512" y="218215"/>
                    <a:pt x="246305" y="237730"/>
                  </a:cubicBezTo>
                  <a:cubicBezTo>
                    <a:pt x="224589" y="233562"/>
                    <a:pt x="206666" y="224088"/>
                    <a:pt x="189881" y="210068"/>
                  </a:cubicBezTo>
                  <a:cubicBezTo>
                    <a:pt x="197088" y="190458"/>
                    <a:pt x="204390" y="170943"/>
                    <a:pt x="211597" y="151428"/>
                  </a:cubicBezTo>
                  <a:close/>
                  <a:moveTo>
                    <a:pt x="287859" y="125460"/>
                  </a:moveTo>
                  <a:cubicBezTo>
                    <a:pt x="309881" y="128966"/>
                    <a:pt x="331427" y="128966"/>
                    <a:pt x="353733" y="127545"/>
                  </a:cubicBezTo>
                  <a:cubicBezTo>
                    <a:pt x="347089" y="145452"/>
                    <a:pt x="340445" y="163360"/>
                    <a:pt x="333800" y="181268"/>
                  </a:cubicBezTo>
                  <a:cubicBezTo>
                    <a:pt x="311589" y="182689"/>
                    <a:pt x="290042" y="182689"/>
                    <a:pt x="267926" y="179183"/>
                  </a:cubicBezTo>
                  <a:cubicBezTo>
                    <a:pt x="274571" y="161276"/>
                    <a:pt x="281215" y="143368"/>
                    <a:pt x="287859" y="125460"/>
                  </a:cubicBezTo>
                  <a:close/>
                  <a:moveTo>
                    <a:pt x="422835" y="121212"/>
                  </a:moveTo>
                  <a:cubicBezTo>
                    <a:pt x="445028" y="119885"/>
                    <a:pt x="466557" y="119885"/>
                    <a:pt x="488655" y="123391"/>
                  </a:cubicBezTo>
                  <a:cubicBezTo>
                    <a:pt x="482016" y="141299"/>
                    <a:pt x="475377" y="159206"/>
                    <a:pt x="468738" y="177114"/>
                  </a:cubicBezTo>
                  <a:cubicBezTo>
                    <a:pt x="446735" y="173608"/>
                    <a:pt x="425206" y="173608"/>
                    <a:pt x="402918" y="174935"/>
                  </a:cubicBezTo>
                  <a:cubicBezTo>
                    <a:pt x="409557" y="157027"/>
                    <a:pt x="416196" y="139119"/>
                    <a:pt x="422835" y="121212"/>
                  </a:cubicBezTo>
                  <a:close/>
                  <a:moveTo>
                    <a:pt x="220187" y="51116"/>
                  </a:moveTo>
                  <a:lnTo>
                    <a:pt x="119314" y="323715"/>
                  </a:lnTo>
                  <a:cubicBezTo>
                    <a:pt x="134497" y="346645"/>
                    <a:pt x="170272" y="369196"/>
                    <a:pt x="188682" y="373555"/>
                  </a:cubicBezTo>
                  <a:cubicBezTo>
                    <a:pt x="200259" y="376208"/>
                    <a:pt x="213070" y="377534"/>
                    <a:pt x="227873" y="377534"/>
                  </a:cubicBezTo>
                  <a:cubicBezTo>
                    <a:pt x="244860" y="377534"/>
                    <a:pt x="262415" y="375829"/>
                    <a:pt x="279401" y="374123"/>
                  </a:cubicBezTo>
                  <a:lnTo>
                    <a:pt x="284146" y="373649"/>
                  </a:lnTo>
                  <a:cubicBezTo>
                    <a:pt x="287847" y="373270"/>
                    <a:pt x="291453" y="372891"/>
                    <a:pt x="295154" y="372607"/>
                  </a:cubicBezTo>
                  <a:cubicBezTo>
                    <a:pt x="313658" y="370617"/>
                    <a:pt x="332922" y="368722"/>
                    <a:pt x="352186" y="368722"/>
                  </a:cubicBezTo>
                  <a:cubicBezTo>
                    <a:pt x="365755" y="368722"/>
                    <a:pt x="377902" y="369670"/>
                    <a:pt x="389289" y="371565"/>
                  </a:cubicBezTo>
                  <a:cubicBezTo>
                    <a:pt x="423641" y="377534"/>
                    <a:pt x="451351" y="394210"/>
                    <a:pt x="473082" y="422446"/>
                  </a:cubicBezTo>
                  <a:lnTo>
                    <a:pt x="572152" y="154679"/>
                  </a:lnTo>
                  <a:cubicBezTo>
                    <a:pt x="553362" y="121990"/>
                    <a:pt x="529259" y="103987"/>
                    <a:pt x="496615" y="98397"/>
                  </a:cubicBezTo>
                  <a:cubicBezTo>
                    <a:pt x="486936" y="96786"/>
                    <a:pt x="476498" y="95933"/>
                    <a:pt x="464826" y="95933"/>
                  </a:cubicBezTo>
                  <a:cubicBezTo>
                    <a:pt x="447175" y="95933"/>
                    <a:pt x="428766" y="97828"/>
                    <a:pt x="411020" y="99629"/>
                  </a:cubicBezTo>
                  <a:cubicBezTo>
                    <a:pt x="407319" y="100008"/>
                    <a:pt x="403619" y="100387"/>
                    <a:pt x="399918" y="100766"/>
                  </a:cubicBezTo>
                  <a:lnTo>
                    <a:pt x="395078" y="101239"/>
                  </a:lnTo>
                  <a:cubicBezTo>
                    <a:pt x="377333" y="103040"/>
                    <a:pt x="359018" y="104840"/>
                    <a:pt x="340513" y="104840"/>
                  </a:cubicBezTo>
                  <a:cubicBezTo>
                    <a:pt x="323243" y="104840"/>
                    <a:pt x="307965" y="103229"/>
                    <a:pt x="294015" y="99913"/>
                  </a:cubicBezTo>
                  <a:cubicBezTo>
                    <a:pt x="264313" y="92901"/>
                    <a:pt x="239925" y="76888"/>
                    <a:pt x="220187" y="51116"/>
                  </a:cubicBezTo>
                  <a:close/>
                  <a:moveTo>
                    <a:pt x="215347" y="45"/>
                  </a:moveTo>
                  <a:cubicBezTo>
                    <a:pt x="221610" y="-429"/>
                    <a:pt x="227494" y="2887"/>
                    <a:pt x="230436" y="8383"/>
                  </a:cubicBezTo>
                  <a:cubicBezTo>
                    <a:pt x="248466" y="42683"/>
                    <a:pt x="270956" y="62012"/>
                    <a:pt x="301322" y="69213"/>
                  </a:cubicBezTo>
                  <a:cubicBezTo>
                    <a:pt x="312899" y="71961"/>
                    <a:pt x="325710" y="73288"/>
                    <a:pt x="340513" y="73288"/>
                  </a:cubicBezTo>
                  <a:cubicBezTo>
                    <a:pt x="357405" y="73288"/>
                    <a:pt x="374960" y="71487"/>
                    <a:pt x="391946" y="69877"/>
                  </a:cubicBezTo>
                  <a:lnTo>
                    <a:pt x="396786" y="69403"/>
                  </a:lnTo>
                  <a:cubicBezTo>
                    <a:pt x="400487" y="69024"/>
                    <a:pt x="404093" y="68645"/>
                    <a:pt x="407794" y="68266"/>
                  </a:cubicBezTo>
                  <a:cubicBezTo>
                    <a:pt x="426393" y="66371"/>
                    <a:pt x="445562" y="64381"/>
                    <a:pt x="464826" y="64381"/>
                  </a:cubicBezTo>
                  <a:cubicBezTo>
                    <a:pt x="478396" y="64381"/>
                    <a:pt x="490542" y="65329"/>
                    <a:pt x="501930" y="67318"/>
                  </a:cubicBezTo>
                  <a:cubicBezTo>
                    <a:pt x="546435" y="74993"/>
                    <a:pt x="579648" y="100766"/>
                    <a:pt x="603562" y="146057"/>
                  </a:cubicBezTo>
                  <a:cubicBezTo>
                    <a:pt x="605650" y="150036"/>
                    <a:pt x="605934" y="154679"/>
                    <a:pt x="604321" y="158943"/>
                  </a:cubicBezTo>
                  <a:lnTo>
                    <a:pt x="491776" y="463189"/>
                  </a:lnTo>
                  <a:cubicBezTo>
                    <a:pt x="489593" y="469064"/>
                    <a:pt x="484184" y="473138"/>
                    <a:pt x="477921" y="473517"/>
                  </a:cubicBezTo>
                  <a:cubicBezTo>
                    <a:pt x="471658" y="473896"/>
                    <a:pt x="465775" y="470580"/>
                    <a:pt x="462928" y="465084"/>
                  </a:cubicBezTo>
                  <a:cubicBezTo>
                    <a:pt x="443664" y="428510"/>
                    <a:pt x="418612" y="408707"/>
                    <a:pt x="383975" y="402738"/>
                  </a:cubicBezTo>
                  <a:cubicBezTo>
                    <a:pt x="374296" y="401033"/>
                    <a:pt x="363858" y="400275"/>
                    <a:pt x="352186" y="400275"/>
                  </a:cubicBezTo>
                  <a:cubicBezTo>
                    <a:pt x="334535" y="400275"/>
                    <a:pt x="316126" y="402170"/>
                    <a:pt x="298380" y="403970"/>
                  </a:cubicBezTo>
                  <a:cubicBezTo>
                    <a:pt x="294679" y="404349"/>
                    <a:pt x="290978" y="404728"/>
                    <a:pt x="287277" y="405107"/>
                  </a:cubicBezTo>
                  <a:lnTo>
                    <a:pt x="282533" y="405581"/>
                  </a:lnTo>
                  <a:cubicBezTo>
                    <a:pt x="264787" y="407381"/>
                    <a:pt x="246378" y="409181"/>
                    <a:pt x="227873" y="409181"/>
                  </a:cubicBezTo>
                  <a:cubicBezTo>
                    <a:pt x="210602" y="409181"/>
                    <a:pt x="195419" y="407570"/>
                    <a:pt x="181375" y="404254"/>
                  </a:cubicBezTo>
                  <a:cubicBezTo>
                    <a:pt x="161162" y="399517"/>
                    <a:pt x="129088" y="381419"/>
                    <a:pt x="106598" y="358015"/>
                  </a:cubicBezTo>
                  <a:lnTo>
                    <a:pt x="30682" y="563152"/>
                  </a:lnTo>
                  <a:cubicBezTo>
                    <a:pt x="28310" y="569500"/>
                    <a:pt x="22236" y="573480"/>
                    <a:pt x="15878" y="573480"/>
                  </a:cubicBezTo>
                  <a:cubicBezTo>
                    <a:pt x="13980" y="573480"/>
                    <a:pt x="12177" y="573101"/>
                    <a:pt x="10374" y="572438"/>
                  </a:cubicBezTo>
                  <a:cubicBezTo>
                    <a:pt x="2214" y="569406"/>
                    <a:pt x="-2057" y="560310"/>
                    <a:pt x="980" y="552161"/>
                  </a:cubicBezTo>
                  <a:lnTo>
                    <a:pt x="201587" y="10278"/>
                  </a:lnTo>
                  <a:cubicBezTo>
                    <a:pt x="203770" y="4403"/>
                    <a:pt x="209179" y="424"/>
                    <a:pt x="215347" y="45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254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p>
              <a:pPr algn="ctr"/>
              <a:endParaRPr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阿里巴巴普惠体" panose="00020600040101010101" charset="-122"/>
                <a:sym typeface="思源黑体 CN Regular" panose="020B0500000000000000" pitchFamily="34" charset="-122"/>
              </a:endParaRPr>
            </a:p>
          </p:txBody>
        </p:sp>
      </p:grp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 rot="0">
            <a:off x="7712075" y="2633345"/>
            <a:ext cx="3502660" cy="2323465"/>
            <a:chOff x="2123" y="4922"/>
            <a:chExt cx="14370" cy="10289"/>
          </a:xfrm>
        </p:grpSpPr>
        <p:sp>
          <p:nvSpPr>
            <p:cNvPr id="7" name="任意多边形 6"/>
            <p:cNvSpPr/>
            <p:nvPr>
              <p:custDataLst>
                <p:tags r:id="rId4"/>
              </p:custDataLst>
            </p:nvPr>
          </p:nvSpPr>
          <p:spPr>
            <a:xfrm>
              <a:off x="3207" y="4922"/>
              <a:ext cx="13286" cy="9397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3178" h="9230">
                  <a:moveTo>
                    <a:pt x="165" y="153"/>
                  </a:moveTo>
                  <a:lnTo>
                    <a:pt x="165" y="9078"/>
                  </a:lnTo>
                  <a:lnTo>
                    <a:pt x="13014" y="9078"/>
                  </a:lnTo>
                  <a:lnTo>
                    <a:pt x="13014" y="153"/>
                  </a:lnTo>
                  <a:lnTo>
                    <a:pt x="165" y="153"/>
                  </a:lnTo>
                  <a:close/>
                  <a:moveTo>
                    <a:pt x="0" y="0"/>
                  </a:moveTo>
                  <a:lnTo>
                    <a:pt x="13178" y="0"/>
                  </a:lnTo>
                  <a:lnTo>
                    <a:pt x="13178" y="9230"/>
                  </a:lnTo>
                  <a:lnTo>
                    <a:pt x="0" y="92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A9072"/>
            </a:solidFill>
            <a:ln w="69850">
              <a:noFill/>
            </a:ln>
          </p:spPr>
          <p:style>
            <a:lnRef idx="2">
              <a:srgbClr val="4A9072">
                <a:lumMod val="75000"/>
              </a:srgbClr>
            </a:lnRef>
            <a:fillRef idx="1">
              <a:srgbClr val="4A9072"/>
            </a:fillRef>
            <a:effectRef idx="0">
              <a:srgbClr val="FFFFFF"/>
            </a:effectRef>
            <a:fontRef idx="minor">
              <a:srgbClr val="FFFFFF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pic>
          <p:nvPicPr>
            <p:cNvPr id="12" name="图片 11" descr="F:/设计图片中国风/VCG211337850278.jpgVCG211337850278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 cstate="email"/>
            <a:srcRect l="-12" t="3110" r="-12" b="3110"/>
            <a:stretch>
              <a:fillRect/>
            </a:stretch>
          </p:blipFill>
          <p:spPr>
            <a:xfrm>
              <a:off x="3358" y="5062"/>
              <a:ext cx="12983" cy="9117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2527" h="8526">
                  <a:moveTo>
                    <a:pt x="0" y="0"/>
                  </a:moveTo>
                  <a:lnTo>
                    <a:pt x="12527" y="0"/>
                  </a:lnTo>
                  <a:lnTo>
                    <a:pt x="12527" y="8526"/>
                  </a:lnTo>
                  <a:lnTo>
                    <a:pt x="0" y="8526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</p:pic>
        <p:pic>
          <p:nvPicPr>
            <p:cNvPr id="17" name="图片 1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 cstate="screen">
              <a:clrChange>
                <a:clrFrom>
                  <a:srgbClr val="F4F0CD"/>
                </a:clrFrom>
                <a:clrTo>
                  <a:srgbClr val="F4F0CD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2123" y="11855"/>
              <a:ext cx="5370" cy="3356"/>
            </a:xfrm>
            <a:prstGeom prst="rect">
              <a:avLst/>
            </a:prstGeom>
          </p:spPr>
        </p:pic>
        <p:pic>
          <p:nvPicPr>
            <p:cNvPr id="19" name="图片 18" descr="114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 cstate="email"/>
            <a:srcRect/>
            <a:stretch>
              <a:fillRect/>
            </a:stretch>
          </p:blipFill>
          <p:spPr>
            <a:xfrm flipH="1">
              <a:off x="14461" y="4922"/>
              <a:ext cx="2032" cy="4527"/>
            </a:xfrm>
            <a:prstGeom prst="rect">
              <a:avLst/>
            </a:prstGeom>
          </p:spPr>
        </p:pic>
      </p:grpSp>
      <p:sp>
        <p:nvSpPr>
          <p:cNvPr id="42" name="圆角矩形 41"/>
          <p:cNvSpPr/>
          <p:nvPr/>
        </p:nvSpPr>
        <p:spPr>
          <a:xfrm>
            <a:off x="978535" y="3575685"/>
            <a:ext cx="6732905" cy="1183005"/>
          </a:xfrm>
          <a:prstGeom prst="roundRect">
            <a:avLst>
              <a:gd name="adj" fmla="val 3566"/>
            </a:avLst>
          </a:prstGeom>
          <a:solidFill>
            <a:srgbClr val="EFC67D">
              <a:lumMod val="20000"/>
              <a:lumOff val="80000"/>
            </a:srgbClr>
          </a:solidFill>
          <a:ln w="25400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 anchorCtr="0"/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00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sym typeface="宋体" panose="02010600030101010101" pitchFamily="2" charset="-122"/>
              </a:rPr>
              <a:t>班级评比、文明学生表彰、优秀队员展示、国旗下表扬、活动成果展等，都成为学生成长激励的重要方式。评价越具体，教育效果越明显。</a:t>
            </a:r>
            <a:endParaRPr lang="zh-CN" altLang="en-US" sz="2000">
              <a:solidFill>
                <a:schemeClr val="tx1"/>
              </a:solidFill>
              <a:latin typeface="方正粗金陵简体" panose="02000000000000000000" charset="-122"/>
              <a:ea typeface="方正粗金陵简体" panose="02000000000000000000" charset="-122"/>
              <a:sym typeface="宋体" panose="02010600030101010101" pitchFamily="2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523875" y="4991100"/>
            <a:ext cx="2608580" cy="1172210"/>
            <a:chOff x="2134" y="7111"/>
            <a:chExt cx="4108" cy="1846"/>
          </a:xfrm>
        </p:grpSpPr>
        <p:sp>
          <p:nvSpPr>
            <p:cNvPr id="22" name="圆角矩形 37"/>
            <p:cNvSpPr/>
            <p:nvPr>
              <p:custDataLst>
                <p:tags r:id="rId11"/>
              </p:custDataLst>
            </p:nvPr>
          </p:nvSpPr>
          <p:spPr>
            <a:xfrm>
              <a:off x="3361" y="7420"/>
              <a:ext cx="2881" cy="1537"/>
            </a:xfrm>
            <a:prstGeom prst="roundRect">
              <a:avLst>
                <a:gd name="adj" fmla="val 7436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57150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solidFill>
                    <a:schemeClr val="tx1"/>
                  </a:solidFill>
                  <a:latin typeface="事事顺利好运无限" panose="02000503000000000000" charset="-122"/>
                  <a:ea typeface="事事顺利好运无限" panose="02000503000000000000" charset="-122"/>
                  <a:cs typeface="Arial Rounded MT Bold" panose="020F0704030504030204" charset="0"/>
                </a:rPr>
                <a:t>主动整理</a:t>
              </a:r>
              <a:endParaRPr lang="zh-CN" altLang="en-US" sz="2400" b="1" dirty="0">
                <a:solidFill>
                  <a:schemeClr val="tx1"/>
                </a:solidFill>
                <a:latin typeface="事事顺利好运无限" panose="02000503000000000000" charset="-122"/>
                <a:ea typeface="事事顺利好运无限" panose="02000503000000000000" charset="-122"/>
                <a:cs typeface="Arial Rounded MT Bold" panose="020F0704030504030204" charset="0"/>
              </a:endParaRPr>
            </a:p>
            <a:p>
              <a:pPr algn="ctr"/>
              <a:r>
                <a:rPr lang="zh-CN" altLang="en-US" sz="2400" b="1" dirty="0">
                  <a:solidFill>
                    <a:schemeClr val="tx1"/>
                  </a:solidFill>
                  <a:latin typeface="事事顺利好运无限" panose="02000503000000000000" charset="-122"/>
                  <a:ea typeface="事事顺利好运无限" panose="02000503000000000000" charset="-122"/>
                  <a:cs typeface="Arial Rounded MT Bold" panose="020F0704030504030204" charset="0"/>
                </a:rPr>
                <a:t>图书角</a:t>
              </a:r>
              <a:endParaRPr lang="zh-CN" altLang="en-US" sz="2400" b="1" dirty="0">
                <a:solidFill>
                  <a:schemeClr val="tx1"/>
                </a:solidFill>
                <a:latin typeface="事事顺利好运无限" panose="02000503000000000000" charset="-122"/>
                <a:ea typeface="事事顺利好运无限" panose="02000503000000000000" charset="-122"/>
                <a:cs typeface="Arial Rounded MT Bold" panose="020F0704030504030204" charset="0"/>
              </a:endParaRPr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12271243" flipH="1">
              <a:off x="2134" y="7111"/>
              <a:ext cx="1326" cy="1021"/>
            </a:xfrm>
            <a:prstGeom prst="rect">
              <a:avLst/>
            </a:prstGeom>
          </p:spPr>
        </p:pic>
      </p:grpSp>
      <p:grpSp>
        <p:nvGrpSpPr>
          <p:cNvPr id="24" name="组合 23"/>
          <p:cNvGrpSpPr/>
          <p:nvPr/>
        </p:nvGrpSpPr>
        <p:grpSpPr>
          <a:xfrm>
            <a:off x="2981960" y="4991100"/>
            <a:ext cx="2608580" cy="1172210"/>
            <a:chOff x="2134" y="7111"/>
            <a:chExt cx="4108" cy="1846"/>
          </a:xfrm>
        </p:grpSpPr>
        <p:sp>
          <p:nvSpPr>
            <p:cNvPr id="26" name="圆角矩形 37"/>
            <p:cNvSpPr/>
            <p:nvPr>
              <p:custDataLst>
                <p:tags r:id="rId13"/>
              </p:custDataLst>
            </p:nvPr>
          </p:nvSpPr>
          <p:spPr>
            <a:xfrm>
              <a:off x="3361" y="7420"/>
              <a:ext cx="2881" cy="1537"/>
            </a:xfrm>
            <a:prstGeom prst="roundRect">
              <a:avLst>
                <a:gd name="adj" fmla="val 7436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57150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solidFill>
                    <a:schemeClr val="tx1"/>
                  </a:solidFill>
                  <a:latin typeface="事事顺利好运无限" panose="02000503000000000000" charset="-122"/>
                  <a:ea typeface="事事顺利好运无限" panose="02000503000000000000" charset="-122"/>
                  <a:cs typeface="Arial Rounded MT Bold" panose="020F0704030504030204" charset="0"/>
                </a:rPr>
                <a:t>坚持完成</a:t>
              </a:r>
              <a:endParaRPr lang="zh-CN" altLang="en-US" sz="2400" b="1" dirty="0">
                <a:solidFill>
                  <a:schemeClr val="tx1"/>
                </a:solidFill>
                <a:latin typeface="事事顺利好运无限" panose="02000503000000000000" charset="-122"/>
                <a:ea typeface="事事顺利好运无限" panose="02000503000000000000" charset="-122"/>
                <a:cs typeface="Arial Rounded MT Bold" panose="020F0704030504030204" charset="0"/>
              </a:endParaRPr>
            </a:p>
            <a:p>
              <a:pPr algn="ctr"/>
              <a:r>
                <a:rPr lang="zh-CN" altLang="en-US" sz="2400" b="1" dirty="0">
                  <a:solidFill>
                    <a:schemeClr val="tx1"/>
                  </a:solidFill>
                  <a:latin typeface="事事顺利好运无限" panose="02000503000000000000" charset="-122"/>
                  <a:ea typeface="事事顺利好运无限" panose="02000503000000000000" charset="-122"/>
                  <a:cs typeface="Arial Rounded MT Bold" panose="020F0704030504030204" charset="0"/>
                </a:rPr>
                <a:t>值日岗位</a:t>
              </a:r>
              <a:endParaRPr lang="zh-CN" altLang="en-US" sz="2400" b="1" dirty="0">
                <a:solidFill>
                  <a:schemeClr val="tx1"/>
                </a:solidFill>
                <a:latin typeface="事事顺利好运无限" panose="02000503000000000000" charset="-122"/>
                <a:ea typeface="事事顺利好运无限" panose="02000503000000000000" charset="-122"/>
                <a:cs typeface="Arial Rounded MT Bold" panose="020F0704030504030204" charset="0"/>
              </a:endParaRPr>
            </a:p>
          </p:txBody>
        </p:sp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12271243" flipH="1">
              <a:off x="2134" y="7111"/>
              <a:ext cx="1326" cy="1021"/>
            </a:xfrm>
            <a:prstGeom prst="rect">
              <a:avLst/>
            </a:prstGeom>
          </p:spPr>
        </p:pic>
      </p:grpSp>
      <p:grpSp>
        <p:nvGrpSpPr>
          <p:cNvPr id="28" name="组合 27"/>
          <p:cNvGrpSpPr/>
          <p:nvPr/>
        </p:nvGrpSpPr>
        <p:grpSpPr>
          <a:xfrm>
            <a:off x="5440045" y="4991100"/>
            <a:ext cx="2608580" cy="1172210"/>
            <a:chOff x="2134" y="7111"/>
            <a:chExt cx="4108" cy="1846"/>
          </a:xfrm>
        </p:grpSpPr>
        <p:sp>
          <p:nvSpPr>
            <p:cNvPr id="29" name="圆角矩形 37"/>
            <p:cNvSpPr/>
            <p:nvPr>
              <p:custDataLst>
                <p:tags r:id="rId14"/>
              </p:custDataLst>
            </p:nvPr>
          </p:nvSpPr>
          <p:spPr>
            <a:xfrm>
              <a:off x="3361" y="7420"/>
              <a:ext cx="2881" cy="1537"/>
            </a:xfrm>
            <a:prstGeom prst="roundRect">
              <a:avLst>
                <a:gd name="adj" fmla="val 7436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57150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solidFill>
                    <a:schemeClr val="tx1"/>
                  </a:solidFill>
                  <a:latin typeface="事事顺利好运无限" panose="02000503000000000000" charset="-122"/>
                  <a:ea typeface="事事顺利好运无限" panose="02000503000000000000" charset="-122"/>
                  <a:cs typeface="Arial Rounded MT Bold" panose="020F0704030504030204" charset="0"/>
                </a:rPr>
                <a:t>活动中认真服务同学</a:t>
              </a:r>
              <a:endParaRPr lang="zh-CN" altLang="en-US" sz="2400" b="1" dirty="0">
                <a:solidFill>
                  <a:schemeClr val="tx1"/>
                </a:solidFill>
                <a:latin typeface="事事顺利好运无限" panose="02000503000000000000" charset="-122"/>
                <a:ea typeface="事事顺利好运无限" panose="02000503000000000000" charset="-122"/>
                <a:cs typeface="Arial Rounded MT Bold" panose="020F0704030504030204" charset="0"/>
              </a:endParaRPr>
            </a:p>
          </p:txBody>
        </p:sp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12271243" flipH="1">
              <a:off x="2134" y="7111"/>
              <a:ext cx="1326" cy="1021"/>
            </a:xfrm>
            <a:prstGeom prst="rect">
              <a:avLst/>
            </a:prstGeom>
          </p:spPr>
        </p:pic>
      </p:grpSp>
      <p:grpSp>
        <p:nvGrpSpPr>
          <p:cNvPr id="31" name="组合 30"/>
          <p:cNvGrpSpPr/>
          <p:nvPr/>
        </p:nvGrpSpPr>
        <p:grpSpPr>
          <a:xfrm>
            <a:off x="7898130" y="5011420"/>
            <a:ext cx="2608580" cy="1172210"/>
            <a:chOff x="2134" y="7111"/>
            <a:chExt cx="4108" cy="1846"/>
          </a:xfrm>
        </p:grpSpPr>
        <p:sp>
          <p:nvSpPr>
            <p:cNvPr id="32" name="圆角矩形 37"/>
            <p:cNvSpPr/>
            <p:nvPr>
              <p:custDataLst>
                <p:tags r:id="rId15"/>
              </p:custDataLst>
            </p:nvPr>
          </p:nvSpPr>
          <p:spPr>
            <a:xfrm>
              <a:off x="3361" y="7420"/>
              <a:ext cx="2881" cy="1537"/>
            </a:xfrm>
            <a:prstGeom prst="roundRect">
              <a:avLst>
                <a:gd name="adj" fmla="val 7436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57150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solidFill>
                    <a:schemeClr val="tx1"/>
                  </a:solidFill>
                  <a:latin typeface="事事顺利好运无限" panose="02000503000000000000" charset="-122"/>
                  <a:ea typeface="事事顺利好运无限" panose="02000503000000000000" charset="-122"/>
                  <a:cs typeface="Arial Rounded MT Bold" panose="020F0704030504030204" charset="0"/>
                </a:rPr>
                <a:t>课间提醒同伴文明活动</a:t>
              </a:r>
              <a:endParaRPr lang="zh-CN" altLang="en-US" sz="2400" b="1" dirty="0">
                <a:solidFill>
                  <a:schemeClr val="tx1"/>
                </a:solidFill>
                <a:latin typeface="事事顺利好运无限" panose="02000503000000000000" charset="-122"/>
                <a:ea typeface="事事顺利好运无限" panose="02000503000000000000" charset="-122"/>
                <a:cs typeface="Arial Rounded MT Bold" panose="020F0704030504030204" charset="0"/>
              </a:endParaRPr>
            </a:p>
          </p:txBody>
        </p:sp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12271243" flipH="1">
              <a:off x="2134" y="7111"/>
              <a:ext cx="1326" cy="1021"/>
            </a:xfrm>
            <a:prstGeom prst="rect">
              <a:avLst/>
            </a:prstGeom>
          </p:spPr>
        </p:pic>
      </p:grpSp>
      <p:pic>
        <p:nvPicPr>
          <p:cNvPr id="52232" name="图片 2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rcRect l="11953" r="16441"/>
          <a:stretch>
            <a:fillRect/>
          </a:stretch>
        </p:blipFill>
        <p:spPr>
          <a:xfrm>
            <a:off x="10427970" y="4552950"/>
            <a:ext cx="1236980" cy="190436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6" grpId="0"/>
      <p:bldP spid="6" grpId="1"/>
      <p:bldP spid="42" grpId="0" animBg="1"/>
      <p:bldP spid="42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组合 43"/>
          <p:cNvGrpSpPr/>
          <p:nvPr/>
        </p:nvGrpSpPr>
        <p:grpSpPr>
          <a:xfrm>
            <a:off x="635" y="4657725"/>
            <a:ext cx="12352655" cy="2420620"/>
            <a:chOff x="-107" y="4623"/>
            <a:chExt cx="19622" cy="6605"/>
          </a:xfrm>
        </p:grpSpPr>
        <p:sp>
          <p:nvSpPr>
            <p:cNvPr id="107" name="任意多边形: 形状 63"/>
            <p:cNvSpPr/>
            <p:nvPr/>
          </p:nvSpPr>
          <p:spPr>
            <a:xfrm>
              <a:off x="-107" y="4625"/>
              <a:ext cx="9600" cy="6252"/>
            </a:xfrm>
            <a:custGeom>
              <a:avLst/>
              <a:gdLst>
                <a:gd name="connsiteX0" fmla="*/ 0 w 6096032"/>
                <a:gd name="connsiteY0" fmla="*/ 0 h 3076050"/>
                <a:gd name="connsiteX1" fmla="*/ 249470 w 6096032"/>
                <a:gd name="connsiteY1" fmla="*/ 49976 h 3076050"/>
                <a:gd name="connsiteX2" fmla="*/ 5310183 w 6096032"/>
                <a:gd name="connsiteY2" fmla="*/ 462471 h 3076050"/>
                <a:gd name="connsiteX3" fmla="*/ 6096032 w 6096032"/>
                <a:gd name="connsiteY3" fmla="*/ 469157 h 3076050"/>
                <a:gd name="connsiteX4" fmla="*/ 6096032 w 6096032"/>
                <a:gd name="connsiteY4" fmla="*/ 3076050 h 3076050"/>
                <a:gd name="connsiteX5" fmla="*/ 5310184 w 6096032"/>
                <a:gd name="connsiteY5" fmla="*/ 3069364 h 3076050"/>
                <a:gd name="connsiteX6" fmla="*/ 249471 w 6096032"/>
                <a:gd name="connsiteY6" fmla="*/ 2656869 h 3076050"/>
                <a:gd name="connsiteX7" fmla="*/ 14796 w 6096032"/>
                <a:gd name="connsiteY7" fmla="*/ 2609857 h 3076050"/>
                <a:gd name="connsiteX8" fmla="*/ 14796 w 6096032"/>
                <a:gd name="connsiteY8" fmla="*/ 2591594 h 3076050"/>
                <a:gd name="connsiteX9" fmla="*/ 0 w 6096032"/>
                <a:gd name="connsiteY9" fmla="*/ 2591594 h 3076050"/>
                <a:gd name="connsiteX10" fmla="*/ 0 w 6096032"/>
                <a:gd name="connsiteY10" fmla="*/ 0 h 307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96032" h="3076050">
                  <a:moveTo>
                    <a:pt x="0" y="0"/>
                  </a:moveTo>
                  <a:lnTo>
                    <a:pt x="249470" y="49976"/>
                  </a:lnTo>
                  <a:cubicBezTo>
                    <a:pt x="1486006" y="274429"/>
                    <a:pt x="3277989" y="427669"/>
                    <a:pt x="5310183" y="462471"/>
                  </a:cubicBezTo>
                  <a:lnTo>
                    <a:pt x="6096032" y="469157"/>
                  </a:lnTo>
                  <a:lnTo>
                    <a:pt x="6096032" y="3076050"/>
                  </a:lnTo>
                  <a:lnTo>
                    <a:pt x="5310184" y="3069364"/>
                  </a:lnTo>
                  <a:cubicBezTo>
                    <a:pt x="3277990" y="3034562"/>
                    <a:pt x="1486007" y="2881322"/>
                    <a:pt x="249471" y="2656869"/>
                  </a:cubicBezTo>
                  <a:lnTo>
                    <a:pt x="14796" y="2609857"/>
                  </a:lnTo>
                  <a:lnTo>
                    <a:pt x="14796" y="2591594"/>
                  </a:lnTo>
                  <a:lnTo>
                    <a:pt x="0" y="259159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 w="28575">
              <a:solidFill>
                <a:schemeClr val="accent6">
                  <a:lumMod val="50000"/>
                </a:schemeClr>
              </a:solidFill>
            </a:ln>
            <a:effectLst>
              <a:outerShdw blurRad="50800" dist="38100" dir="2700000" algn="tl" rotWithShape="0">
                <a:schemeClr val="accent6">
                  <a:alpha val="61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8" name="任意多边形: 形状 62"/>
            <p:cNvSpPr/>
            <p:nvPr/>
          </p:nvSpPr>
          <p:spPr>
            <a:xfrm>
              <a:off x="9642" y="4623"/>
              <a:ext cx="9646" cy="6255"/>
            </a:xfrm>
            <a:custGeom>
              <a:avLst/>
              <a:gdLst>
                <a:gd name="connsiteX0" fmla="*/ 6125301 w 6125302"/>
                <a:gd name="connsiteY0" fmla="*/ 0 h 3076299"/>
                <a:gd name="connsiteX1" fmla="*/ 6125301 w 6125302"/>
                <a:gd name="connsiteY1" fmla="*/ 1238485 h 3076299"/>
                <a:gd name="connsiteX2" fmla="*/ 6125302 w 6125302"/>
                <a:gd name="connsiteY2" fmla="*/ 1238485 h 3076299"/>
                <a:gd name="connsiteX3" fmla="*/ 6125302 w 6125302"/>
                <a:gd name="connsiteY3" fmla="*/ 2606893 h 3076299"/>
                <a:gd name="connsiteX4" fmla="*/ 5875832 w 6125302"/>
                <a:gd name="connsiteY4" fmla="*/ 2656869 h 3076299"/>
                <a:gd name="connsiteX5" fmla="*/ 815119 w 6125302"/>
                <a:gd name="connsiteY5" fmla="*/ 3069364 h 3076299"/>
                <a:gd name="connsiteX6" fmla="*/ 0 w 6125302"/>
                <a:gd name="connsiteY6" fmla="*/ 3076299 h 3076299"/>
                <a:gd name="connsiteX7" fmla="*/ 0 w 6125302"/>
                <a:gd name="connsiteY7" fmla="*/ 469406 h 3076299"/>
                <a:gd name="connsiteX8" fmla="*/ 815118 w 6125302"/>
                <a:gd name="connsiteY8" fmla="*/ 462471 h 3076299"/>
                <a:gd name="connsiteX9" fmla="*/ 5875831 w 6125302"/>
                <a:gd name="connsiteY9" fmla="*/ 49976 h 3076299"/>
                <a:gd name="connsiteX10" fmla="*/ 6125301 w 6125302"/>
                <a:gd name="connsiteY10" fmla="*/ 0 h 3076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25302" h="3076299">
                  <a:moveTo>
                    <a:pt x="6125301" y="0"/>
                  </a:moveTo>
                  <a:lnTo>
                    <a:pt x="6125301" y="1238485"/>
                  </a:lnTo>
                  <a:lnTo>
                    <a:pt x="6125302" y="1238485"/>
                  </a:lnTo>
                  <a:lnTo>
                    <a:pt x="6125302" y="2606893"/>
                  </a:lnTo>
                  <a:lnTo>
                    <a:pt x="5875832" y="2656869"/>
                  </a:lnTo>
                  <a:cubicBezTo>
                    <a:pt x="4639296" y="2881322"/>
                    <a:pt x="2847314" y="3034562"/>
                    <a:pt x="815119" y="3069364"/>
                  </a:cubicBezTo>
                  <a:lnTo>
                    <a:pt x="0" y="3076299"/>
                  </a:lnTo>
                  <a:lnTo>
                    <a:pt x="0" y="469406"/>
                  </a:lnTo>
                  <a:lnTo>
                    <a:pt x="815118" y="462471"/>
                  </a:lnTo>
                  <a:cubicBezTo>
                    <a:pt x="2847313" y="427669"/>
                    <a:pt x="4639295" y="274429"/>
                    <a:pt x="5875831" y="49976"/>
                  </a:cubicBezTo>
                  <a:lnTo>
                    <a:pt x="6125301" y="0"/>
                  </a:lnTo>
                  <a:close/>
                </a:path>
              </a:pathLst>
            </a:custGeom>
            <a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 w="28575">
              <a:solidFill>
                <a:schemeClr val="accent6">
                  <a:lumMod val="50000"/>
                </a:schemeClr>
              </a:solidFill>
            </a:ln>
            <a:effectLst>
              <a:outerShdw blurRad="50800" dist="38100" dir="2700000" algn="tl" rotWithShape="0">
                <a:schemeClr val="accent6">
                  <a:alpha val="61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grpSp>
          <p:nvGrpSpPr>
            <p:cNvPr id="40" name="组合 39"/>
            <p:cNvGrpSpPr/>
            <p:nvPr/>
          </p:nvGrpSpPr>
          <p:grpSpPr>
            <a:xfrm>
              <a:off x="527" y="9322"/>
              <a:ext cx="18988" cy="1906"/>
              <a:chOff x="369443" y="5405664"/>
              <a:chExt cx="11946724" cy="1199043"/>
            </a:xfrm>
          </p:grpSpPr>
          <p:pic>
            <p:nvPicPr>
              <p:cNvPr id="41" name="图片 40"/>
              <p:cNvPicPr/>
              <p:nvPr/>
            </p:nvPicPr>
            <p:blipFill>
              <a:blip r:embed="rId3" r:link="rId4" cstate="screen"/>
              <a:srcRect r="35247"/>
              <a:stretch>
                <a:fillRect/>
              </a:stretch>
            </p:blipFill>
            <p:spPr>
              <a:xfrm rot="21033886">
                <a:off x="6046487" y="5405664"/>
                <a:ext cx="6269680" cy="997452"/>
              </a:xfrm>
              <a:custGeom>
                <a:avLst/>
                <a:gdLst>
                  <a:gd name="connsiteX0" fmla="*/ 6269680 w 6269680"/>
                  <a:gd name="connsiteY0" fmla="*/ 0 h 997452"/>
                  <a:gd name="connsiteX1" fmla="*/ 6103923 w 6269680"/>
                  <a:gd name="connsiteY1" fmla="*/ 997452 h 997452"/>
                  <a:gd name="connsiteX2" fmla="*/ 2978752 w 6269680"/>
                  <a:gd name="connsiteY2" fmla="*/ 997452 h 997452"/>
                  <a:gd name="connsiteX3" fmla="*/ 0 w 6269680"/>
                  <a:gd name="connsiteY3" fmla="*/ 406889 h 997452"/>
                  <a:gd name="connsiteX4" fmla="*/ 0 w 6269680"/>
                  <a:gd name="connsiteY4" fmla="*/ 0 h 997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9680" h="997452">
                    <a:moveTo>
                      <a:pt x="6269680" y="0"/>
                    </a:moveTo>
                    <a:lnTo>
                      <a:pt x="6103923" y="997452"/>
                    </a:lnTo>
                    <a:lnTo>
                      <a:pt x="2978752" y="997452"/>
                    </a:lnTo>
                    <a:lnTo>
                      <a:pt x="0" y="406889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</p:pic>
          <p:sp>
            <p:nvSpPr>
              <p:cNvPr id="43" name="设计师康帅原创作品8-1"/>
              <p:cNvSpPr/>
              <p:nvPr/>
            </p:nvSpPr>
            <p:spPr>
              <a:xfrm flipH="1">
                <a:off x="369443" y="5790828"/>
                <a:ext cx="11835257" cy="813879"/>
              </a:xfrm>
              <a:custGeom>
                <a:avLst/>
                <a:gdLst>
                  <a:gd name="connsiteX0" fmla="*/ 0 w 11305997"/>
                  <a:gd name="connsiteY0" fmla="*/ 0 h 1925022"/>
                  <a:gd name="connsiteX1" fmla="*/ 0 w 11305997"/>
                  <a:gd name="connsiteY1" fmla="*/ 746477 h 1925022"/>
                  <a:gd name="connsiteX2" fmla="*/ 104681 w 11305997"/>
                  <a:gd name="connsiteY2" fmla="*/ 791869 h 1925022"/>
                  <a:gd name="connsiteX3" fmla="*/ 6410252 w 11305997"/>
                  <a:gd name="connsiteY3" fmla="*/ 1925022 h 1925022"/>
                  <a:gd name="connsiteX4" fmla="*/ 11135365 w 11305997"/>
                  <a:gd name="connsiteY4" fmla="*/ 1326097 h 1925022"/>
                  <a:gd name="connsiteX5" fmla="*/ 11305997 w 11305997"/>
                  <a:gd name="connsiteY5" fmla="*/ 1276983 h 1925022"/>
                  <a:gd name="connsiteX6" fmla="*/ 11239050 w 11305997"/>
                  <a:gd name="connsiteY6" fmla="*/ 1292165 h 1925022"/>
                  <a:gd name="connsiteX7" fmla="*/ 6485297 w 11305997"/>
                  <a:gd name="connsiteY7" fmla="*/ 1621040 h 1925022"/>
                  <a:gd name="connsiteX8" fmla="*/ 327943 w 11305997"/>
                  <a:gd name="connsiteY8" fmla="*/ 163079 h 192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05997" h="1925022">
                    <a:moveTo>
                      <a:pt x="0" y="0"/>
                    </a:moveTo>
                    <a:lnTo>
                      <a:pt x="0" y="746477"/>
                    </a:lnTo>
                    <a:lnTo>
                      <a:pt x="104681" y="791869"/>
                    </a:lnTo>
                    <a:cubicBezTo>
                      <a:pt x="1818227" y="1499773"/>
                      <a:pt x="4015034" y="1925022"/>
                      <a:pt x="6410252" y="1925022"/>
                    </a:cubicBezTo>
                    <a:cubicBezTo>
                      <a:pt x="8121123" y="1925022"/>
                      <a:pt x="9730764" y="1708058"/>
                      <a:pt x="11135365" y="1326097"/>
                    </a:cubicBezTo>
                    <a:lnTo>
                      <a:pt x="11305997" y="1276983"/>
                    </a:lnTo>
                    <a:lnTo>
                      <a:pt x="11239050" y="1292165"/>
                    </a:lnTo>
                    <a:cubicBezTo>
                      <a:pt x="9813356" y="1593492"/>
                      <a:pt x="8193161" y="1718439"/>
                      <a:pt x="6485297" y="1621040"/>
                    </a:cubicBezTo>
                    <a:cubicBezTo>
                      <a:pt x="4126311" y="1486508"/>
                      <a:pt x="1985650" y="949763"/>
                      <a:pt x="327943" y="163079"/>
                    </a:cubicBezTo>
                    <a:close/>
                  </a:path>
                </a:pathLst>
              </a:custGeom>
              <a:gradFill flip="none" rotWithShape="1">
                <a:gsLst>
                  <a:gs pos="57000">
                    <a:srgbClr val="F7E8BB"/>
                  </a:gs>
                  <a:gs pos="100000">
                    <a:srgbClr val="CFA669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 flipH="1">
            <a:off x="-2" y="0"/>
            <a:ext cx="978467" cy="55920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89940" y="400685"/>
            <a:ext cx="1029462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zh-CN" altLang="en-US" sz="280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rPr>
              <a:t>六、问题反思：德育工作还需要在“精细”和“持续”上下功夫</a:t>
            </a:r>
            <a:endParaRPr kumimoji="0" lang="zh-CN" altLang="en-US" sz="2800" i="0" u="none" strike="noStrike" kern="0" cap="none" spc="0" normalizeH="0" baseline="0" noProof="0" dirty="0">
              <a:ln>
                <a:noFill/>
              </a:ln>
              <a:uLnTx/>
              <a:uFillTx/>
              <a:latin typeface="Aa巨龙耸立上下千年" panose="02010600010101010101" charset="-122"/>
              <a:ea typeface="Aa巨龙耸立上下千年" panose="02010600010101010101" charset="-122"/>
              <a:cs typeface="Aa巨龙耸立上下千年" panose="02010600010101010101" charset="-122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 rot="0">
            <a:off x="702310" y="1231265"/>
            <a:ext cx="4499610" cy="3427095"/>
            <a:chOff x="1383" y="3659"/>
            <a:chExt cx="6905" cy="5481"/>
          </a:xfrm>
        </p:grpSpPr>
        <p:sp>
          <p:nvSpPr>
            <p:cNvPr id="8" name="矩形: 圆角 113"/>
            <p:cNvSpPr/>
            <p:nvPr>
              <p:custDataLst>
                <p:tags r:id="rId6"/>
              </p:custDataLst>
            </p:nvPr>
          </p:nvSpPr>
          <p:spPr>
            <a:xfrm rot="16200000" flipH="1">
              <a:off x="2260" y="3112"/>
              <a:ext cx="5151" cy="690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74000">
                  <a:srgbClr val="FFFFFF">
                    <a:alpha val="60000"/>
                  </a:srgbClr>
                </a:gs>
                <a:gs pos="6000">
                  <a:srgbClr val="FFFFFF">
                    <a:alpha val="100000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 w="12700">
              <a:gradFill flip="none" rotWithShape="1">
                <a:gsLst>
                  <a:gs pos="0">
                    <a:schemeClr val="accent3">
                      <a:lumMod val="75000"/>
                      <a:alpha val="0"/>
                    </a:schemeClr>
                  </a:gs>
                  <a:gs pos="100000">
                    <a:schemeClr val="accent3">
                      <a:lumMod val="75000"/>
                    </a:schemeClr>
                  </a:gs>
                </a:gsLst>
                <a:lin ang="16200000" scaled="1"/>
                <a:tileRect/>
              </a:gradFill>
            </a:ln>
            <a:effectLst>
              <a:outerShdw blurRad="215900" dist="12700" dir="5400000" algn="ctr" rotWithShape="0">
                <a:srgbClr val="325DA8">
                  <a:alpha val="4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l" defTabSz="609600">
                <a:buClrTx/>
                <a:buSzTx/>
                <a:buFontTx/>
              </a:pP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10" name="平行四边形 33"/>
            <p:cNvSpPr/>
            <p:nvPr>
              <p:custDataLst>
                <p:tags r:id="rId7"/>
              </p:custDataLst>
            </p:nvPr>
          </p:nvSpPr>
          <p:spPr>
            <a:xfrm>
              <a:off x="2132" y="3659"/>
              <a:ext cx="4545" cy="819"/>
            </a:xfrm>
            <a:custGeom>
              <a:avLst/>
              <a:gdLst>
                <a:gd name="connsiteX0" fmla="*/ 1640 w 3354281"/>
                <a:gd name="connsiteY0" fmla="*/ 357238 h 424335"/>
                <a:gd name="connsiteX1" fmla="*/ 80724 w 3354281"/>
                <a:gd name="connsiteY1" fmla="*/ 40903 h 424335"/>
                <a:gd name="connsiteX2" fmla="*/ 133112 w 3354281"/>
                <a:gd name="connsiteY2" fmla="*/ 0 h 424335"/>
                <a:gd name="connsiteX3" fmla="*/ 3300254 w 3354281"/>
                <a:gd name="connsiteY3" fmla="*/ 0 h 424335"/>
                <a:gd name="connsiteX4" fmla="*/ 3352642 w 3354281"/>
                <a:gd name="connsiteY4" fmla="*/ 67097 h 424335"/>
                <a:gd name="connsiteX5" fmla="*/ 3273558 w 3354281"/>
                <a:gd name="connsiteY5" fmla="*/ 383432 h 424335"/>
                <a:gd name="connsiteX6" fmla="*/ 3221170 w 3354281"/>
                <a:gd name="connsiteY6" fmla="*/ 424335 h 424335"/>
                <a:gd name="connsiteX7" fmla="*/ 54028 w 3354281"/>
                <a:gd name="connsiteY7" fmla="*/ 424335 h 424335"/>
                <a:gd name="connsiteX8" fmla="*/ 1640 w 3354281"/>
                <a:gd name="connsiteY8" fmla="*/ 357238 h 424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54281" h="424335">
                  <a:moveTo>
                    <a:pt x="1640" y="357238"/>
                  </a:moveTo>
                  <a:lnTo>
                    <a:pt x="80724" y="40903"/>
                  </a:lnTo>
                  <a:cubicBezTo>
                    <a:pt x="86737" y="16852"/>
                    <a:pt x="108321" y="0"/>
                    <a:pt x="133112" y="0"/>
                  </a:cubicBezTo>
                  <a:lnTo>
                    <a:pt x="3300254" y="0"/>
                  </a:lnTo>
                  <a:cubicBezTo>
                    <a:pt x="3335388" y="0"/>
                    <a:pt x="3361163" y="33012"/>
                    <a:pt x="3352642" y="67097"/>
                  </a:cubicBezTo>
                  <a:lnTo>
                    <a:pt x="3273558" y="383432"/>
                  </a:lnTo>
                  <a:cubicBezTo>
                    <a:pt x="3267545" y="407483"/>
                    <a:pt x="3245962" y="424335"/>
                    <a:pt x="3221170" y="424335"/>
                  </a:cubicBezTo>
                  <a:lnTo>
                    <a:pt x="54028" y="424335"/>
                  </a:lnTo>
                  <a:cubicBezTo>
                    <a:pt x="18894" y="424335"/>
                    <a:pt x="-6881" y="391323"/>
                    <a:pt x="1640" y="357238"/>
                  </a:cubicBezTo>
                </a:path>
              </a:pathLst>
            </a:custGeom>
            <a:solidFill>
              <a:schemeClr val="accent6">
                <a:lumMod val="50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8100000" algn="tr" rotWithShape="0">
                <a:schemeClr val="accent3">
                  <a:lumMod val="75000"/>
                  <a:alpha val="78000"/>
                </a:schemeClr>
              </a:outerShdw>
            </a:effectLst>
          </p:spPr>
          <p:txBody>
            <a:bodyPr lIns="100584" tIns="50292" rIns="100584" bIns="50292"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优设字由棒棒体" panose="00020600040101010101" charset="-122"/>
                  <a:ea typeface="优设字由棒棒体" panose="00020600040101010101" charset="-122"/>
                  <a:sym typeface="+mn-ea"/>
                </a:rPr>
                <a:t>习惯养成还存在反复</a:t>
              </a:r>
              <a:endParaRPr lang="zh-CN" altLang="en-US" sz="2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优设字由棒棒体" panose="00020600040101010101" charset="-122"/>
                <a:ea typeface="优设字由棒棒体" panose="00020600040101010101" charset="-122"/>
                <a:sym typeface="+mn-ea"/>
              </a:endParaRPr>
            </a:p>
          </p:txBody>
        </p:sp>
        <p:sp>
          <p:nvSpPr>
            <p:cNvPr id="18" name="文本框 94"/>
            <p:cNvSpPr txBox="1"/>
            <p:nvPr>
              <p:custDataLst>
                <p:tags r:id="rId8"/>
              </p:custDataLst>
            </p:nvPr>
          </p:nvSpPr>
          <p:spPr>
            <a:xfrm>
              <a:off x="1806" y="4669"/>
              <a:ext cx="4426" cy="42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 fontAlgn="auto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kumimoji="1" lang="zh-CN" altLang="en-US" sz="2000" kern="0" dirty="0">
                  <a:solidFill>
                    <a:schemeClr val="tx1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个别学生在</a:t>
              </a:r>
              <a:r>
                <a:rPr kumimoji="1" lang="zh-CN" altLang="en-US" sz="2000" kern="0" dirty="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卫生、纪律、课间秩序、文明礼仪</a:t>
              </a:r>
              <a:r>
                <a:rPr kumimoji="1" lang="zh-CN" altLang="en-US" sz="2000" kern="0" dirty="0">
                  <a:solidFill>
                    <a:schemeClr val="tx1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等方面不能稳定保持，部分班级常规管理存在</a:t>
              </a:r>
              <a:r>
                <a:rPr kumimoji="1" lang="zh-CN" altLang="en-US" sz="2000" kern="0" dirty="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前紧后松</a:t>
              </a:r>
              <a:r>
                <a:rPr kumimoji="1" lang="zh-CN" altLang="en-US" sz="2000" kern="0" dirty="0">
                  <a:solidFill>
                    <a:schemeClr val="tx1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现象。习惯培养还需要更持续的</a:t>
              </a:r>
              <a:r>
                <a:rPr kumimoji="1" lang="zh-CN" altLang="en-US" sz="2000" kern="0" dirty="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跟进</a:t>
              </a:r>
              <a:r>
                <a:rPr kumimoji="1" lang="zh-CN" altLang="en-US" sz="2000" kern="0" dirty="0">
                  <a:solidFill>
                    <a:schemeClr val="tx1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。</a:t>
              </a:r>
              <a:endParaRPr kumimoji="1" lang="zh-CN" altLang="en-US" sz="2000" kern="0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 rot="0">
            <a:off x="4256405" y="1231265"/>
            <a:ext cx="4197350" cy="3426460"/>
            <a:chOff x="6980" y="3659"/>
            <a:chExt cx="6441" cy="5480"/>
          </a:xfrm>
        </p:grpSpPr>
        <p:sp>
          <p:nvSpPr>
            <p:cNvPr id="14" name="矩形: 圆角 116"/>
            <p:cNvSpPr/>
            <p:nvPr>
              <p:custDataLst>
                <p:tags r:id="rId9"/>
              </p:custDataLst>
            </p:nvPr>
          </p:nvSpPr>
          <p:spPr>
            <a:xfrm rot="16200000" flipH="1">
              <a:off x="7625" y="3343"/>
              <a:ext cx="5151" cy="6441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74000">
                  <a:srgbClr val="FFFFFF">
                    <a:alpha val="60000"/>
                  </a:srgbClr>
                </a:gs>
                <a:gs pos="6000">
                  <a:srgbClr val="FFFFFF">
                    <a:alpha val="100000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 w="12700">
              <a:gradFill flip="none" rotWithShape="1">
                <a:gsLst>
                  <a:gs pos="0">
                    <a:schemeClr val="accent3">
                      <a:lumMod val="75000"/>
                      <a:alpha val="0"/>
                    </a:schemeClr>
                  </a:gs>
                  <a:gs pos="100000">
                    <a:schemeClr val="accent3">
                      <a:lumMod val="75000"/>
                    </a:schemeClr>
                  </a:gs>
                </a:gsLst>
                <a:lin ang="16200000" scaled="1"/>
                <a:tileRect/>
              </a:gradFill>
            </a:ln>
            <a:effectLst>
              <a:outerShdw blurRad="215900" dist="12700" dir="5400000" algn="ctr" rotWithShape="0">
                <a:srgbClr val="325DA8">
                  <a:alpha val="4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09600"/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平行四边形 33"/>
            <p:cNvSpPr/>
            <p:nvPr>
              <p:custDataLst>
                <p:tags r:id="rId10"/>
              </p:custDataLst>
            </p:nvPr>
          </p:nvSpPr>
          <p:spPr>
            <a:xfrm>
              <a:off x="7682" y="3659"/>
              <a:ext cx="4545" cy="819"/>
            </a:xfrm>
            <a:custGeom>
              <a:avLst/>
              <a:gdLst>
                <a:gd name="connsiteX0" fmla="*/ 1640 w 3354281"/>
                <a:gd name="connsiteY0" fmla="*/ 357238 h 424335"/>
                <a:gd name="connsiteX1" fmla="*/ 80724 w 3354281"/>
                <a:gd name="connsiteY1" fmla="*/ 40903 h 424335"/>
                <a:gd name="connsiteX2" fmla="*/ 133112 w 3354281"/>
                <a:gd name="connsiteY2" fmla="*/ 0 h 424335"/>
                <a:gd name="connsiteX3" fmla="*/ 3300254 w 3354281"/>
                <a:gd name="connsiteY3" fmla="*/ 0 h 424335"/>
                <a:gd name="connsiteX4" fmla="*/ 3352642 w 3354281"/>
                <a:gd name="connsiteY4" fmla="*/ 67097 h 424335"/>
                <a:gd name="connsiteX5" fmla="*/ 3273558 w 3354281"/>
                <a:gd name="connsiteY5" fmla="*/ 383432 h 424335"/>
                <a:gd name="connsiteX6" fmla="*/ 3221170 w 3354281"/>
                <a:gd name="connsiteY6" fmla="*/ 424335 h 424335"/>
                <a:gd name="connsiteX7" fmla="*/ 54028 w 3354281"/>
                <a:gd name="connsiteY7" fmla="*/ 424335 h 424335"/>
                <a:gd name="connsiteX8" fmla="*/ 1640 w 3354281"/>
                <a:gd name="connsiteY8" fmla="*/ 357238 h 424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54281" h="424335">
                  <a:moveTo>
                    <a:pt x="1640" y="357238"/>
                  </a:moveTo>
                  <a:lnTo>
                    <a:pt x="80724" y="40903"/>
                  </a:lnTo>
                  <a:cubicBezTo>
                    <a:pt x="86737" y="16852"/>
                    <a:pt x="108321" y="0"/>
                    <a:pt x="133112" y="0"/>
                  </a:cubicBezTo>
                  <a:lnTo>
                    <a:pt x="3300254" y="0"/>
                  </a:lnTo>
                  <a:cubicBezTo>
                    <a:pt x="3335388" y="0"/>
                    <a:pt x="3361163" y="33012"/>
                    <a:pt x="3352642" y="67097"/>
                  </a:cubicBezTo>
                  <a:lnTo>
                    <a:pt x="3273558" y="383432"/>
                  </a:lnTo>
                  <a:cubicBezTo>
                    <a:pt x="3267545" y="407483"/>
                    <a:pt x="3245962" y="424335"/>
                    <a:pt x="3221170" y="424335"/>
                  </a:cubicBezTo>
                  <a:lnTo>
                    <a:pt x="54028" y="424335"/>
                  </a:lnTo>
                  <a:cubicBezTo>
                    <a:pt x="18894" y="424335"/>
                    <a:pt x="-6881" y="391323"/>
                    <a:pt x="1640" y="357238"/>
                  </a:cubicBezTo>
                </a:path>
              </a:pathLst>
            </a:custGeom>
            <a:solidFill>
              <a:schemeClr val="accent6">
                <a:lumMod val="50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8100000" algn="tr" rotWithShape="0">
                <a:schemeClr val="accent3">
                  <a:lumMod val="75000"/>
                  <a:alpha val="78000"/>
                </a:schemeClr>
              </a:outerShdw>
            </a:effectLst>
          </p:spPr>
          <p:txBody>
            <a:bodyPr lIns="100584" tIns="50292" rIns="100584" bIns="50292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r>
                <a:rPr lang="zh-CN" altLang="en-US" sz="2000" ker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优设字由棒棒体" panose="00020600040101010101" charset="-122"/>
                  <a:ea typeface="优设字由棒棒体" panose="00020600040101010101" charset="-122"/>
                  <a:cs typeface="微软雅黑" panose="020B0503020204020204" pitchFamily="34" charset="-122"/>
                  <a:sym typeface="+mn-ea"/>
                </a:rPr>
                <a:t>活动育人深度还需提升</a:t>
              </a:r>
              <a:endParaRPr lang="zh-CN" altLang="en-US" sz="2000" ker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优设字由棒棒体" panose="00020600040101010101" charset="-122"/>
                <a:ea typeface="优设字由棒棒体" panose="00020600040101010101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34" name="文本框 33"/>
            <p:cNvSpPr txBox="1"/>
            <p:nvPr>
              <p:custDataLst>
                <p:tags r:id="rId11"/>
              </p:custDataLst>
            </p:nvPr>
          </p:nvSpPr>
          <p:spPr>
            <a:xfrm>
              <a:off x="7180" y="4668"/>
              <a:ext cx="5048" cy="4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lvl="0" indent="-285750" algn="l">
                <a:lnSpc>
                  <a:spcPct val="12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kumimoji="1" lang="zh-CN" altLang="en-US" sz="2000" kern="0" dirty="0"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有些活动</a:t>
              </a:r>
              <a:r>
                <a:rPr kumimoji="1" lang="zh-CN" altLang="en-US" sz="2000" kern="0" dirty="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开展较顺利</a:t>
              </a:r>
              <a:r>
                <a:rPr kumimoji="1" lang="zh-CN" altLang="en-US" sz="2000" kern="0" dirty="0"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，但活动后的反思、表达和成果提炼</a:t>
              </a:r>
              <a:r>
                <a:rPr kumimoji="1" lang="zh-CN" altLang="en-US" sz="2000" kern="0" dirty="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不够</a:t>
              </a:r>
              <a:r>
                <a:rPr kumimoji="1" lang="zh-CN" altLang="en-US" sz="2000" kern="0" dirty="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充分</a:t>
              </a:r>
              <a:r>
                <a:rPr kumimoji="1" lang="zh-CN" altLang="en-US" sz="2000" kern="0" dirty="0"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。</a:t>
              </a:r>
              <a:endParaRPr kumimoji="1" lang="zh-CN" altLang="en-US" sz="2000" kern="0" dirty="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endParaRPr>
            </a:p>
            <a:p>
              <a:pPr marL="285750" lvl="0" indent="-285750" algn="l">
                <a:lnSpc>
                  <a:spcPct val="12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kumimoji="1" lang="zh-CN" altLang="en-US" sz="2000" kern="0" dirty="0"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学生参加了活动，不等于真正受到教育，下一步要把</a:t>
              </a:r>
              <a:r>
                <a:rPr kumimoji="1" lang="zh-CN" altLang="en-US" sz="2000" kern="0" dirty="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活动前目标</a:t>
              </a:r>
              <a:r>
                <a:rPr kumimoji="1" lang="zh-CN" altLang="en-US" sz="2000" kern="0" dirty="0"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、</a:t>
              </a:r>
              <a:r>
                <a:rPr kumimoji="1" lang="zh-CN" altLang="en-US" sz="2000" kern="0" dirty="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活动中参</a:t>
              </a:r>
              <a:r>
                <a:rPr kumimoji="1" lang="zh-CN" altLang="en-US" sz="2000" kern="0" dirty="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与</a:t>
              </a:r>
              <a:r>
                <a:rPr kumimoji="1" lang="zh-CN" altLang="en-US" sz="2000" kern="0" dirty="0"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、</a:t>
              </a:r>
              <a:r>
                <a:rPr kumimoji="1" lang="zh-CN" altLang="en-US" sz="2000" kern="0" dirty="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活动后总结</a:t>
              </a:r>
              <a:r>
                <a:rPr kumimoji="1" lang="zh-CN" altLang="en-US" sz="2000" kern="0" dirty="0"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贯通起来。</a:t>
              </a:r>
              <a:endParaRPr kumimoji="1" lang="zh-CN" altLang="en-US" sz="2000" kern="0" dirty="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 rot="0">
            <a:off x="7876540" y="1231265"/>
            <a:ext cx="4012565" cy="3429635"/>
            <a:chOff x="12681" y="3658"/>
            <a:chExt cx="6158" cy="5485"/>
          </a:xfrm>
        </p:grpSpPr>
        <p:sp>
          <p:nvSpPr>
            <p:cNvPr id="36" name="矩形: 圆角 119"/>
            <p:cNvSpPr/>
            <p:nvPr>
              <p:custDataLst>
                <p:tags r:id="rId12"/>
              </p:custDataLst>
            </p:nvPr>
          </p:nvSpPr>
          <p:spPr>
            <a:xfrm rot="16200000" flipH="1">
              <a:off x="13184" y="3488"/>
              <a:ext cx="5151" cy="6158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74000">
                  <a:srgbClr val="FFFFFF">
                    <a:alpha val="60000"/>
                  </a:srgbClr>
                </a:gs>
                <a:gs pos="6000">
                  <a:srgbClr val="FFFFFF">
                    <a:alpha val="100000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 w="12700">
              <a:gradFill flip="none" rotWithShape="1">
                <a:gsLst>
                  <a:gs pos="0">
                    <a:schemeClr val="accent3">
                      <a:lumMod val="75000"/>
                      <a:alpha val="0"/>
                    </a:schemeClr>
                  </a:gs>
                  <a:gs pos="100000">
                    <a:schemeClr val="accent3">
                      <a:lumMod val="75000"/>
                    </a:schemeClr>
                  </a:gs>
                </a:gsLst>
                <a:lin ang="16200000" scaled="1"/>
                <a:tileRect/>
              </a:gradFill>
            </a:ln>
            <a:effectLst>
              <a:outerShdw blurRad="215900" dist="12700" dir="5400000" algn="ctr" rotWithShape="0">
                <a:srgbClr val="325DA8">
                  <a:alpha val="4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l" defTabSz="609600">
                <a:buClrTx/>
                <a:buSzTx/>
                <a:buFontTx/>
              </a:pP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37" name="平行四边形 33"/>
            <p:cNvSpPr/>
            <p:nvPr>
              <p:custDataLst>
                <p:tags r:id="rId13"/>
              </p:custDataLst>
            </p:nvPr>
          </p:nvSpPr>
          <p:spPr>
            <a:xfrm>
              <a:off x="13422" y="3658"/>
              <a:ext cx="4545" cy="819"/>
            </a:xfrm>
            <a:custGeom>
              <a:avLst/>
              <a:gdLst>
                <a:gd name="connsiteX0" fmla="*/ 1640 w 3354281"/>
                <a:gd name="connsiteY0" fmla="*/ 357238 h 424335"/>
                <a:gd name="connsiteX1" fmla="*/ 80724 w 3354281"/>
                <a:gd name="connsiteY1" fmla="*/ 40903 h 424335"/>
                <a:gd name="connsiteX2" fmla="*/ 133112 w 3354281"/>
                <a:gd name="connsiteY2" fmla="*/ 0 h 424335"/>
                <a:gd name="connsiteX3" fmla="*/ 3300254 w 3354281"/>
                <a:gd name="connsiteY3" fmla="*/ 0 h 424335"/>
                <a:gd name="connsiteX4" fmla="*/ 3352642 w 3354281"/>
                <a:gd name="connsiteY4" fmla="*/ 67097 h 424335"/>
                <a:gd name="connsiteX5" fmla="*/ 3273558 w 3354281"/>
                <a:gd name="connsiteY5" fmla="*/ 383432 h 424335"/>
                <a:gd name="connsiteX6" fmla="*/ 3221170 w 3354281"/>
                <a:gd name="connsiteY6" fmla="*/ 424335 h 424335"/>
                <a:gd name="connsiteX7" fmla="*/ 54028 w 3354281"/>
                <a:gd name="connsiteY7" fmla="*/ 424335 h 424335"/>
                <a:gd name="connsiteX8" fmla="*/ 1640 w 3354281"/>
                <a:gd name="connsiteY8" fmla="*/ 357238 h 424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54281" h="424335">
                  <a:moveTo>
                    <a:pt x="1640" y="357238"/>
                  </a:moveTo>
                  <a:lnTo>
                    <a:pt x="80724" y="40903"/>
                  </a:lnTo>
                  <a:cubicBezTo>
                    <a:pt x="86737" y="16852"/>
                    <a:pt x="108321" y="0"/>
                    <a:pt x="133112" y="0"/>
                  </a:cubicBezTo>
                  <a:lnTo>
                    <a:pt x="3300254" y="0"/>
                  </a:lnTo>
                  <a:cubicBezTo>
                    <a:pt x="3335388" y="0"/>
                    <a:pt x="3361163" y="33012"/>
                    <a:pt x="3352642" y="67097"/>
                  </a:cubicBezTo>
                  <a:lnTo>
                    <a:pt x="3273558" y="383432"/>
                  </a:lnTo>
                  <a:cubicBezTo>
                    <a:pt x="3267545" y="407483"/>
                    <a:pt x="3245962" y="424335"/>
                    <a:pt x="3221170" y="424335"/>
                  </a:cubicBezTo>
                  <a:lnTo>
                    <a:pt x="54028" y="424335"/>
                  </a:lnTo>
                  <a:cubicBezTo>
                    <a:pt x="18894" y="424335"/>
                    <a:pt x="-6881" y="391323"/>
                    <a:pt x="1640" y="357238"/>
                  </a:cubicBezTo>
                </a:path>
              </a:pathLst>
            </a:custGeom>
            <a:solidFill>
              <a:schemeClr val="accent6">
                <a:lumMod val="50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8100000" algn="tr" rotWithShape="0">
                <a:schemeClr val="accent3">
                  <a:lumMod val="75000"/>
                  <a:alpha val="78000"/>
                </a:schemeClr>
              </a:outerShdw>
            </a:effectLst>
          </p:spPr>
          <p:txBody>
            <a:bodyPr lIns="100584" tIns="50292" rIns="100584" bIns="50292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r>
                <a:rPr lang="zh-CN" altLang="en-US" sz="2000" kern="0" dirty="0">
                  <a:ln>
                    <a:noFill/>
                    <a:prstDash val="sysDot"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优设字由棒棒体" panose="00020600040101010101" charset="-122"/>
                  <a:ea typeface="优设字由棒棒体" panose="00020600040101010101" charset="-122"/>
                  <a:cs typeface="+mn-ea"/>
                  <a:sym typeface="+mn-ea"/>
                </a:rPr>
                <a:t>学生关爱还要更精准</a:t>
              </a:r>
              <a:endParaRPr lang="zh-CN" altLang="en-US" sz="2000" kern="0" dirty="0">
                <a:ln>
                  <a:noFill/>
                  <a:prstDash val="sysDot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优设字由棒棒体" panose="00020600040101010101" charset="-122"/>
                <a:ea typeface="优设字由棒棒体" panose="00020600040101010101" charset="-122"/>
                <a:cs typeface="+mn-ea"/>
                <a:sym typeface="+mn-ea"/>
              </a:endParaRPr>
            </a:p>
          </p:txBody>
        </p:sp>
        <p:sp>
          <p:nvSpPr>
            <p:cNvPr id="38" name="文本框 37"/>
            <p:cNvSpPr txBox="1"/>
            <p:nvPr>
              <p:custDataLst>
                <p:tags r:id="rId14"/>
              </p:custDataLst>
            </p:nvPr>
          </p:nvSpPr>
          <p:spPr>
            <a:xfrm>
              <a:off x="13076" y="4667"/>
              <a:ext cx="4529" cy="369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lvl="0" indent="-285750" algn="l">
                <a:lnSpc>
                  <a:spcPct val="12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kumimoji="1" lang="zh-CN" altLang="en-US" sz="2000" kern="0" dirty="0"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对</a:t>
              </a:r>
              <a:r>
                <a:rPr kumimoji="1" lang="zh-CN" altLang="en-US" sz="2000" kern="0" dirty="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行为反复</a:t>
              </a:r>
              <a:r>
                <a:rPr kumimoji="1" lang="zh-CN" altLang="en-US" sz="2000" kern="0" dirty="0"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、</a:t>
              </a:r>
              <a:r>
                <a:rPr kumimoji="1" lang="zh-CN" altLang="en-US" sz="2000" kern="0" dirty="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家庭支</a:t>
              </a:r>
              <a:r>
                <a:rPr kumimoji="1" lang="zh-CN" altLang="en-US" sz="2000" kern="0" dirty="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持不足</a:t>
              </a:r>
              <a:r>
                <a:rPr kumimoji="1" lang="zh-CN" altLang="en-US" sz="2000" kern="0" dirty="0"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、</a:t>
              </a:r>
              <a:r>
                <a:rPr kumimoji="1" lang="zh-CN" altLang="en-US" sz="2000" kern="0" dirty="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情绪波动明</a:t>
              </a:r>
              <a:r>
                <a:rPr kumimoji="1" lang="zh-CN" altLang="en-US" sz="2000" kern="0" dirty="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显</a:t>
              </a:r>
              <a:r>
                <a:rPr kumimoji="1" lang="zh-CN" altLang="en-US" sz="2000" kern="0" dirty="0"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的学生，还需要</a:t>
              </a:r>
              <a:r>
                <a:rPr kumimoji="1" lang="zh-CN" altLang="en-US" sz="2000" kern="0" dirty="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更细的个案记录</a:t>
              </a:r>
              <a:r>
                <a:rPr kumimoji="1" lang="zh-CN" altLang="en-US" sz="2000" kern="0" dirty="0"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、更稳定的跟踪机制和更有效的</a:t>
              </a:r>
              <a:r>
                <a:rPr kumimoji="1" lang="zh-CN" altLang="en-US" sz="2000" kern="0" dirty="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家校协同</a:t>
              </a:r>
              <a:r>
                <a:rPr kumimoji="1" lang="zh-CN" altLang="en-US" sz="2000" kern="0" dirty="0"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。</a:t>
              </a:r>
              <a:endParaRPr kumimoji="1" lang="zh-CN" altLang="en-US" sz="2000" kern="0" dirty="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 flipH="1">
            <a:off x="-2" y="0"/>
            <a:ext cx="978467" cy="55920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89940" y="400685"/>
            <a:ext cx="1029462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zh-CN" altLang="en-US" sz="280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rPr>
              <a:t>六、问题反思：德育工作还需要在“精细”和“持续”上下功夫</a:t>
            </a:r>
            <a:endParaRPr kumimoji="0" lang="zh-CN" altLang="en-US" sz="2800" i="0" u="none" strike="noStrike" kern="0" cap="none" spc="0" normalizeH="0" baseline="0" noProof="0" dirty="0">
              <a:ln>
                <a:noFill/>
              </a:ln>
              <a:uLnTx/>
              <a:uFillTx/>
              <a:latin typeface="Aa巨龙耸立上下千年" panose="02010600010101010101" charset="-122"/>
              <a:ea typeface="Aa巨龙耸立上下千年" panose="02010600010101010101" charset="-122"/>
              <a:cs typeface="Aa巨龙耸立上下千年" panose="02010600010101010101" charset="-122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153410" y="3910330"/>
            <a:ext cx="7838440" cy="1908175"/>
            <a:chOff x="4966" y="6868"/>
            <a:chExt cx="12344" cy="3005"/>
          </a:xfrm>
        </p:grpSpPr>
        <p:pic>
          <p:nvPicPr>
            <p:cNvPr id="60" name="Picture 10" descr="D:/A桌面/1素材/横板证书1.jpg横板证书1"/>
            <p:cNvPicPr>
              <a:picLocks noChangeArrowheads="1"/>
            </p:cNvPicPr>
            <p:nvPr>
              <p:custDataLst>
                <p:tags r:id="rId2"/>
              </p:custDataLst>
            </p:nvPr>
          </p:nvPicPr>
          <p:blipFill>
            <a:blip r:embed="rId3"/>
            <a:srcRect t="5582" b="5582"/>
            <a:stretch>
              <a:fillRect/>
            </a:stretch>
          </p:blipFill>
          <p:spPr bwMode="auto">
            <a:xfrm>
              <a:off x="11846" y="6933"/>
              <a:ext cx="5464" cy="2917"/>
            </a:xfrm>
            <a:prstGeom prst="rect">
              <a:avLst/>
            </a:prstGeom>
            <a:noFill/>
            <a:ln w="41275">
              <a:solidFill>
                <a:srgbClr val="FFFFFF"/>
              </a:solidFill>
            </a:ln>
            <a:effectLst>
              <a:outerShdw blurRad="241300" sx="102000" sy="102000" algn="ctr" rotWithShape="0">
                <a:prstClr val="black">
                  <a:alpha val="22000"/>
                </a:prstClr>
              </a:outerShdw>
            </a:effectLst>
            <a:scene3d>
              <a:camera prst="perspectiveHeroicExtremeLeftFacing">
                <a:rot lat="21401737" lon="1166723" rev="21251523"/>
              </a:camera>
              <a:lightRig rig="threePt" dir="t"/>
            </a:scene3d>
            <a:sp3d prstMaterial="dkEdge"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" name="文本框 62"/>
            <p:cNvSpPr txBox="1"/>
            <p:nvPr>
              <p:custDataLst>
                <p:tags r:id="rId4"/>
              </p:custDataLst>
            </p:nvPr>
          </p:nvSpPr>
          <p:spPr>
            <a:xfrm>
              <a:off x="5521" y="6868"/>
              <a:ext cx="6507" cy="71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800" kern="0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优设字由棒棒体" panose="00020600040101010101" charset="-122"/>
                  <a:ea typeface="优设字由棒棒体" panose="00020600040101010101" charset="-122"/>
                  <a:sym typeface="+mn-ea"/>
                </a:rPr>
                <a:t>德育资料沉淀还不够系统</a:t>
              </a:r>
              <a:endParaRPr lang="zh-CN" altLang="en-US" sz="2800" kern="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优设字由棒棒体" panose="00020600040101010101" charset="-122"/>
                <a:ea typeface="优设字由棒棒体" panose="00020600040101010101" charset="-122"/>
                <a:sym typeface="+mn-ea"/>
              </a:endParaRPr>
            </a:p>
          </p:txBody>
        </p:sp>
        <p:sp>
          <p:nvSpPr>
            <p:cNvPr id="66" name="文本框 65"/>
            <p:cNvSpPr txBox="1"/>
            <p:nvPr>
              <p:custDataLst>
                <p:tags r:id="rId5"/>
              </p:custDataLst>
            </p:nvPr>
          </p:nvSpPr>
          <p:spPr>
            <a:xfrm>
              <a:off x="4966" y="8063"/>
              <a:ext cx="6643" cy="1810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marL="285750" lvl="0" indent="-285750" algn="l">
                <a:lnSpc>
                  <a:spcPct val="12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dirty="0">
                  <a:solidFill>
                    <a:schemeClr val="tx1">
                      <a:alpha val="94000"/>
                    </a:schemeClr>
                  </a:solidFill>
                  <a:effectLst>
                    <a:outerShdw blurRad="63500" sx="102000" sy="102000" algn="ctr" rotWithShape="0">
                      <a:srgbClr val="FFFFFF">
                        <a:alpha val="20000"/>
                      </a:srgbClr>
                    </a:outerShdw>
                  </a:effectLst>
                  <a:latin typeface="方正粗金陵简体" panose="02000000000000000000" charset="-122"/>
                  <a:ea typeface="方正粗金陵简体" panose="02000000000000000000" charset="-122"/>
                  <a:cs typeface="汉仪雅酷黑简" panose="00020600040101010101" charset="-122"/>
                  <a:sym typeface="+mn-ea"/>
                </a:rPr>
                <a:t>平时做了不少工作，但有些过程记录不够完整，经验提炼不够及时，</a:t>
              </a:r>
              <a:r>
                <a:rPr lang="zh-CN" altLang="en-US" b="1" dirty="0">
                  <a:solidFill>
                    <a:srgbClr val="C00000">
                      <a:alpha val="94000"/>
                    </a:srgbClr>
                  </a:solidFill>
                  <a:effectLst>
                    <a:outerShdw blurRad="63500" sx="102000" sy="102000" algn="ctr" rotWithShape="0">
                      <a:srgbClr val="FFFFFF">
                        <a:alpha val="20000"/>
                      </a:srgbClr>
                    </a:outerShdw>
                  </a:effectLst>
                  <a:latin typeface="方正粗金陵简体" panose="02000000000000000000" charset="-122"/>
                  <a:ea typeface="方正粗金陵简体" panose="02000000000000000000" charset="-122"/>
                  <a:cs typeface="汉仪雅酷黑简" panose="00020600040101010101" charset="-122"/>
                  <a:sym typeface="+mn-ea"/>
                </a:rPr>
                <a:t>好的做法还没有充分形成可推广的成果。</a:t>
              </a:r>
              <a:endParaRPr lang="zh-CN" altLang="en-US" b="1" dirty="0">
                <a:solidFill>
                  <a:srgbClr val="C00000">
                    <a:alpha val="94000"/>
                  </a:srgbClr>
                </a:solidFill>
                <a:effectLst>
                  <a:outerShdw blurRad="63500" sx="102000" sy="102000" algn="ctr" rotWithShape="0">
                    <a:srgbClr val="FFFFFF">
                      <a:alpha val="20000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  <a:cs typeface="汉仪雅酷黑简" panose="00020600040101010101" charset="-122"/>
                <a:sym typeface="+mn-ea"/>
              </a:endParaRPr>
            </a:p>
          </p:txBody>
        </p:sp>
        <p:grpSp>
          <p:nvGrpSpPr>
            <p:cNvPr id="73" name="组合 72"/>
            <p:cNvGrpSpPr/>
            <p:nvPr>
              <p:custDataLst>
                <p:tags r:id="rId6"/>
              </p:custDataLst>
            </p:nvPr>
          </p:nvGrpSpPr>
          <p:grpSpPr>
            <a:xfrm rot="0" flipH="1">
              <a:off x="7044" y="7706"/>
              <a:ext cx="5853" cy="733"/>
              <a:chOff x="2258351" y="1634772"/>
              <a:chExt cx="3592579" cy="590036"/>
            </a:xfrm>
          </p:grpSpPr>
          <p:sp>
            <p:nvSpPr>
              <p:cNvPr id="74" name="任意多边形: 形状 63"/>
              <p:cNvSpPr/>
              <p:nvPr>
                <p:custDataLst>
                  <p:tags r:id="rId7"/>
                </p:custDataLst>
              </p:nvPr>
            </p:nvSpPr>
            <p:spPr>
              <a:xfrm>
                <a:off x="2375947" y="1634772"/>
                <a:ext cx="3474983" cy="472440"/>
              </a:xfrm>
              <a:custGeom>
                <a:avLst/>
                <a:gdLst>
                  <a:gd name="connsiteX0" fmla="*/ 0 w 5334000"/>
                  <a:gd name="connsiteY0" fmla="*/ 472440 h 472440"/>
                  <a:gd name="connsiteX1" fmla="*/ 487680 w 5334000"/>
                  <a:gd name="connsiteY1" fmla="*/ 0 h 472440"/>
                  <a:gd name="connsiteX2" fmla="*/ 5334000 w 5334000"/>
                  <a:gd name="connsiteY2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334000" h="472440">
                    <a:moveTo>
                      <a:pt x="0" y="472440"/>
                    </a:moveTo>
                    <a:lnTo>
                      <a:pt x="487680" y="0"/>
                    </a:lnTo>
                    <a:lnTo>
                      <a:pt x="5334000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78" name="椭圆 77"/>
              <p:cNvSpPr/>
              <p:nvPr>
                <p:custDataLst>
                  <p:tags r:id="rId8"/>
                </p:custDataLst>
              </p:nvPr>
            </p:nvSpPr>
            <p:spPr>
              <a:xfrm rot="10800000">
                <a:off x="2258351" y="1989615"/>
                <a:ext cx="235193" cy="235193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47625" cap="flat" cmpd="sng" algn="ctr">
                <a:solidFill>
                  <a:srgbClr val="D25692">
                    <a:lumMod val="20000"/>
                    <a:lumOff val="80000"/>
                  </a:srgbClr>
                </a:solidFill>
                <a:prstDash val="solid"/>
                <a:miter lim="800000"/>
              </a:ln>
              <a:effectLst>
                <a:outerShdw blurRad="190500" dist="114300" dir="5400000" sx="102000" sy="102000" algn="ctr" rotWithShape="0">
                  <a:srgbClr val="C93F59">
                    <a:alpha val="20000"/>
                  </a:srgbClr>
                </a:outerShdw>
              </a:effectLst>
            </p:spPr>
            <p:txBody>
              <a:bodyPr rot="0" spcFirstLastPara="0" vert="horz" wrap="none" lIns="68580" tIns="34290" rIns="68580" bIns="3429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</p:grpSp>
      </p:grpSp>
      <p:grpSp>
        <p:nvGrpSpPr>
          <p:cNvPr id="4" name="组合 3"/>
          <p:cNvGrpSpPr/>
          <p:nvPr/>
        </p:nvGrpSpPr>
        <p:grpSpPr>
          <a:xfrm>
            <a:off x="1040130" y="1412875"/>
            <a:ext cx="10029825" cy="2027555"/>
            <a:chOff x="1638" y="3210"/>
            <a:chExt cx="15795" cy="3193"/>
          </a:xfrm>
        </p:grpSpPr>
        <p:pic>
          <p:nvPicPr>
            <p:cNvPr id="59" name="Picture 10" descr="D:/A桌面/1素材/横板证书2.jpg横板证书2"/>
            <p:cNvPicPr>
              <a:picLocks noChangeArrowheads="1"/>
            </p:cNvPicPr>
            <p:nvPr>
              <p:custDataLst>
                <p:tags r:id="rId9"/>
              </p:custDataLst>
            </p:nvPr>
          </p:nvPicPr>
          <p:blipFill>
            <a:blip r:embed="rId10"/>
            <a:srcRect l="-9" t="8904" r="9" b="8904"/>
            <a:stretch>
              <a:fillRect/>
            </a:stretch>
          </p:blipFill>
          <p:spPr bwMode="auto">
            <a:xfrm>
              <a:off x="1638" y="3240"/>
              <a:ext cx="5464" cy="2984"/>
            </a:xfrm>
            <a:prstGeom prst="rect">
              <a:avLst/>
            </a:prstGeom>
            <a:noFill/>
            <a:ln w="41275">
              <a:solidFill>
                <a:srgbClr val="FFFFFF"/>
              </a:solidFill>
            </a:ln>
            <a:effectLst>
              <a:outerShdw blurRad="241300" sx="102000" sy="102000" algn="ctr" rotWithShape="0">
                <a:prstClr val="black">
                  <a:alpha val="22000"/>
                </a:prstClr>
              </a:outerShdw>
            </a:effectLst>
            <a:scene3d>
              <a:camera prst="perspectiveContrastingRightFacing">
                <a:rot lat="20885727" lon="20316383" rev="463457"/>
              </a:camera>
              <a:lightRig rig="threePt" dir="t"/>
            </a:scene3d>
            <a:sp3d prstMaterial="dkEdge"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" name="文本框 61"/>
            <p:cNvSpPr txBox="1"/>
            <p:nvPr>
              <p:custDataLst>
                <p:tags r:id="rId11"/>
              </p:custDataLst>
            </p:nvPr>
          </p:nvSpPr>
          <p:spPr>
            <a:xfrm>
              <a:off x="7464" y="3210"/>
              <a:ext cx="8541" cy="69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zh-CN" altLang="en-US" sz="3200" kern="0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优设字由棒棒体" panose="00020600040101010101" charset="-122"/>
                  <a:ea typeface="优设字由棒棒体" panose="00020600040101010101" charset="-122"/>
                </a:rPr>
                <a:t>班主任专业成长仍需加强</a:t>
              </a:r>
              <a:endParaRPr lang="zh-CN" altLang="en-US" sz="3200" b="1" kern="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优设字由棒棒体" panose="00020600040101010101" charset="-122"/>
                <a:ea typeface="优设字由棒棒体" panose="00020600040101010101" charset="-122"/>
              </a:endParaRPr>
            </a:p>
          </p:txBody>
        </p:sp>
        <p:sp>
          <p:nvSpPr>
            <p:cNvPr id="65" name="文本框 64"/>
            <p:cNvSpPr txBox="1"/>
            <p:nvPr>
              <p:custDataLst>
                <p:tags r:id="rId12"/>
              </p:custDataLst>
            </p:nvPr>
          </p:nvSpPr>
          <p:spPr>
            <a:xfrm>
              <a:off x="7249" y="4322"/>
              <a:ext cx="10184" cy="1785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marL="285750" indent="-285750" fontAlgn="auto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zh-CN" altLang="en-US" dirty="0">
                  <a:solidFill>
                    <a:schemeClr val="tx1">
                      <a:alpha val="94000"/>
                    </a:schemeClr>
                  </a:solidFill>
                  <a:effectLst>
                    <a:outerShdw blurRad="63500" sx="102000" sy="102000" algn="ctr" rotWithShape="0">
                      <a:srgbClr val="FFFFFF">
                        <a:alpha val="20000"/>
                      </a:srgbClr>
                    </a:outerShdw>
                  </a:effectLst>
                  <a:latin typeface="方正粗金陵简体" panose="02000000000000000000" charset="-122"/>
                  <a:ea typeface="方正粗金陵简体" panose="02000000000000000000" charset="-122"/>
                  <a:cs typeface="汉仪雅酷黑简" panose="00020600040101010101" charset="-122"/>
                </a:rPr>
                <a:t>面对学生成长中的复杂问题，班主任需要更多案例式、问题式培训，尤其是在</a:t>
              </a:r>
              <a:r>
                <a:rPr lang="zh-CN" altLang="en-US" b="1" dirty="0">
                  <a:solidFill>
                    <a:srgbClr val="C00000">
                      <a:alpha val="94000"/>
                    </a:srgbClr>
                  </a:solidFill>
                  <a:effectLst>
                    <a:outerShdw blurRad="63500" sx="102000" sy="102000" algn="ctr" rotWithShape="0">
                      <a:srgbClr val="FFFFFF">
                        <a:alpha val="20000"/>
                      </a:srgbClr>
                    </a:outerShdw>
                  </a:effectLst>
                  <a:latin typeface="方正粗金陵简体" panose="02000000000000000000" charset="-122"/>
                  <a:ea typeface="方正粗金陵简体" panose="02000000000000000000" charset="-122"/>
                  <a:cs typeface="汉仪雅酷黑简" panose="00020600040101010101" charset="-122"/>
                </a:rPr>
                <a:t>心理疏导、冲突调解、家校沟通和班级文化建设等方面</a:t>
              </a:r>
              <a:r>
                <a:rPr lang="zh-CN" altLang="en-US" dirty="0">
                  <a:solidFill>
                    <a:schemeClr val="tx1">
                      <a:alpha val="94000"/>
                    </a:schemeClr>
                  </a:solidFill>
                  <a:effectLst>
                    <a:outerShdw blurRad="63500" sx="102000" sy="102000" algn="ctr" rotWithShape="0">
                      <a:srgbClr val="FFFFFF">
                        <a:alpha val="20000"/>
                      </a:srgbClr>
                    </a:outerShdw>
                  </a:effectLst>
                  <a:latin typeface="方正粗金陵简体" panose="02000000000000000000" charset="-122"/>
                  <a:ea typeface="方正粗金陵简体" panose="02000000000000000000" charset="-122"/>
                  <a:cs typeface="汉仪雅酷黑简" panose="00020600040101010101" charset="-122"/>
                </a:rPr>
                <a:t>。</a:t>
              </a:r>
              <a:endParaRPr lang="zh-CN" altLang="en-US" dirty="0">
                <a:solidFill>
                  <a:schemeClr val="tx1">
                    <a:alpha val="94000"/>
                  </a:schemeClr>
                </a:solidFill>
                <a:effectLst>
                  <a:outerShdw blurRad="63500" sx="102000" sy="102000" algn="ctr" rotWithShape="0">
                    <a:srgbClr val="FFFFFF">
                      <a:alpha val="20000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  <a:cs typeface="汉仪雅酷黑简" panose="00020600040101010101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zh-CN" altLang="en-US" dirty="0">
                <a:solidFill>
                  <a:schemeClr val="tx1">
                    <a:alpha val="94000"/>
                  </a:schemeClr>
                </a:solidFill>
                <a:effectLst>
                  <a:outerShdw blurRad="63500" sx="102000" sy="102000" algn="ctr" rotWithShape="0">
                    <a:srgbClr val="FFFFFF">
                      <a:alpha val="20000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  <a:cs typeface="汉仪雅酷黑简" panose="00020600040101010101" charset="-122"/>
              </a:endParaRPr>
            </a:p>
          </p:txBody>
        </p:sp>
        <p:grpSp>
          <p:nvGrpSpPr>
            <p:cNvPr id="70" name="组合 69"/>
            <p:cNvGrpSpPr/>
            <p:nvPr>
              <p:custDataLst>
                <p:tags r:id="rId13"/>
              </p:custDataLst>
            </p:nvPr>
          </p:nvGrpSpPr>
          <p:grpSpPr>
            <a:xfrm rot="0">
              <a:off x="6275" y="4331"/>
              <a:ext cx="6071" cy="733"/>
              <a:chOff x="2258351" y="1634772"/>
              <a:chExt cx="3592579" cy="590036"/>
            </a:xfrm>
          </p:grpSpPr>
          <p:sp>
            <p:nvSpPr>
              <p:cNvPr id="71" name="任意多边形: 形状 59"/>
              <p:cNvSpPr/>
              <p:nvPr>
                <p:custDataLst>
                  <p:tags r:id="rId14"/>
                </p:custDataLst>
              </p:nvPr>
            </p:nvSpPr>
            <p:spPr>
              <a:xfrm>
                <a:off x="2375947" y="1634772"/>
                <a:ext cx="3474983" cy="472440"/>
              </a:xfrm>
              <a:custGeom>
                <a:avLst/>
                <a:gdLst>
                  <a:gd name="connsiteX0" fmla="*/ 0 w 5334000"/>
                  <a:gd name="connsiteY0" fmla="*/ 472440 h 472440"/>
                  <a:gd name="connsiteX1" fmla="*/ 487680 w 5334000"/>
                  <a:gd name="connsiteY1" fmla="*/ 0 h 472440"/>
                  <a:gd name="connsiteX2" fmla="*/ 5334000 w 5334000"/>
                  <a:gd name="connsiteY2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334000" h="472440">
                    <a:moveTo>
                      <a:pt x="0" y="472440"/>
                    </a:moveTo>
                    <a:lnTo>
                      <a:pt x="487680" y="0"/>
                    </a:lnTo>
                    <a:lnTo>
                      <a:pt x="5334000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72" name="椭圆 71"/>
              <p:cNvSpPr/>
              <p:nvPr>
                <p:custDataLst>
                  <p:tags r:id="rId15"/>
                </p:custDataLst>
              </p:nvPr>
            </p:nvSpPr>
            <p:spPr>
              <a:xfrm rot="10800000">
                <a:off x="2258351" y="1989615"/>
                <a:ext cx="235193" cy="235193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47625" cap="flat" cmpd="sng" algn="ctr">
                <a:solidFill>
                  <a:srgbClr val="D25692">
                    <a:lumMod val="20000"/>
                    <a:lumOff val="80000"/>
                  </a:srgbClr>
                </a:solidFill>
                <a:prstDash val="solid"/>
                <a:miter lim="800000"/>
              </a:ln>
              <a:effectLst>
                <a:outerShdw blurRad="190500" dist="114300" dir="5400000" sx="102000" sy="102000" algn="ctr" rotWithShape="0">
                  <a:srgbClr val="C93F59">
                    <a:alpha val="20000"/>
                  </a:srgbClr>
                </a:outerShdw>
              </a:effectLst>
            </p:spPr>
            <p:txBody>
              <a:bodyPr rot="0" spcFirstLastPara="0" vert="horz" wrap="none" lIns="68580" tIns="34290" rIns="68580" bIns="3429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</p:grpSp>
        <p:cxnSp>
          <p:nvCxnSpPr>
            <p:cNvPr id="82" name="直接连接符 81"/>
            <p:cNvCxnSpPr/>
            <p:nvPr>
              <p:custDataLst>
                <p:tags r:id="rId16"/>
              </p:custDataLst>
            </p:nvPr>
          </p:nvCxnSpPr>
          <p:spPr>
            <a:xfrm>
              <a:off x="6843" y="6403"/>
              <a:ext cx="9162" cy="0"/>
            </a:xfrm>
            <a:prstGeom prst="line">
              <a:avLst/>
            </a:prstGeom>
            <a:noFill/>
            <a:ln w="9525" cap="flat" cmpd="sng" algn="ctr">
              <a:solidFill>
                <a:srgbClr val="44546A">
                  <a:lumMod val="40000"/>
                  <a:lumOff val="60000"/>
                </a:srgbClr>
              </a:solidFill>
              <a:prstDash val="sysDot"/>
              <a:miter lim="800000"/>
            </a:ln>
            <a:effectLst/>
          </p:spPr>
        </p:cxnSp>
      </p:grpSp>
      <p:pic>
        <p:nvPicPr>
          <p:cNvPr id="7" name="图片 6" descr="d7b292a022cbfe567ca037c96b51482d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589915" y="2197735"/>
            <a:ext cx="3028315" cy="40430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 flipH="1">
            <a:off x="-2" y="0"/>
            <a:ext cx="978467" cy="55920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89940" y="400685"/>
            <a:ext cx="1029462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zh-CN" altLang="en-US" sz="280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rPr>
              <a:t>七、下步方向：把德育继续做细、做实、做进学生心里</a:t>
            </a:r>
            <a:endParaRPr kumimoji="0" lang="zh-CN" altLang="en-US" sz="2800" i="0" u="none" strike="noStrike" kern="0" cap="none" spc="0" normalizeH="0" baseline="0" noProof="0" dirty="0">
              <a:ln>
                <a:noFill/>
              </a:ln>
              <a:uLnTx/>
              <a:uFillTx/>
              <a:latin typeface="Aa巨龙耸立上下千年" panose="02010600010101010101" charset="-122"/>
              <a:ea typeface="Aa巨龙耸立上下千年" panose="02010600010101010101" charset="-122"/>
              <a:cs typeface="Aa巨龙耸立上下千年" panose="02010600010101010101" charset="-122"/>
              <a:sym typeface="+mn-ea"/>
            </a:endParaRPr>
          </a:p>
        </p:txBody>
      </p:sp>
      <p:grpSp>
        <p:nvGrpSpPr>
          <p:cNvPr id="34" name="组合 33"/>
          <p:cNvGrpSpPr/>
          <p:nvPr>
            <p:custDataLst>
              <p:tags r:id="rId2"/>
            </p:custDataLst>
          </p:nvPr>
        </p:nvGrpSpPr>
        <p:grpSpPr>
          <a:xfrm>
            <a:off x="850265" y="1356995"/>
            <a:ext cx="3319780" cy="2156460"/>
            <a:chOff x="1089" y="2137"/>
            <a:chExt cx="5228" cy="3396"/>
          </a:xfrm>
        </p:grpSpPr>
        <p:sp>
          <p:nvSpPr>
            <p:cNvPr id="25" name="矩形: 圆角 24"/>
            <p:cNvSpPr/>
            <p:nvPr>
              <p:custDataLst>
                <p:tags r:id="rId3"/>
              </p:custDataLst>
            </p:nvPr>
          </p:nvSpPr>
          <p:spPr>
            <a:xfrm>
              <a:off x="1089" y="2137"/>
              <a:ext cx="5228" cy="3397"/>
            </a:xfrm>
            <a:prstGeom prst="roundRect">
              <a:avLst>
                <a:gd name="adj" fmla="val 5275"/>
              </a:avLst>
            </a:prstGeom>
            <a:solidFill>
              <a:srgbClr val="FFFFFF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5" name="矩形 4"/>
            <p:cNvSpPr/>
            <p:nvPr>
              <p:custDataLst>
                <p:tags r:id="rId4"/>
              </p:custDataLst>
            </p:nvPr>
          </p:nvSpPr>
          <p:spPr>
            <a:xfrm>
              <a:off x="1415" y="3449"/>
              <a:ext cx="4577" cy="1782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p>
              <a:pPr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6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优化检查反馈方式，减少简单通报，增加针对性指导，让班级把问题改在平时，把习惯养在日常。</a:t>
              </a:r>
              <a:endParaRPr lang="zh-CN" altLang="en-US" sz="1600">
                <a:ln>
                  <a:noFill/>
                  <a:prstDash val="sysDot"/>
                </a:ln>
                <a:solidFill>
                  <a:srgbClr val="212121"/>
                </a:solidFill>
                <a:latin typeface="方正粗金陵简体" panose="02000000000000000000" charset="-122"/>
                <a:ea typeface="方正粗金陵简体" panose="02000000000000000000" charset="-122"/>
                <a:cs typeface="+mn-ea"/>
                <a:sym typeface="+mn-ea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5"/>
              </p:custDataLst>
            </p:nvPr>
          </p:nvSpPr>
          <p:spPr>
            <a:xfrm>
              <a:off x="1415" y="2320"/>
              <a:ext cx="4614" cy="93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p>
              <a:pPr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</a:pPr>
              <a:r>
                <a:rPr lang="zh-CN" altLang="en-US" sz="2400">
                  <a:solidFill>
                    <a:srgbClr val="FF0000"/>
                  </a:solidFill>
                  <a:latin typeface="优设字由棒棒体" panose="00020600040101010101" charset="-122"/>
                  <a:ea typeface="优设字由棒棒体" panose="00020600040101010101" charset="-122"/>
                  <a:sym typeface="+mn-ea"/>
                </a:rPr>
                <a:t>继续夯实一日常规</a:t>
              </a:r>
              <a:endParaRPr lang="zh-CN" altLang="en-US" sz="2400">
                <a:solidFill>
                  <a:srgbClr val="FF0000"/>
                </a:solidFill>
                <a:latin typeface="优设字由棒棒体" panose="00020600040101010101" charset="-122"/>
                <a:ea typeface="优设字由棒棒体" panose="00020600040101010101" charset="-122"/>
                <a:cs typeface="+mn-ea"/>
                <a:sym typeface="+mn-ea"/>
              </a:endParaRPr>
            </a:p>
          </p:txBody>
        </p:sp>
      </p:grpSp>
      <p:grpSp>
        <p:nvGrpSpPr>
          <p:cNvPr id="31" name="组合 30"/>
          <p:cNvGrpSpPr/>
          <p:nvPr>
            <p:custDataLst>
              <p:tags r:id="rId6"/>
            </p:custDataLst>
          </p:nvPr>
        </p:nvGrpSpPr>
        <p:grpSpPr>
          <a:xfrm>
            <a:off x="4440555" y="1356995"/>
            <a:ext cx="3324225" cy="2157095"/>
            <a:chOff x="6993" y="2137"/>
            <a:chExt cx="5235" cy="3397"/>
          </a:xfrm>
        </p:grpSpPr>
        <p:sp>
          <p:nvSpPr>
            <p:cNvPr id="18" name="矩形: 圆角 17"/>
            <p:cNvSpPr/>
            <p:nvPr>
              <p:custDataLst>
                <p:tags r:id="rId7"/>
              </p:custDataLst>
            </p:nvPr>
          </p:nvSpPr>
          <p:spPr>
            <a:xfrm>
              <a:off x="6993" y="2137"/>
              <a:ext cx="5228" cy="3397"/>
            </a:xfrm>
            <a:prstGeom prst="roundRect">
              <a:avLst>
                <a:gd name="adj" fmla="val 5275"/>
              </a:avLst>
            </a:prstGeom>
            <a:solidFill>
              <a:srgbClr val="FFFFFF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8"/>
              </p:custDataLst>
            </p:nvPr>
          </p:nvSpPr>
          <p:spPr>
            <a:xfrm>
              <a:off x="7319" y="3449"/>
              <a:ext cx="4577" cy="1782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p>
              <a:pPr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6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围绕重要节日、学生需求和学校实际，设计更有体验感和参与感的活动。</a:t>
              </a:r>
              <a:endParaRPr lang="zh-CN" altLang="en-US" sz="1600" dirty="0">
                <a:ln>
                  <a:noFill/>
                  <a:prstDash val="sysDot"/>
                </a:ln>
                <a:solidFill>
                  <a:srgbClr val="212121"/>
                </a:solidFill>
                <a:latin typeface="方正粗金陵简体" panose="02000000000000000000" charset="-122"/>
                <a:ea typeface="方正粗金陵简体" panose="02000000000000000000" charset="-122"/>
                <a:cs typeface="+mn-ea"/>
                <a:sym typeface="+mn-ea"/>
              </a:endParaRPr>
            </a:p>
          </p:txBody>
        </p:sp>
        <p:sp>
          <p:nvSpPr>
            <p:cNvPr id="12" name="矩形 11"/>
            <p:cNvSpPr/>
            <p:nvPr>
              <p:custDataLst>
                <p:tags r:id="rId9"/>
              </p:custDataLst>
            </p:nvPr>
          </p:nvSpPr>
          <p:spPr>
            <a:xfrm>
              <a:off x="7319" y="2320"/>
              <a:ext cx="4909" cy="93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p>
              <a:pPr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</a:pPr>
              <a:r>
                <a:rPr lang="zh-CN" altLang="en-US" sz="2400">
                  <a:solidFill>
                    <a:srgbClr val="FF0000"/>
                  </a:solidFill>
                  <a:latin typeface="优设字由棒棒体" panose="00020600040101010101" charset="-122"/>
                  <a:ea typeface="优设字由棒棒体" panose="00020600040101010101" charset="-122"/>
                  <a:sym typeface="+mn-ea"/>
                </a:rPr>
                <a:t>继续提升主题教育质量</a:t>
              </a:r>
              <a:endParaRPr lang="zh-CN" altLang="en-US" sz="2400">
                <a:solidFill>
                  <a:srgbClr val="FF0000"/>
                </a:solidFill>
                <a:latin typeface="优设字由棒棒体" panose="00020600040101010101" charset="-122"/>
                <a:ea typeface="优设字由棒棒体" panose="00020600040101010101" charset="-122"/>
                <a:cs typeface="+mn-ea"/>
                <a:sym typeface="+mn-ea"/>
              </a:endParaRPr>
            </a:p>
          </p:txBody>
        </p:sp>
      </p:grpSp>
      <p:grpSp>
        <p:nvGrpSpPr>
          <p:cNvPr id="24" name="组合 23"/>
          <p:cNvGrpSpPr/>
          <p:nvPr>
            <p:custDataLst>
              <p:tags r:id="rId10"/>
            </p:custDataLst>
          </p:nvPr>
        </p:nvGrpSpPr>
        <p:grpSpPr>
          <a:xfrm>
            <a:off x="8030845" y="1356995"/>
            <a:ext cx="3319780" cy="2156460"/>
            <a:chOff x="12883" y="2137"/>
            <a:chExt cx="5228" cy="3396"/>
          </a:xfrm>
        </p:grpSpPr>
        <p:sp>
          <p:nvSpPr>
            <p:cNvPr id="23" name="矩形: 圆角 22"/>
            <p:cNvSpPr/>
            <p:nvPr>
              <p:custDataLst>
                <p:tags r:id="rId11"/>
              </p:custDataLst>
            </p:nvPr>
          </p:nvSpPr>
          <p:spPr>
            <a:xfrm>
              <a:off x="12883" y="2137"/>
              <a:ext cx="5228" cy="3397"/>
            </a:xfrm>
            <a:prstGeom prst="roundRect">
              <a:avLst>
                <a:gd name="adj" fmla="val 5275"/>
              </a:avLst>
            </a:prstGeom>
            <a:solidFill>
              <a:srgbClr val="FFFFFF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14" name="矩形 13"/>
            <p:cNvSpPr/>
            <p:nvPr>
              <p:custDataLst>
                <p:tags r:id="rId12"/>
              </p:custDataLst>
            </p:nvPr>
          </p:nvSpPr>
          <p:spPr>
            <a:xfrm>
              <a:off x="13208" y="3449"/>
              <a:ext cx="4577" cy="1782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p>
              <a:pPr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6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防溺水、防欺凌、交通安全、心理关爱等重点工作不能松劲，要坚持常提醒、常排查、常跟进。</a:t>
              </a:r>
              <a:endParaRPr lang="zh-CN" altLang="en-US" sz="1600" dirty="0">
                <a:ln>
                  <a:noFill/>
                  <a:prstDash val="sysDot"/>
                </a:ln>
                <a:solidFill>
                  <a:srgbClr val="212121"/>
                </a:solidFill>
                <a:latin typeface="方正粗金陵简体" panose="02000000000000000000" charset="-122"/>
                <a:ea typeface="方正粗金陵简体" panose="02000000000000000000" charset="-122"/>
                <a:cs typeface="+mn-ea"/>
                <a:sym typeface="+mn-ea"/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13"/>
              </p:custDataLst>
            </p:nvPr>
          </p:nvSpPr>
          <p:spPr>
            <a:xfrm>
              <a:off x="13208" y="2320"/>
              <a:ext cx="4614" cy="93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p>
              <a:pPr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</a:pPr>
              <a:r>
                <a:rPr lang="zh-CN" altLang="en-US" sz="2400">
                  <a:solidFill>
                    <a:srgbClr val="FF0000"/>
                  </a:solidFill>
                  <a:latin typeface="优设字由棒棒体" panose="00020600040101010101" charset="-122"/>
                  <a:ea typeface="优设字由棒棒体" panose="00020600040101010101" charset="-122"/>
                  <a:sym typeface="+mn-ea"/>
                </a:rPr>
                <a:t>继续加强心理健康和生命安全教育</a:t>
              </a:r>
              <a:endParaRPr lang="zh-CN" altLang="en-US" sz="2400">
                <a:solidFill>
                  <a:srgbClr val="FF0000"/>
                </a:solidFill>
                <a:latin typeface="优设字由棒棒体" panose="00020600040101010101" charset="-122"/>
                <a:ea typeface="优设字由棒棒体" panose="00020600040101010101" charset="-122"/>
                <a:cs typeface="+mn-ea"/>
                <a:sym typeface="+mn-ea"/>
              </a:endParaRPr>
            </a:p>
          </p:txBody>
        </p:sp>
      </p:grpSp>
      <p:grpSp>
        <p:nvGrpSpPr>
          <p:cNvPr id="33" name="组合 32"/>
          <p:cNvGrpSpPr/>
          <p:nvPr>
            <p:custDataLst>
              <p:tags r:id="rId14"/>
            </p:custDataLst>
          </p:nvPr>
        </p:nvGrpSpPr>
        <p:grpSpPr>
          <a:xfrm>
            <a:off x="850265" y="3785870"/>
            <a:ext cx="3319780" cy="2156460"/>
            <a:chOff x="1102" y="5962"/>
            <a:chExt cx="5228" cy="3396"/>
          </a:xfrm>
        </p:grpSpPr>
        <p:sp>
          <p:nvSpPr>
            <p:cNvPr id="40" name="矩形: 圆角 39"/>
            <p:cNvSpPr/>
            <p:nvPr>
              <p:custDataLst>
                <p:tags r:id="rId15"/>
              </p:custDataLst>
            </p:nvPr>
          </p:nvSpPr>
          <p:spPr>
            <a:xfrm>
              <a:off x="1102" y="5962"/>
              <a:ext cx="5228" cy="3397"/>
            </a:xfrm>
            <a:prstGeom prst="roundRect">
              <a:avLst>
                <a:gd name="adj" fmla="val 5275"/>
              </a:avLst>
            </a:prstGeom>
            <a:solidFill>
              <a:srgbClr val="FFFFFF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17" name="矩形 16"/>
            <p:cNvSpPr/>
            <p:nvPr>
              <p:custDataLst>
                <p:tags r:id="rId16"/>
              </p:custDataLst>
            </p:nvPr>
          </p:nvSpPr>
          <p:spPr>
            <a:xfrm>
              <a:off x="1428" y="7015"/>
              <a:ext cx="4577" cy="1782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p>
              <a:pPr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6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通过例会研讨、案例分享、专题培训、经验交流等方式，提高班主任班级治理和育人能力。</a:t>
              </a:r>
              <a:endParaRPr lang="zh-CN" altLang="en-US" sz="1600">
                <a:ln>
                  <a:noFill/>
                  <a:prstDash val="sysDot"/>
                </a:ln>
                <a:solidFill>
                  <a:srgbClr val="212121"/>
                </a:solidFill>
                <a:latin typeface="方正粗金陵简体" panose="02000000000000000000" charset="-122"/>
                <a:ea typeface="方正粗金陵简体" panose="02000000000000000000" charset="-122"/>
                <a:cs typeface="+mn-ea"/>
                <a:sym typeface="+mn-ea"/>
              </a:endParaRPr>
            </a:p>
          </p:txBody>
        </p:sp>
        <p:sp>
          <p:nvSpPr>
            <p:cNvPr id="19" name="矩形 18"/>
            <p:cNvSpPr/>
            <p:nvPr>
              <p:custDataLst>
                <p:tags r:id="rId17"/>
              </p:custDataLst>
            </p:nvPr>
          </p:nvSpPr>
          <p:spPr>
            <a:xfrm>
              <a:off x="1428" y="6145"/>
              <a:ext cx="4614" cy="93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p>
              <a:pPr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</a:pPr>
              <a:r>
                <a:rPr lang="zh-CN" altLang="en-US" sz="2400">
                  <a:solidFill>
                    <a:srgbClr val="FF0000"/>
                  </a:solidFill>
                  <a:latin typeface="优设字由棒棒体" panose="00020600040101010101" charset="-122"/>
                  <a:ea typeface="优设字由棒棒体" panose="00020600040101010101" charset="-122"/>
                  <a:sym typeface="+mn-ea"/>
                </a:rPr>
                <a:t>继续建强班主任队伍</a:t>
              </a:r>
              <a:endParaRPr lang="zh-CN" altLang="en-US" sz="2400">
                <a:solidFill>
                  <a:srgbClr val="FF0000"/>
                </a:solidFill>
                <a:latin typeface="优设字由棒棒体" panose="00020600040101010101" charset="-122"/>
                <a:ea typeface="优设字由棒棒体" panose="00020600040101010101" charset="-122"/>
                <a:cs typeface="+mn-ea"/>
                <a:sym typeface="+mn-ea"/>
              </a:endParaRPr>
            </a:p>
          </p:txBody>
        </p:sp>
      </p:grpSp>
      <p:grpSp>
        <p:nvGrpSpPr>
          <p:cNvPr id="32" name="组合 31"/>
          <p:cNvGrpSpPr/>
          <p:nvPr>
            <p:custDataLst>
              <p:tags r:id="rId18"/>
            </p:custDataLst>
          </p:nvPr>
        </p:nvGrpSpPr>
        <p:grpSpPr>
          <a:xfrm>
            <a:off x="4440555" y="3785870"/>
            <a:ext cx="3319780" cy="2156460"/>
            <a:chOff x="6993" y="5962"/>
            <a:chExt cx="5228" cy="3396"/>
          </a:xfrm>
        </p:grpSpPr>
        <p:sp>
          <p:nvSpPr>
            <p:cNvPr id="45" name="矩形: 圆角 44"/>
            <p:cNvSpPr/>
            <p:nvPr>
              <p:custDataLst>
                <p:tags r:id="rId19"/>
              </p:custDataLst>
            </p:nvPr>
          </p:nvSpPr>
          <p:spPr>
            <a:xfrm>
              <a:off x="6993" y="5962"/>
              <a:ext cx="5228" cy="3397"/>
            </a:xfrm>
            <a:prstGeom prst="roundRect">
              <a:avLst>
                <a:gd name="adj" fmla="val 5275"/>
              </a:avLst>
            </a:prstGeom>
            <a:solidFill>
              <a:srgbClr val="FFFFFF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20"/>
              </p:custDataLst>
            </p:nvPr>
          </p:nvSpPr>
          <p:spPr>
            <a:xfrm>
              <a:off x="7319" y="7015"/>
              <a:ext cx="4577" cy="1783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p>
              <a:pPr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6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进一步完善家校沟通机制，引导家长理解学校要求；积极对接资源，让育人合力更加稳定。</a:t>
              </a:r>
              <a:endParaRPr lang="zh-CN" altLang="en-US" sz="1600" dirty="0">
                <a:ln>
                  <a:noFill/>
                  <a:prstDash val="sysDot"/>
                </a:ln>
                <a:solidFill>
                  <a:srgbClr val="212121"/>
                </a:solidFill>
                <a:latin typeface="方正粗金陵简体" panose="02000000000000000000" charset="-122"/>
                <a:ea typeface="方正粗金陵简体" panose="02000000000000000000" charset="-122"/>
                <a:cs typeface="+mn-ea"/>
                <a:sym typeface="+mn-ea"/>
              </a:endParaRPr>
            </a:p>
          </p:txBody>
        </p:sp>
        <p:sp>
          <p:nvSpPr>
            <p:cNvPr id="26" name="矩形 25"/>
            <p:cNvSpPr/>
            <p:nvPr>
              <p:custDataLst>
                <p:tags r:id="rId21"/>
              </p:custDataLst>
            </p:nvPr>
          </p:nvSpPr>
          <p:spPr>
            <a:xfrm>
              <a:off x="7319" y="6145"/>
              <a:ext cx="4614" cy="93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p>
              <a:pPr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</a:pPr>
              <a:r>
                <a:rPr lang="zh-CN" altLang="en-US" sz="2400">
                  <a:solidFill>
                    <a:srgbClr val="FF0000"/>
                  </a:solidFill>
                  <a:latin typeface="优设字由棒棒体" panose="00020600040101010101" charset="-122"/>
                  <a:ea typeface="优设字由棒棒体" panose="00020600040101010101" charset="-122"/>
                  <a:sym typeface="+mn-ea"/>
                </a:rPr>
                <a:t>继续深化家校社协同</a:t>
              </a:r>
              <a:endParaRPr lang="zh-CN" altLang="en-US" sz="2400" dirty="0">
                <a:solidFill>
                  <a:srgbClr val="FF0000"/>
                </a:solidFill>
                <a:latin typeface="优设字由棒棒体" panose="00020600040101010101" charset="-122"/>
                <a:ea typeface="优设字由棒棒体" panose="00020600040101010101" charset="-122"/>
                <a:cs typeface="+mn-ea"/>
                <a:sym typeface="+mn-ea"/>
              </a:endParaRPr>
            </a:p>
          </p:txBody>
        </p:sp>
      </p:grpSp>
      <p:grpSp>
        <p:nvGrpSpPr>
          <p:cNvPr id="21" name="组合 20"/>
          <p:cNvGrpSpPr/>
          <p:nvPr>
            <p:custDataLst>
              <p:tags r:id="rId22"/>
            </p:custDataLst>
          </p:nvPr>
        </p:nvGrpSpPr>
        <p:grpSpPr>
          <a:xfrm>
            <a:off x="8021955" y="3785870"/>
            <a:ext cx="3321050" cy="2157095"/>
            <a:chOff x="12869" y="5962"/>
            <a:chExt cx="5230" cy="3397"/>
          </a:xfrm>
        </p:grpSpPr>
        <p:sp>
          <p:nvSpPr>
            <p:cNvPr id="50" name="矩形: 圆角 49"/>
            <p:cNvSpPr/>
            <p:nvPr>
              <p:custDataLst>
                <p:tags r:id="rId23"/>
              </p:custDataLst>
            </p:nvPr>
          </p:nvSpPr>
          <p:spPr>
            <a:xfrm>
              <a:off x="12869" y="5962"/>
              <a:ext cx="5228" cy="3397"/>
            </a:xfrm>
            <a:prstGeom prst="roundRect">
              <a:avLst>
                <a:gd name="adj" fmla="val 5275"/>
              </a:avLst>
            </a:prstGeom>
            <a:solidFill>
              <a:srgbClr val="FFFFFF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28" name="矩形 27"/>
            <p:cNvSpPr/>
            <p:nvPr>
              <p:custDataLst>
                <p:tags r:id="rId24"/>
              </p:custDataLst>
            </p:nvPr>
          </p:nvSpPr>
          <p:spPr>
            <a:xfrm>
              <a:off x="13195" y="7015"/>
              <a:ext cx="4577" cy="1782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p>
              <a:pPr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600"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围绕“日常育德、活动润德、协同护德”的工作思路，逐步形成成熟的校本德育课程品牌。</a:t>
              </a:r>
              <a:endParaRPr lang="zh-CN" altLang="en-US" sz="160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endParaRPr>
            </a:p>
            <a:p>
              <a:pPr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endParaRPr lang="zh-CN" altLang="en-US" sz="1600">
                <a:ln>
                  <a:noFill/>
                  <a:prstDash val="sysDot"/>
                </a:ln>
                <a:solidFill>
                  <a:srgbClr val="21212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endParaRPr>
            </a:p>
          </p:txBody>
        </p:sp>
        <p:sp>
          <p:nvSpPr>
            <p:cNvPr id="29" name="矩形 28"/>
            <p:cNvSpPr/>
            <p:nvPr>
              <p:custDataLst>
                <p:tags r:id="rId25"/>
              </p:custDataLst>
            </p:nvPr>
          </p:nvSpPr>
          <p:spPr>
            <a:xfrm>
              <a:off x="13195" y="6145"/>
              <a:ext cx="4904" cy="93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p>
              <a:pPr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</a:pPr>
              <a:r>
                <a:rPr lang="zh-CN" altLang="en-US" sz="2400">
                  <a:solidFill>
                    <a:srgbClr val="FF0000"/>
                  </a:solidFill>
                  <a:latin typeface="优设字由棒棒体" panose="00020600040101010101" charset="-122"/>
                  <a:ea typeface="优设字由棒棒体" panose="00020600040101010101" charset="-122"/>
                  <a:sym typeface="+mn-ea"/>
                </a:rPr>
                <a:t>继续打造校本德育特色</a:t>
              </a:r>
              <a:endParaRPr lang="zh-CN" altLang="en-US" sz="2400">
                <a:solidFill>
                  <a:srgbClr val="FF0000"/>
                </a:solidFill>
                <a:latin typeface="优设字由棒棒体" panose="00020600040101010101" charset="-122"/>
                <a:ea typeface="优设字由棒棒体" panose="00020600040101010101" charset="-122"/>
                <a:cs typeface="+mn-ea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组合 144"/>
          <p:cNvGrpSpPr/>
          <p:nvPr/>
        </p:nvGrpSpPr>
        <p:grpSpPr>
          <a:xfrm>
            <a:off x="807085" y="846455"/>
            <a:ext cx="10577195" cy="6011545"/>
            <a:chOff x="789271" y="1957744"/>
            <a:chExt cx="10562599" cy="4623039"/>
          </a:xfrm>
        </p:grpSpPr>
        <p:pic>
          <p:nvPicPr>
            <p:cNvPr id="160" name="图片 159" descr="微波炉在桌子上&#10;&#10;中度可信度描述已自动生成"/>
            <p:cNvPicPr>
              <a:picLocks noChangeAspect="1"/>
            </p:cNvPicPr>
            <p:nvPr/>
          </p:nvPicPr>
          <p:blipFill rotWithShape="1">
            <a:blip r:embed="rId1">
              <a:alphaModFix amt="80000"/>
              <a:clrChange>
                <a:clrFrom>
                  <a:srgbClr val="D3D1D0"/>
                </a:clrFrom>
                <a:clrTo>
                  <a:srgbClr val="D3D1D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6" t="2920" b="44648"/>
            <a:stretch>
              <a:fillRect/>
            </a:stretch>
          </p:blipFill>
          <p:spPr>
            <a:xfrm>
              <a:off x="789271" y="1957744"/>
              <a:ext cx="10562599" cy="4623039"/>
            </a:xfrm>
            <a:prstGeom prst="rect">
              <a:avLst/>
            </a:prstGeom>
          </p:spPr>
        </p:pic>
        <p:sp>
          <p:nvSpPr>
            <p:cNvPr id="164" name="文本框 163"/>
            <p:cNvSpPr txBox="1"/>
            <p:nvPr/>
          </p:nvSpPr>
          <p:spPr>
            <a:xfrm>
              <a:off x="1676410" y="2417264"/>
              <a:ext cx="8682422" cy="38461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0" fontAlgn="auto">
                <a:lnSpc>
                  <a:spcPct val="120000"/>
                </a:lnSpc>
              </a:pPr>
              <a:r>
                <a:rPr lang="en-US" altLang="zh-CN" sz="2400" dirty="0">
                  <a:solidFill>
                    <a:schemeClr val="tx1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    </a:t>
              </a:r>
              <a:r>
                <a:rPr lang="zh-CN" altLang="en-US" sz="2400" dirty="0">
                  <a:solidFill>
                    <a:schemeClr val="tx1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回看这个春季学期，学校德育工作没有停留在热闹的活动表面，而是在一件件小事中慢慢推进，</a:t>
              </a:r>
              <a:r>
                <a:rPr lang="zh-CN" altLang="en-US" sz="3200" dirty="0">
                  <a:solidFill>
                    <a:srgbClr val="C00000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小事不小</a:t>
              </a:r>
              <a:r>
                <a:rPr lang="zh-CN" altLang="en-US" sz="2400" dirty="0">
                  <a:solidFill>
                    <a:schemeClr val="tx1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，因为它们连着学生的</a:t>
              </a:r>
              <a:r>
                <a:rPr lang="zh-CN" altLang="en-US" sz="3200" dirty="0">
                  <a:solidFill>
                    <a:srgbClr val="C00000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习惯</a:t>
              </a:r>
              <a:r>
                <a:rPr lang="zh-CN" altLang="en-US" sz="2400" dirty="0">
                  <a:solidFill>
                    <a:schemeClr val="tx1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、</a:t>
              </a:r>
              <a:r>
                <a:rPr lang="zh-CN" altLang="en-US" sz="3200" dirty="0">
                  <a:solidFill>
                    <a:srgbClr val="C00000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情绪</a:t>
              </a:r>
              <a:r>
                <a:rPr lang="zh-CN" altLang="en-US" sz="2400" dirty="0">
                  <a:solidFill>
                    <a:schemeClr val="tx1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、</a:t>
              </a:r>
              <a:r>
                <a:rPr lang="zh-CN" altLang="en-US" sz="3200" dirty="0">
                  <a:solidFill>
                    <a:srgbClr val="C00000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责任</a:t>
              </a:r>
              <a:r>
                <a:rPr lang="zh-CN" altLang="en-US" sz="2400" dirty="0">
                  <a:solidFill>
                    <a:schemeClr val="tx1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和</a:t>
              </a:r>
              <a:r>
                <a:rPr lang="zh-CN" altLang="en-US" sz="3200" dirty="0">
                  <a:solidFill>
                    <a:srgbClr val="C00000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成长</a:t>
              </a:r>
              <a:r>
                <a:rPr lang="zh-CN" altLang="en-US" sz="2400" dirty="0">
                  <a:solidFill>
                    <a:schemeClr val="tx1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。这些变化细微，却让我们看见德育的价值。</a:t>
              </a:r>
              <a:endParaRPr lang="zh-CN" altLang="en-US" sz="2400" dirty="0">
                <a:solidFill>
                  <a:schemeClr val="tx1"/>
                </a:solidFill>
                <a:latin typeface="优设字由棒棒体" panose="00020600040101010101" charset="-122"/>
                <a:ea typeface="优设字由棒棒体" panose="00020600040101010101" charset="-122"/>
                <a:cs typeface="阿里巴巴普惠体 2.0 55 Regular" panose="00020600040101010101" pitchFamily="18" charset="-122"/>
              </a:endParaRPr>
            </a:p>
            <a:p>
              <a:pPr indent="0" fontAlgn="auto">
                <a:lnSpc>
                  <a:spcPct val="120000"/>
                </a:lnSpc>
              </a:pPr>
              <a:endParaRPr lang="zh-CN" altLang="en-US" sz="1000" dirty="0">
                <a:solidFill>
                  <a:schemeClr val="tx1"/>
                </a:solidFill>
                <a:latin typeface="优设字由棒棒体" panose="00020600040101010101" charset="-122"/>
                <a:ea typeface="优设字由棒棒体" panose="00020600040101010101" charset="-122"/>
                <a:cs typeface="阿里巴巴普惠体 2.0 55 Regular" panose="00020600040101010101" pitchFamily="18" charset="-122"/>
              </a:endParaRPr>
            </a:p>
            <a:p>
              <a:pPr indent="0" fontAlgn="auto">
                <a:lnSpc>
                  <a:spcPct val="120000"/>
                </a:lnSpc>
              </a:pPr>
              <a:r>
                <a:rPr lang="en-US" altLang="zh-CN" sz="2400" dirty="0">
                  <a:solidFill>
                    <a:schemeClr val="tx1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   </a:t>
              </a:r>
              <a:r>
                <a:rPr lang="zh-CN" altLang="en-US" sz="2400" dirty="0">
                  <a:solidFill>
                    <a:schemeClr val="tx1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下一阶段，学校将继续把德育做在学生真实成长处，不追求表面热闹，更</a:t>
              </a:r>
              <a:r>
                <a:rPr lang="zh-CN" altLang="en-US" sz="3200" dirty="0">
                  <a:solidFill>
                    <a:srgbClr val="C00000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重视实际改变</a:t>
              </a:r>
              <a:r>
                <a:rPr lang="zh-CN" altLang="en-US" sz="2400" dirty="0">
                  <a:solidFill>
                    <a:schemeClr val="tx1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；不只关注活动完成，更</a:t>
              </a:r>
              <a:r>
                <a:rPr lang="zh-CN" altLang="en-US" sz="3200" dirty="0">
                  <a:solidFill>
                    <a:srgbClr val="C00000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关注学生收获</a:t>
              </a:r>
              <a:r>
                <a:rPr lang="zh-CN" altLang="en-US" sz="2400" dirty="0">
                  <a:solidFill>
                    <a:schemeClr val="tx1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；不只解决眼前问题，更</a:t>
              </a:r>
              <a:r>
                <a:rPr lang="zh-CN" altLang="en-US" sz="3200" dirty="0">
                  <a:solidFill>
                    <a:srgbClr val="C00000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着眼长远成长</a:t>
              </a:r>
              <a:r>
                <a:rPr lang="zh-CN" altLang="en-US" sz="2400" dirty="0">
                  <a:solidFill>
                    <a:schemeClr val="tx1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。用稳定的常规托底，用有温度的关爱护航，用有质量的活动润心，让学生在校园生活中</a:t>
              </a:r>
              <a:r>
                <a:rPr lang="zh-CN" altLang="en-US" sz="3200" dirty="0">
                  <a:solidFill>
                    <a:srgbClr val="C00000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向上</a:t>
              </a:r>
              <a:r>
                <a:rPr lang="zh-CN" altLang="en-US" sz="2400" dirty="0">
                  <a:solidFill>
                    <a:schemeClr val="tx1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、</a:t>
              </a:r>
              <a:r>
                <a:rPr lang="zh-CN" altLang="en-US" sz="3200" dirty="0">
                  <a:solidFill>
                    <a:srgbClr val="C00000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向善</a:t>
              </a:r>
              <a:r>
                <a:rPr lang="zh-CN" altLang="en-US" sz="2400" dirty="0">
                  <a:solidFill>
                    <a:schemeClr val="tx1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、</a:t>
              </a:r>
              <a:r>
                <a:rPr lang="zh-CN" altLang="en-US" sz="3200" dirty="0">
                  <a:solidFill>
                    <a:srgbClr val="C00000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向美</a:t>
              </a:r>
              <a:r>
                <a:rPr lang="zh-CN" altLang="en-US" sz="2400" dirty="0">
                  <a:solidFill>
                    <a:schemeClr val="tx1"/>
                  </a:solidFill>
                  <a:latin typeface="优设字由棒棒体" panose="00020600040101010101" charset="-122"/>
                  <a:ea typeface="优设字由棒棒体" panose="00020600040101010101" charset="-122"/>
                  <a:cs typeface="阿里巴巴普惠体 2.0 55 Regular" panose="00020600040101010101" pitchFamily="18" charset="-122"/>
                </a:rPr>
                <a:t>生长。</a:t>
              </a:r>
              <a:endParaRPr lang="zh-CN" altLang="en-US" sz="2400" dirty="0">
                <a:solidFill>
                  <a:schemeClr val="tx1"/>
                </a:solidFill>
                <a:latin typeface="优设字由棒棒体" panose="00020600040101010101" charset="-122"/>
                <a:ea typeface="优设字由棒棒体" panose="00020600040101010101" charset="-122"/>
                <a:cs typeface="阿里巴巴普惠体 2.0 55 Regular" panose="00020600040101010101" pitchFamily="18" charset="-122"/>
              </a:endParaRPr>
            </a:p>
          </p:txBody>
        </p:sp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593725" y="342265"/>
            <a:ext cx="1631315" cy="154686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9477773" y="5107444"/>
            <a:ext cx="1537590" cy="16322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>
            <a:off x="1334452" y="413684"/>
            <a:ext cx="891104" cy="844509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10310258" y="1994674"/>
            <a:ext cx="1537590" cy="1632233"/>
          </a:xfrm>
          <a:prstGeom prst="rect">
            <a:avLst/>
          </a:prstGeom>
        </p:spPr>
      </p:pic>
      <p:grpSp>
        <p:nvGrpSpPr>
          <p:cNvPr id="19" name="组合 18"/>
          <p:cNvGrpSpPr/>
          <p:nvPr/>
        </p:nvGrpSpPr>
        <p:grpSpPr>
          <a:xfrm>
            <a:off x="6360160" y="1912620"/>
            <a:ext cx="4090670" cy="2572161"/>
            <a:chOff x="5742" y="2100"/>
            <a:chExt cx="4831" cy="4696"/>
          </a:xfrm>
        </p:grpSpPr>
        <p:grpSp>
          <p:nvGrpSpPr>
            <p:cNvPr id="32" name="组合 31"/>
            <p:cNvGrpSpPr/>
            <p:nvPr/>
          </p:nvGrpSpPr>
          <p:grpSpPr>
            <a:xfrm>
              <a:off x="5743" y="2100"/>
              <a:ext cx="4830" cy="4105"/>
              <a:chOff x="6240" y="2462"/>
              <a:chExt cx="4830" cy="4105"/>
            </a:xfrm>
          </p:grpSpPr>
          <p:sp>
            <p:nvSpPr>
              <p:cNvPr id="39" name="文本框 22"/>
              <p:cNvSpPr txBox="1"/>
              <p:nvPr/>
            </p:nvSpPr>
            <p:spPr>
              <a:xfrm>
                <a:off x="6240" y="2523"/>
                <a:ext cx="2415" cy="4044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zh-CN" altLang="en-US" sz="13800" dirty="0">
                    <a:ln w="101600">
                      <a:solidFill>
                        <a:schemeClr val="bg1"/>
                      </a:solidFill>
                    </a:ln>
                    <a:gradFill>
                      <a:gsLst>
                        <a:gs pos="0">
                          <a:srgbClr val="AC3611"/>
                        </a:gs>
                        <a:gs pos="100000">
                          <a:srgbClr val="3B0906"/>
                        </a:gs>
                      </a:gsLst>
                      <a:lin ang="1080000" scaled="0"/>
                    </a:gradFill>
                    <a:latin typeface="Aa老街招牌体" panose="02010600010101010101" pitchFamily="2" charset="-122"/>
                    <a:ea typeface="Aa老街招牌体" panose="02010600010101010101" pitchFamily="2" charset="-122"/>
                    <a:sym typeface="+mn-ea"/>
                  </a:rPr>
                  <a:t>大</a:t>
                </a:r>
                <a:endParaRPr lang="zh-CN" altLang="en-US" sz="13800" dirty="0">
                  <a:ln w="101600">
                    <a:solidFill>
                      <a:schemeClr val="bg1"/>
                    </a:solidFill>
                  </a:ln>
                  <a:gradFill>
                    <a:gsLst>
                      <a:gs pos="0">
                        <a:srgbClr val="AC3611"/>
                      </a:gs>
                      <a:gs pos="100000">
                        <a:srgbClr val="3B0906"/>
                      </a:gs>
                    </a:gsLst>
                    <a:lin ang="1080000" scaled="0"/>
                  </a:gradFill>
                  <a:latin typeface="Aa老街招牌体" panose="02010600010101010101" pitchFamily="2" charset="-122"/>
                  <a:ea typeface="Aa老街招牌体" panose="02010600010101010101" pitchFamily="2" charset="-122"/>
                  <a:sym typeface="+mn-ea"/>
                </a:endParaRPr>
              </a:p>
            </p:txBody>
          </p:sp>
          <p:sp>
            <p:nvSpPr>
              <p:cNvPr id="40" name="文本框 23"/>
              <p:cNvSpPr txBox="1"/>
              <p:nvPr/>
            </p:nvSpPr>
            <p:spPr>
              <a:xfrm>
                <a:off x="8655" y="2462"/>
                <a:ext cx="2415" cy="4044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zh-CN" altLang="en-US" sz="13800" dirty="0" smtClean="0">
                    <a:ln w="101600">
                      <a:solidFill>
                        <a:schemeClr val="bg1"/>
                      </a:solidFill>
                    </a:ln>
                    <a:gradFill>
                      <a:gsLst>
                        <a:gs pos="0">
                          <a:srgbClr val="AC3611"/>
                        </a:gs>
                        <a:gs pos="100000">
                          <a:srgbClr val="3B0906"/>
                        </a:gs>
                      </a:gsLst>
                      <a:lin ang="1080000" scaled="0"/>
                    </a:gradFill>
                    <a:latin typeface="Aa老街招牌体" panose="02010600010101010101" pitchFamily="2" charset="-122"/>
                    <a:ea typeface="Aa老街招牌体" panose="02010600010101010101" pitchFamily="2" charset="-122"/>
                    <a:sym typeface="+mn-ea"/>
                  </a:rPr>
                  <a:t>家</a:t>
                </a:r>
                <a:endParaRPr lang="zh-CN" altLang="en-US" sz="13800" dirty="0">
                  <a:ln w="101600">
                    <a:solidFill>
                      <a:schemeClr val="bg1"/>
                    </a:solidFill>
                  </a:ln>
                  <a:gradFill>
                    <a:gsLst>
                      <a:gs pos="0">
                        <a:srgbClr val="AC3611"/>
                      </a:gs>
                      <a:gs pos="100000">
                        <a:srgbClr val="3B0906"/>
                      </a:gs>
                    </a:gsLst>
                    <a:lin ang="1080000" scaled="0"/>
                  </a:gradFill>
                  <a:latin typeface="Aa老街招牌体" panose="02010600010101010101" pitchFamily="2" charset="-122"/>
                  <a:ea typeface="Aa老街招牌体" panose="02010600010101010101" pitchFamily="2" charset="-122"/>
                  <a:sym typeface="+mn-ea"/>
                </a:endParaRPr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5742" y="2118"/>
              <a:ext cx="4831" cy="4678"/>
              <a:chOff x="6240" y="2500"/>
              <a:chExt cx="4831" cy="4678"/>
            </a:xfrm>
          </p:grpSpPr>
          <p:sp>
            <p:nvSpPr>
              <p:cNvPr id="35" name="文本框 9"/>
              <p:cNvSpPr txBox="1"/>
              <p:nvPr/>
            </p:nvSpPr>
            <p:spPr>
              <a:xfrm>
                <a:off x="6240" y="2543"/>
                <a:ext cx="2415" cy="4044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zh-CN" altLang="en-US" sz="13800" dirty="0" smtClean="0">
                    <a:gradFill>
                      <a:gsLst>
                        <a:gs pos="0">
                          <a:srgbClr val="AC3611"/>
                        </a:gs>
                        <a:gs pos="100000">
                          <a:srgbClr val="3B0906"/>
                        </a:gs>
                      </a:gsLst>
                      <a:lin ang="1080000" scaled="0"/>
                    </a:gradFill>
                    <a:latin typeface="Aa老街招牌体" panose="02010600010101010101" pitchFamily="2" charset="-122"/>
                    <a:ea typeface="Aa老街招牌体" panose="02010600010101010101" pitchFamily="2" charset="-122"/>
                    <a:sym typeface="+mn-ea"/>
                  </a:rPr>
                  <a:t>大</a:t>
                </a:r>
                <a:endParaRPr lang="zh-CN" altLang="en-US" sz="13800" dirty="0">
                  <a:gradFill>
                    <a:gsLst>
                      <a:gs pos="0">
                        <a:srgbClr val="AC3611"/>
                      </a:gs>
                      <a:gs pos="100000">
                        <a:srgbClr val="3B0906"/>
                      </a:gs>
                    </a:gsLst>
                    <a:lin ang="1080000" scaled="0"/>
                  </a:gradFill>
                  <a:latin typeface="Aa老街招牌体" panose="02010600010101010101" pitchFamily="2" charset="-122"/>
                  <a:ea typeface="Aa老街招牌体" panose="02010600010101010101" pitchFamily="2" charset="-122"/>
                  <a:sym typeface="+mn-ea"/>
                </a:endParaRPr>
              </a:p>
            </p:txBody>
          </p:sp>
          <p:sp>
            <p:nvSpPr>
              <p:cNvPr id="36" name="文本框 10"/>
              <p:cNvSpPr txBox="1"/>
              <p:nvPr/>
            </p:nvSpPr>
            <p:spPr>
              <a:xfrm>
                <a:off x="8656" y="2500"/>
                <a:ext cx="2415" cy="4678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zh-CN" altLang="en-US" sz="13800" dirty="0" smtClean="0">
                    <a:gradFill>
                      <a:gsLst>
                        <a:gs pos="0">
                          <a:srgbClr val="AC3611"/>
                        </a:gs>
                        <a:gs pos="100000">
                          <a:srgbClr val="3B0906"/>
                        </a:gs>
                      </a:gsLst>
                      <a:lin ang="1080000" scaled="0"/>
                    </a:gradFill>
                    <a:latin typeface="Aa老街招牌体" panose="02010600010101010101" pitchFamily="2" charset="-122"/>
                    <a:ea typeface="Aa老街招牌体" panose="02010600010101010101" pitchFamily="2" charset="-122"/>
                    <a:sym typeface="+mn-ea"/>
                  </a:rPr>
                  <a:t>家</a:t>
                </a:r>
                <a:endParaRPr lang="zh-CN" altLang="en-US" sz="13800" dirty="0">
                  <a:gradFill>
                    <a:gsLst>
                      <a:gs pos="0">
                        <a:srgbClr val="AC3611"/>
                      </a:gs>
                      <a:gs pos="100000">
                        <a:srgbClr val="3B0906"/>
                      </a:gs>
                    </a:gsLst>
                    <a:lin ang="1080000" scaled="0"/>
                  </a:gradFill>
                  <a:latin typeface="Aa老街招牌体" panose="02010600010101010101" pitchFamily="2" charset="-122"/>
                  <a:ea typeface="Aa老街招牌体" panose="02010600010101010101" pitchFamily="2" charset="-122"/>
                  <a:sym typeface="+mn-ea"/>
                </a:endParaRPr>
              </a:p>
            </p:txBody>
          </p:sp>
        </p:grpSp>
      </p:grpSp>
      <p:sp>
        <p:nvSpPr>
          <p:cNvPr id="23" name="文本框 22"/>
          <p:cNvSpPr txBox="1"/>
          <p:nvPr/>
        </p:nvSpPr>
        <p:spPr>
          <a:xfrm>
            <a:off x="4316095" y="1951355"/>
            <a:ext cx="2044700" cy="19119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3800" dirty="0" smtClean="0">
                <a:ln w="101600">
                  <a:solidFill>
                    <a:schemeClr val="bg1"/>
                  </a:solidFill>
                </a:ln>
                <a:gradFill>
                  <a:gsLst>
                    <a:gs pos="0">
                      <a:srgbClr val="AC3611"/>
                    </a:gs>
                    <a:gs pos="100000">
                      <a:srgbClr val="3B0906"/>
                    </a:gs>
                  </a:gsLst>
                  <a:lin ang="1080000" scaled="0"/>
                </a:gradFill>
                <a:latin typeface="Aa老街招牌体" panose="02010600010101010101" pitchFamily="2" charset="-122"/>
                <a:ea typeface="Aa老街招牌体" panose="02010600010101010101" pitchFamily="2" charset="-122"/>
                <a:sym typeface="+mn-ea"/>
              </a:rPr>
              <a:t>谢</a:t>
            </a:r>
            <a:endParaRPr lang="zh-CN" altLang="en-US" sz="13800" dirty="0">
              <a:ln w="101600">
                <a:solidFill>
                  <a:schemeClr val="bg1"/>
                </a:solidFill>
              </a:ln>
              <a:gradFill>
                <a:gsLst>
                  <a:gs pos="0">
                    <a:srgbClr val="AC3611"/>
                  </a:gs>
                  <a:gs pos="100000">
                    <a:srgbClr val="3B0906"/>
                  </a:gs>
                </a:gsLst>
                <a:lin ang="1080000" scaled="0"/>
              </a:gradFill>
              <a:latin typeface="Aa老街招牌体" panose="02010600010101010101" pitchFamily="2" charset="-122"/>
              <a:ea typeface="Aa老街招牌体" panose="02010600010101010101" pitchFamily="2" charset="-122"/>
              <a:sym typeface="+mn-ea"/>
            </a:endParaRPr>
          </a:p>
        </p:txBody>
      </p:sp>
      <p:sp>
        <p:nvSpPr>
          <p:cNvPr id="24" name="文本框 9"/>
          <p:cNvSpPr txBox="1"/>
          <p:nvPr/>
        </p:nvSpPr>
        <p:spPr>
          <a:xfrm>
            <a:off x="4316095" y="1898015"/>
            <a:ext cx="2044700" cy="19119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3800" dirty="0" smtClean="0">
                <a:gradFill>
                  <a:gsLst>
                    <a:gs pos="0">
                      <a:srgbClr val="AC3611"/>
                    </a:gs>
                    <a:gs pos="100000">
                      <a:srgbClr val="3B0906"/>
                    </a:gs>
                  </a:gsLst>
                  <a:lin ang="1080000" scaled="0"/>
                </a:gradFill>
                <a:latin typeface="Aa老街招牌体" panose="02010600010101010101" pitchFamily="2" charset="-122"/>
                <a:ea typeface="Aa老街招牌体" panose="02010600010101010101" pitchFamily="2" charset="-122"/>
                <a:sym typeface="+mn-ea"/>
              </a:rPr>
              <a:t>谢</a:t>
            </a:r>
            <a:endParaRPr lang="zh-CN" altLang="en-US" sz="13800" dirty="0">
              <a:gradFill>
                <a:gsLst>
                  <a:gs pos="0">
                    <a:srgbClr val="AC3611"/>
                  </a:gs>
                  <a:gs pos="100000">
                    <a:srgbClr val="3B0906"/>
                  </a:gs>
                </a:gsLst>
                <a:lin ang="1080000" scaled="0"/>
              </a:gradFill>
              <a:latin typeface="Aa老街招牌体" panose="02010600010101010101" pitchFamily="2" charset="-122"/>
              <a:ea typeface="Aa老街招牌体" panose="02010600010101010101" pitchFamily="2" charset="-122"/>
              <a:sym typeface="+mn-ea"/>
            </a:endParaRPr>
          </a:p>
        </p:txBody>
      </p:sp>
      <p:sp>
        <p:nvSpPr>
          <p:cNvPr id="25" name="文本框 22"/>
          <p:cNvSpPr txBox="1"/>
          <p:nvPr/>
        </p:nvSpPr>
        <p:spPr>
          <a:xfrm>
            <a:off x="2183765" y="1924050"/>
            <a:ext cx="2044700" cy="19119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3800" dirty="0" smtClean="0">
                <a:ln w="101600">
                  <a:solidFill>
                    <a:schemeClr val="bg1"/>
                  </a:solidFill>
                </a:ln>
                <a:gradFill>
                  <a:gsLst>
                    <a:gs pos="0">
                      <a:srgbClr val="AC3611"/>
                    </a:gs>
                    <a:gs pos="100000">
                      <a:srgbClr val="3B0906"/>
                    </a:gs>
                  </a:gsLst>
                  <a:lin ang="1080000" scaled="0"/>
                </a:gradFill>
                <a:latin typeface="Aa老街招牌体" panose="02010600010101010101" pitchFamily="2" charset="-122"/>
                <a:ea typeface="Aa老街招牌体" panose="02010600010101010101" pitchFamily="2" charset="-122"/>
                <a:sym typeface="+mn-ea"/>
              </a:rPr>
              <a:t>谢</a:t>
            </a:r>
            <a:endParaRPr lang="zh-CN" altLang="en-US" sz="13800" dirty="0">
              <a:ln w="101600">
                <a:solidFill>
                  <a:schemeClr val="bg1"/>
                </a:solidFill>
              </a:ln>
              <a:gradFill>
                <a:gsLst>
                  <a:gs pos="0">
                    <a:srgbClr val="AC3611"/>
                  </a:gs>
                  <a:gs pos="100000">
                    <a:srgbClr val="3B0906"/>
                  </a:gs>
                </a:gsLst>
                <a:lin ang="1080000" scaled="0"/>
              </a:gradFill>
              <a:latin typeface="Aa老街招牌体" panose="02010600010101010101" pitchFamily="2" charset="-122"/>
              <a:ea typeface="Aa老街招牌体" panose="02010600010101010101" pitchFamily="2" charset="-122"/>
              <a:sym typeface="+mn-ea"/>
            </a:endParaRPr>
          </a:p>
        </p:txBody>
      </p:sp>
      <p:sp>
        <p:nvSpPr>
          <p:cNvPr id="26" name="文本框 9"/>
          <p:cNvSpPr txBox="1"/>
          <p:nvPr/>
        </p:nvSpPr>
        <p:spPr>
          <a:xfrm>
            <a:off x="2146300" y="1912620"/>
            <a:ext cx="2044700" cy="19119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3800" dirty="0" smtClean="0">
                <a:gradFill>
                  <a:gsLst>
                    <a:gs pos="0">
                      <a:srgbClr val="AC3611"/>
                    </a:gs>
                    <a:gs pos="100000">
                      <a:srgbClr val="3B0906"/>
                    </a:gs>
                  </a:gsLst>
                  <a:lin ang="1080000" scaled="0"/>
                </a:gradFill>
                <a:latin typeface="Aa老街招牌体" panose="02010600010101010101" pitchFamily="2" charset="-122"/>
                <a:ea typeface="Aa老街招牌体" panose="02010600010101010101" pitchFamily="2" charset="-122"/>
                <a:sym typeface="+mn-ea"/>
              </a:rPr>
              <a:t>谢</a:t>
            </a:r>
            <a:endParaRPr lang="zh-CN" altLang="en-US" sz="13800" dirty="0">
              <a:gradFill>
                <a:gsLst>
                  <a:gs pos="0">
                    <a:srgbClr val="AC3611"/>
                  </a:gs>
                  <a:gs pos="100000">
                    <a:srgbClr val="3B0906"/>
                  </a:gs>
                </a:gsLst>
                <a:lin ang="1080000" scaled="0"/>
              </a:gradFill>
              <a:latin typeface="Aa老街招牌体" panose="02010600010101010101" pitchFamily="2" charset="-122"/>
              <a:ea typeface="Aa老街招牌体" panose="0201060001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2289175" y="4273550"/>
            <a:ext cx="8570595" cy="648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/>
          <a:lstStyle>
            <a:defPPr>
              <a:defRPr lang="zh-CN"/>
            </a:defPPr>
            <a:lvl1pPr algn="ctr">
              <a:defRPr sz="2000"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4000">
                <a:solidFill>
                  <a:srgbClr val="000000"/>
                </a:solidFill>
                <a:latin typeface="李白谪仙醉卧惊鸿" panose="02000503000000000000" charset="-122"/>
                <a:ea typeface="李白谪仙醉卧惊鸿" panose="02000503000000000000" charset="-122"/>
                <a:cs typeface="华文新魏" panose="02010800040101010101" charset="-122"/>
              </a:rPr>
              <a:t>——2026年春季学校德育工作总结</a:t>
            </a:r>
            <a:endParaRPr lang="zh-CN" altLang="en-US" sz="4000">
              <a:solidFill>
                <a:srgbClr val="000000"/>
              </a:solidFill>
              <a:latin typeface="李白谪仙醉卧惊鸿" panose="02000503000000000000" charset="-122"/>
              <a:ea typeface="李白谪仙醉卧惊鸿" panose="02000503000000000000" charset="-122"/>
              <a:cs typeface="华文新魏" panose="02010800040101010101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 rot="0">
            <a:off x="4093845" y="5568315"/>
            <a:ext cx="5121275" cy="481270"/>
            <a:chOff x="1924863" y="4631848"/>
            <a:chExt cx="5121300" cy="481555"/>
          </a:xfrm>
        </p:grpSpPr>
        <p:grpSp>
          <p:nvGrpSpPr>
            <p:cNvPr id="27" name="组合 26"/>
            <p:cNvGrpSpPr/>
            <p:nvPr/>
          </p:nvGrpSpPr>
          <p:grpSpPr>
            <a:xfrm>
              <a:off x="1924863" y="4631848"/>
              <a:ext cx="2500569" cy="475648"/>
              <a:chOff x="2230415" y="11829104"/>
              <a:chExt cx="1954856" cy="707620"/>
            </a:xfrm>
            <a:effectLst>
              <a:reflection blurRad="6350" stA="50000" endA="300" endPos="90000" dist="50800" dir="5400000" sy="-100000" algn="bl" rotWithShape="0"/>
            </a:effectLst>
          </p:grpSpPr>
          <p:sp>
            <p:nvSpPr>
              <p:cNvPr id="31" name="圆角矩形 25"/>
              <p:cNvSpPr/>
              <p:nvPr>
                <p:custDataLst>
                  <p:tags r:id="rId4"/>
                </p:custDataLst>
              </p:nvPr>
            </p:nvSpPr>
            <p:spPr bwMode="auto">
              <a:xfrm>
                <a:off x="2230415" y="11829104"/>
                <a:ext cx="1610122" cy="695374"/>
              </a:xfrm>
              <a:prstGeom prst="roundRect">
                <a:avLst>
                  <a:gd name="adj" fmla="val 50000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190500" dist="63500" dir="2700000" algn="tl" rotWithShape="0">
                  <a:schemeClr val="tx1">
                    <a:lumMod val="50000"/>
                    <a:lumOff val="50000"/>
                    <a:alpha val="30000"/>
                  </a:schemeClr>
                </a:outerShdw>
              </a:effectLst>
            </p:spPr>
            <p:txBody>
              <a:bodyPr vert="horz" wrap="square" lIns="54864" tIns="54864" rIns="54864" bIns="54864" numCol="1" rtlCol="0" anchor="ctr" anchorCtr="0" compatLnSpc="1">
                <a:spAutoFit/>
              </a:bodyPr>
              <a:lstStyle/>
              <a:p>
                <a:pPr defTabSz="2924175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1440" b="1" dirty="0">
                    <a:solidFill>
                      <a:schemeClr val="tx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" panose="00020600040101010101" charset="-122"/>
                    <a:sym typeface="思源宋体 CN" panose="02020400000000000000" pitchFamily="18" charset="-122"/>
                  </a:rPr>
                  <a:t>   汇报人</a:t>
                </a:r>
                <a:endParaRPr lang="zh-CN" altLang="en-US" sz="1440" b="1" dirty="0">
                  <a:solidFill>
                    <a:schemeClr val="tx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" panose="00020600040101010101" charset="-122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3" name="圆角矩形 26"/>
              <p:cNvSpPr/>
              <p:nvPr>
                <p:custDataLst>
                  <p:tags r:id="rId5"/>
                </p:custDataLst>
              </p:nvPr>
            </p:nvSpPr>
            <p:spPr bwMode="auto">
              <a:xfrm>
                <a:off x="3082105" y="11840895"/>
                <a:ext cx="1103166" cy="695829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95000"/>
                    </a:schemeClr>
                  </a:gs>
                </a:gsLst>
                <a:lin ang="2700000" scaled="1"/>
              </a:gra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190500" dist="63500" dir="2700000" algn="tl" rotWithShape="0">
                  <a:schemeClr val="tx1">
                    <a:lumMod val="50000"/>
                    <a:lumOff val="50000"/>
                    <a:alpha val="30000"/>
                  </a:schemeClr>
                </a:outerShdw>
              </a:effectLst>
            </p:spPr>
            <p:txBody>
              <a:bodyPr vert="horz" wrap="square" lIns="54864" tIns="54864" rIns="54864" bIns="54864" numCol="1" rtlCol="0" anchor="ctr" anchorCtr="0" compatLnSpc="1">
                <a:spAutoFit/>
              </a:bodyPr>
              <a:lstStyle/>
              <a:p>
                <a:pPr lvl="1" algn="ctr" defTabSz="2924175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440" b="1" dirty="0" smtClean="0">
                    <a:solidFill>
                      <a:schemeClr val="tx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" panose="00020600040101010101" charset="-122"/>
                    <a:sym typeface="思源宋体 CN" panose="02020400000000000000" pitchFamily="18" charset="-122"/>
                  </a:rPr>
                  <a:t>XXX</a:t>
                </a:r>
                <a:endParaRPr lang="en-US" altLang="zh-CN" sz="1440" b="1" dirty="0" smtClean="0">
                  <a:solidFill>
                    <a:schemeClr val="tx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" panose="00020600040101010101" charset="-122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4686248" y="4645955"/>
              <a:ext cx="2359915" cy="467448"/>
              <a:chOff x="2360988" y="11850095"/>
              <a:chExt cx="1844897" cy="695421"/>
            </a:xfrm>
            <a:effectLst>
              <a:reflection blurRad="6350" stA="50000" endA="300" endPos="90000" dist="50800" dir="5400000" sy="-100000" algn="bl" rotWithShape="0"/>
            </a:effectLst>
          </p:grpSpPr>
          <p:sp>
            <p:nvSpPr>
              <p:cNvPr id="29" name="圆角矩形 25"/>
              <p:cNvSpPr/>
              <p:nvPr>
                <p:custDataLst>
                  <p:tags r:id="rId6"/>
                </p:custDataLst>
              </p:nvPr>
            </p:nvSpPr>
            <p:spPr bwMode="auto">
              <a:xfrm>
                <a:off x="2360988" y="11850095"/>
                <a:ext cx="1610122" cy="695374"/>
              </a:xfrm>
              <a:prstGeom prst="roundRect">
                <a:avLst>
                  <a:gd name="adj" fmla="val 50000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190500" dist="63500" dir="2700000" algn="tl" rotWithShape="0">
                  <a:schemeClr val="tx1">
                    <a:lumMod val="50000"/>
                    <a:lumOff val="50000"/>
                    <a:alpha val="30000"/>
                  </a:schemeClr>
                </a:outerShdw>
              </a:effectLst>
            </p:spPr>
            <p:txBody>
              <a:bodyPr vert="horz" wrap="square" lIns="54864" tIns="54864" rIns="54864" bIns="54864" numCol="1" rtlCol="0" anchor="ctr" anchorCtr="0" compatLnSpc="1">
                <a:spAutoFit/>
              </a:bodyPr>
              <a:lstStyle/>
              <a:p>
                <a:pPr defTabSz="2924175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1440" b="1" dirty="0">
                    <a:solidFill>
                      <a:schemeClr val="tx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" panose="00020600040101010101" charset="-122"/>
                    <a:sym typeface="思源宋体 CN" panose="02020400000000000000" pitchFamily="18" charset="-122"/>
                  </a:rPr>
                  <a:t>   </a:t>
                </a:r>
                <a:r>
                  <a:rPr lang="zh-CN" altLang="en-US" sz="1440" b="1" dirty="0" smtClean="0">
                    <a:solidFill>
                      <a:schemeClr val="tx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" panose="00020600040101010101" charset="-122"/>
                    <a:sym typeface="思源宋体 CN" panose="02020400000000000000" pitchFamily="18" charset="-122"/>
                  </a:rPr>
                  <a:t>时间</a:t>
                </a:r>
                <a:endParaRPr lang="zh-CN" altLang="en-US" sz="1440" b="1" dirty="0" smtClean="0">
                  <a:solidFill>
                    <a:schemeClr val="tx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" panose="00020600040101010101" charset="-122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30" name="圆角矩形 26"/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3071068" y="11850321"/>
                <a:ext cx="1134817" cy="695195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95000"/>
                    </a:schemeClr>
                  </a:gs>
                </a:gsLst>
                <a:lin ang="2700000" scaled="1"/>
              </a:gra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190500" dist="63500" dir="2700000" algn="tl" rotWithShape="0">
                  <a:schemeClr val="tx1">
                    <a:lumMod val="50000"/>
                    <a:lumOff val="50000"/>
                    <a:alpha val="30000"/>
                  </a:schemeClr>
                </a:outerShdw>
              </a:effectLst>
            </p:spPr>
            <p:txBody>
              <a:bodyPr vert="horz" wrap="square" lIns="54864" tIns="54864" rIns="54864" bIns="54864" numCol="1" rtlCol="0" anchor="ctr" anchorCtr="0" compatLnSpc="1">
                <a:spAutoFit/>
              </a:bodyPr>
              <a:lstStyle/>
              <a:p>
                <a:pPr algn="ctr" defTabSz="2924175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440" b="1" dirty="0">
                    <a:solidFill>
                      <a:schemeClr val="tx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" panose="00020600040101010101" charset="-122"/>
                    <a:sym typeface="思源宋体 CN" panose="02020400000000000000" pitchFamily="18" charset="-122"/>
                  </a:rPr>
                  <a:t>2026.06</a:t>
                </a:r>
                <a:endParaRPr lang="en-US" altLang="zh-CN" sz="1440" b="1" dirty="0">
                  <a:solidFill>
                    <a:schemeClr val="tx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" panose="00020600040101010101" charset="-122"/>
                  <a:sym typeface="思源宋体 CN" panose="02020400000000000000" pitchFamily="18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945426" y="1837413"/>
            <a:ext cx="1441420" cy="3200832"/>
            <a:chOff x="1528294" y="1491598"/>
            <a:chExt cx="1441420" cy="3200832"/>
          </a:xfrm>
        </p:grpSpPr>
        <p:sp>
          <p:nvSpPr>
            <p:cNvPr id="3" name="文本框 2"/>
            <p:cNvSpPr txBox="1"/>
            <p:nvPr/>
          </p:nvSpPr>
          <p:spPr>
            <a:xfrm>
              <a:off x="1528476" y="1491598"/>
              <a:ext cx="1427480" cy="1599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9800" dirty="0">
                  <a:latin typeface="优设字由棒棒体" panose="00020600040101010101" charset="-122"/>
                  <a:ea typeface="优设字由棒棒体" panose="00020600040101010101" charset="-122"/>
                </a:rPr>
                <a:t>目</a:t>
              </a:r>
              <a:endParaRPr lang="zh-CN" altLang="en-US" sz="9800" dirty="0">
                <a:latin typeface="优设字由棒棒体" panose="00020600040101010101" charset="-122"/>
                <a:ea typeface="优设字由棒棒体" panose="00020600040101010101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528294" y="3091992"/>
              <a:ext cx="1441420" cy="1600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9800" dirty="0">
                  <a:latin typeface="优设字由棒棒体" panose="00020600040101010101" charset="-122"/>
                  <a:ea typeface="优设字由棒棒体" panose="00020600040101010101" charset="-122"/>
                </a:rPr>
                <a:t>录</a:t>
              </a:r>
              <a:endParaRPr lang="zh-CN" altLang="en-US" sz="9800" dirty="0">
                <a:latin typeface="优设字由棒棒体" panose="00020600040101010101" charset="-122"/>
                <a:ea typeface="优设字由棒棒体" panose="00020600040101010101" charset="-122"/>
              </a:endParaRPr>
            </a:p>
          </p:txBody>
        </p:sp>
      </p:grpSp>
      <p:pic>
        <p:nvPicPr>
          <p:cNvPr id="46" name="图片 45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>
            <a:off x="11043494" y="-144059"/>
            <a:ext cx="1122749" cy="1191857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430969" y="1539082"/>
            <a:ext cx="891104" cy="844509"/>
          </a:xfrm>
          <a:prstGeom prst="rect">
            <a:avLst/>
          </a:prstGeom>
        </p:spPr>
      </p:pic>
      <p:sp>
        <p:nvSpPr>
          <p:cNvPr id="72" name="圆角矩形 71"/>
          <p:cNvSpPr/>
          <p:nvPr>
            <p:custDataLst>
              <p:tags r:id="rId3"/>
            </p:custDataLst>
          </p:nvPr>
        </p:nvSpPr>
        <p:spPr>
          <a:xfrm>
            <a:off x="2635885" y="833755"/>
            <a:ext cx="8775700" cy="60071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 cap="flat" cmpd="sng" algn="ctr">
            <a:solidFill>
              <a:srgbClr val="FFDD9F"/>
            </a:solidFill>
            <a:prstDash val="solid"/>
          </a:ln>
          <a:effectLst>
            <a:outerShdw blurRad="127000" dist="127000" dir="2700000" algn="tl" rotWithShape="0">
              <a:srgbClr val="EFC67D">
                <a:lumMod val="60000"/>
                <a:lumOff val="40000"/>
                <a:alpha val="40000"/>
              </a:srgbClr>
            </a:outerShdw>
          </a:effectLst>
        </p:spPr>
        <p:txBody>
          <a:bodyPr rtlCol="0" anchor="ctr"/>
          <a:p>
            <a:pPr marL="360045" indent="0" algn="l" fontAlgn="auto"/>
            <a:r>
              <a:rPr lang="zh-CN" altLang="en-US" sz="2400" dirty="0">
                <a:gradFill>
                  <a:gsLst>
                    <a:gs pos="50410">
                      <a:srgbClr val="1F1F1F"/>
                    </a:gs>
                    <a:gs pos="0">
                      <a:srgbClr val="020202"/>
                    </a:gs>
                    <a:gs pos="100000">
                      <a:srgbClr val="424242"/>
                    </a:gs>
                  </a:gsLst>
                  <a:lin ang="5400000" scaled="1"/>
                </a:gra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宋体" panose="02010600030101010101" pitchFamily="2" charset="-122"/>
              </a:rPr>
              <a:t>一、工作定位：把德育做在“学生真实成长处”</a:t>
            </a:r>
            <a:endParaRPr lang="zh-CN" altLang="en-US" sz="2400" dirty="0">
              <a:gradFill>
                <a:gsLst>
                  <a:gs pos="50410">
                    <a:srgbClr val="1F1F1F"/>
                  </a:gs>
                  <a:gs pos="0">
                    <a:srgbClr val="020202"/>
                  </a:gs>
                  <a:gs pos="100000">
                    <a:srgbClr val="424242"/>
                  </a:gs>
                </a:gsLst>
                <a:lin ang="5400000" scaled="1"/>
              </a:gra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宋体" panose="02010600030101010101" pitchFamily="2" charset="-122"/>
            </a:endParaRPr>
          </a:p>
        </p:txBody>
      </p:sp>
      <p:sp>
        <p:nvSpPr>
          <p:cNvPr id="5" name="圆角矩形 4"/>
          <p:cNvSpPr/>
          <p:nvPr>
            <p:custDataLst>
              <p:tags r:id="rId4"/>
            </p:custDataLst>
          </p:nvPr>
        </p:nvSpPr>
        <p:spPr>
          <a:xfrm>
            <a:off x="2635885" y="1609090"/>
            <a:ext cx="8775700" cy="60071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 cap="flat" cmpd="sng" algn="ctr">
            <a:solidFill>
              <a:srgbClr val="FFDD9F"/>
            </a:solidFill>
            <a:prstDash val="solid"/>
          </a:ln>
          <a:effectLst>
            <a:outerShdw blurRad="127000" dist="127000" dir="2700000" algn="tl" rotWithShape="0">
              <a:srgbClr val="EFC67D">
                <a:lumMod val="60000"/>
                <a:lumOff val="40000"/>
                <a:alpha val="40000"/>
              </a:srgbClr>
            </a:outerShdw>
          </a:effectLst>
        </p:spPr>
        <p:txBody>
          <a:bodyPr rtlCol="0" anchor="ctr"/>
          <a:p>
            <a:pPr marL="360045" indent="0" algn="l" fontAlgn="auto"/>
            <a:r>
              <a:rPr lang="zh-CN" altLang="en-US" sz="2400" dirty="0">
                <a:gradFill>
                  <a:gsLst>
                    <a:gs pos="50410">
                      <a:srgbClr val="1F1F1F"/>
                    </a:gs>
                    <a:gs pos="0">
                      <a:srgbClr val="020202"/>
                    </a:gs>
                    <a:gs pos="100000">
                      <a:srgbClr val="424242"/>
                    </a:gs>
                  </a:gsLst>
                  <a:lin ang="5400000" scaled="1"/>
                </a:gra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宋体" panose="02010600030101010101" pitchFamily="2" charset="-122"/>
              </a:rPr>
              <a:t>二、守住一条底线：让安全成为德育工作的基本前提</a:t>
            </a:r>
            <a:endParaRPr lang="zh-CN" altLang="en-US" sz="2400" dirty="0">
              <a:gradFill>
                <a:gsLst>
                  <a:gs pos="50410">
                    <a:srgbClr val="1F1F1F"/>
                  </a:gs>
                  <a:gs pos="0">
                    <a:srgbClr val="020202"/>
                  </a:gs>
                  <a:gs pos="100000">
                    <a:srgbClr val="424242"/>
                  </a:gs>
                </a:gsLst>
                <a:lin ang="5400000" scaled="1"/>
              </a:gra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宋体" panose="02010600030101010101" pitchFamily="2" charset="-122"/>
            </a:endParaRPr>
          </a:p>
        </p:txBody>
      </p:sp>
      <p:sp>
        <p:nvSpPr>
          <p:cNvPr id="7" name="圆角矩形 6"/>
          <p:cNvSpPr/>
          <p:nvPr>
            <p:custDataLst>
              <p:tags r:id="rId5"/>
            </p:custDataLst>
          </p:nvPr>
        </p:nvSpPr>
        <p:spPr>
          <a:xfrm>
            <a:off x="2635885" y="2383790"/>
            <a:ext cx="8775700" cy="60071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 cap="flat" cmpd="sng" algn="ctr">
            <a:solidFill>
              <a:srgbClr val="FFDD9F"/>
            </a:solidFill>
            <a:prstDash val="solid"/>
          </a:ln>
          <a:effectLst>
            <a:outerShdw blurRad="127000" dist="127000" dir="2700000" algn="tl" rotWithShape="0">
              <a:srgbClr val="EFC67D">
                <a:lumMod val="60000"/>
                <a:lumOff val="40000"/>
                <a:alpha val="40000"/>
              </a:srgbClr>
            </a:outerShdw>
          </a:effectLst>
        </p:spPr>
        <p:txBody>
          <a:bodyPr rtlCol="0" anchor="ctr"/>
          <a:p>
            <a:pPr marL="360045" indent="0" algn="l" fontAlgn="auto"/>
            <a:r>
              <a:rPr lang="zh-CN" altLang="en-US" sz="2400" dirty="0">
                <a:gradFill>
                  <a:gsLst>
                    <a:gs pos="50410">
                      <a:srgbClr val="1F1F1F"/>
                    </a:gs>
                    <a:gs pos="0">
                      <a:srgbClr val="020202"/>
                    </a:gs>
                    <a:gs pos="100000">
                      <a:srgbClr val="424242"/>
                    </a:gs>
                  </a:gsLst>
                  <a:lin ang="5400000" scaled="1"/>
                </a:gra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宋体" panose="02010600030101010101" pitchFamily="2" charset="-122"/>
              </a:rPr>
              <a:t>三、抓实两个重点：让习惯和心理成为春季德育主线</a:t>
            </a:r>
            <a:endParaRPr lang="zh-CN" altLang="en-US" sz="2400" dirty="0">
              <a:gradFill>
                <a:gsLst>
                  <a:gs pos="50410">
                    <a:srgbClr val="1F1F1F"/>
                  </a:gs>
                  <a:gs pos="0">
                    <a:srgbClr val="020202"/>
                  </a:gs>
                  <a:gs pos="100000">
                    <a:srgbClr val="424242"/>
                  </a:gs>
                </a:gsLst>
                <a:lin ang="5400000" scaled="1"/>
              </a:gra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宋体" panose="02010600030101010101" pitchFamily="2" charset="-122"/>
            </a:endParaRPr>
          </a:p>
        </p:txBody>
      </p:sp>
      <p:sp>
        <p:nvSpPr>
          <p:cNvPr id="8" name="圆角矩形 7"/>
          <p:cNvSpPr/>
          <p:nvPr>
            <p:custDataLst>
              <p:tags r:id="rId6"/>
            </p:custDataLst>
          </p:nvPr>
        </p:nvSpPr>
        <p:spPr>
          <a:xfrm>
            <a:off x="2635885" y="3159125"/>
            <a:ext cx="8775700" cy="60071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 cap="flat" cmpd="sng" algn="ctr">
            <a:solidFill>
              <a:srgbClr val="FFDD9F"/>
            </a:solidFill>
            <a:prstDash val="solid"/>
          </a:ln>
          <a:effectLst>
            <a:outerShdw blurRad="127000" dist="127000" dir="2700000" algn="tl" rotWithShape="0">
              <a:srgbClr val="EFC67D">
                <a:lumMod val="60000"/>
                <a:lumOff val="40000"/>
                <a:alpha val="40000"/>
              </a:srgbClr>
            </a:outerShdw>
          </a:effectLst>
        </p:spPr>
        <p:txBody>
          <a:bodyPr rtlCol="0" anchor="ctr"/>
          <a:p>
            <a:pPr marL="360045" indent="0" algn="l" fontAlgn="auto"/>
            <a:r>
              <a:rPr lang="zh-CN" altLang="en-US" sz="2400" dirty="0">
                <a:gradFill>
                  <a:gsLst>
                    <a:gs pos="50410">
                      <a:srgbClr val="1F1F1F"/>
                    </a:gs>
                    <a:gs pos="0">
                      <a:srgbClr val="020202"/>
                    </a:gs>
                    <a:gs pos="100000">
                      <a:srgbClr val="424242"/>
                    </a:gs>
                  </a:gsLst>
                  <a:lin ang="5400000" scaled="1"/>
                </a:gra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宋体" panose="02010600030101010101" pitchFamily="2" charset="-122"/>
              </a:rPr>
              <a:t>四、建好三个场景：让德育不止在课堂，发生在生活中</a:t>
            </a:r>
            <a:endParaRPr lang="zh-CN" altLang="en-US" sz="2400" dirty="0">
              <a:gradFill>
                <a:gsLst>
                  <a:gs pos="50410">
                    <a:srgbClr val="1F1F1F"/>
                  </a:gs>
                  <a:gs pos="0">
                    <a:srgbClr val="020202"/>
                  </a:gs>
                  <a:gs pos="100000">
                    <a:srgbClr val="424242"/>
                  </a:gs>
                </a:gsLst>
                <a:lin ang="5400000" scaled="1"/>
              </a:gra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宋体" panose="02010600030101010101" pitchFamily="2" charset="-122"/>
            </a:endParaRPr>
          </a:p>
        </p:txBody>
      </p:sp>
      <p:sp>
        <p:nvSpPr>
          <p:cNvPr id="9" name="圆角矩形 8"/>
          <p:cNvSpPr/>
          <p:nvPr>
            <p:custDataLst>
              <p:tags r:id="rId7"/>
            </p:custDataLst>
          </p:nvPr>
        </p:nvSpPr>
        <p:spPr>
          <a:xfrm>
            <a:off x="2635885" y="3933825"/>
            <a:ext cx="8775700" cy="60071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 cap="flat" cmpd="sng" algn="ctr">
            <a:solidFill>
              <a:srgbClr val="FFDD9F"/>
            </a:solidFill>
            <a:prstDash val="solid"/>
          </a:ln>
          <a:effectLst>
            <a:outerShdw blurRad="127000" dist="127000" dir="2700000" algn="tl" rotWithShape="0">
              <a:srgbClr val="EFC67D">
                <a:lumMod val="60000"/>
                <a:lumOff val="40000"/>
                <a:alpha val="40000"/>
              </a:srgbClr>
            </a:outerShdw>
          </a:effectLst>
        </p:spPr>
        <p:txBody>
          <a:bodyPr rtlCol="0" anchor="ctr"/>
          <a:p>
            <a:pPr marL="360045" indent="0" algn="l" fontAlgn="auto"/>
            <a:r>
              <a:rPr lang="zh-CN" altLang="en-US" sz="2400" spc="-5" dirty="0">
                <a:gradFill>
                  <a:gsLst>
                    <a:gs pos="50410">
                      <a:srgbClr val="1F1F1F"/>
                    </a:gs>
                    <a:gs pos="0">
                      <a:srgbClr val="020202"/>
                    </a:gs>
                    <a:gs pos="100000">
                      <a:srgbClr val="424242"/>
                    </a:gs>
                  </a:gsLst>
                  <a:lin ang="5400000" scaled="1"/>
                </a:gra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宋体" panose="02010600030101010101" pitchFamily="2" charset="-122"/>
              </a:rPr>
              <a:t>五、形成四项机制：让德育工作从“做过”走向“做实”</a:t>
            </a:r>
            <a:endParaRPr lang="zh-CN" altLang="en-US" sz="2400" spc="-5" dirty="0">
              <a:gradFill>
                <a:gsLst>
                  <a:gs pos="50410">
                    <a:srgbClr val="1F1F1F"/>
                  </a:gs>
                  <a:gs pos="0">
                    <a:srgbClr val="020202"/>
                  </a:gs>
                  <a:gs pos="100000">
                    <a:srgbClr val="424242"/>
                  </a:gs>
                </a:gsLst>
                <a:lin ang="5400000" scaled="1"/>
              </a:gra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宋体" panose="02010600030101010101" pitchFamily="2" charset="-122"/>
            </a:endParaRPr>
          </a:p>
        </p:txBody>
      </p:sp>
      <p:sp>
        <p:nvSpPr>
          <p:cNvPr id="10" name="圆角矩形 9"/>
          <p:cNvSpPr/>
          <p:nvPr>
            <p:custDataLst>
              <p:tags r:id="rId8"/>
            </p:custDataLst>
          </p:nvPr>
        </p:nvSpPr>
        <p:spPr>
          <a:xfrm>
            <a:off x="2635885" y="4709160"/>
            <a:ext cx="8775700" cy="60071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 cap="flat" cmpd="sng" algn="ctr">
            <a:solidFill>
              <a:srgbClr val="FFDD9F"/>
            </a:solidFill>
            <a:prstDash val="solid"/>
          </a:ln>
          <a:effectLst>
            <a:outerShdw blurRad="127000" dist="127000" dir="2700000" algn="tl" rotWithShape="0">
              <a:srgbClr val="EFC67D">
                <a:lumMod val="60000"/>
                <a:lumOff val="40000"/>
                <a:alpha val="40000"/>
              </a:srgbClr>
            </a:outerShdw>
          </a:effectLst>
        </p:spPr>
        <p:txBody>
          <a:bodyPr rtlCol="0" anchor="ctr"/>
          <a:p>
            <a:pPr marL="360045" indent="0" algn="l" fontAlgn="auto"/>
            <a:r>
              <a:rPr lang="zh-CN" altLang="en-US" sz="2400" spc="-5" dirty="0">
                <a:gradFill>
                  <a:gsLst>
                    <a:gs pos="50410">
                      <a:srgbClr val="1F1F1F"/>
                    </a:gs>
                    <a:gs pos="0">
                      <a:srgbClr val="020202"/>
                    </a:gs>
                    <a:gs pos="100000">
                      <a:srgbClr val="424242"/>
                    </a:gs>
                  </a:gsLst>
                  <a:lin ang="5400000" scaled="1"/>
                </a:gra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宋体" panose="02010600030101010101" pitchFamily="2" charset="-122"/>
              </a:rPr>
              <a:t>六、问题反思：德育工作还需要在“精细”和“持续”上下功夫</a:t>
            </a:r>
            <a:endParaRPr lang="zh-CN" altLang="en-US" sz="2400" spc="-5" dirty="0">
              <a:gradFill>
                <a:gsLst>
                  <a:gs pos="50410">
                    <a:srgbClr val="1F1F1F"/>
                  </a:gs>
                  <a:gs pos="0">
                    <a:srgbClr val="020202"/>
                  </a:gs>
                  <a:gs pos="100000">
                    <a:srgbClr val="424242"/>
                  </a:gs>
                </a:gsLst>
                <a:lin ang="5400000" scaled="1"/>
              </a:gra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宋体" panose="02010600030101010101" pitchFamily="2" charset="-122"/>
            </a:endParaRPr>
          </a:p>
        </p:txBody>
      </p:sp>
      <p:sp>
        <p:nvSpPr>
          <p:cNvPr id="2" name="圆角矩形 1"/>
          <p:cNvSpPr/>
          <p:nvPr>
            <p:custDataLst>
              <p:tags r:id="rId9"/>
            </p:custDataLst>
          </p:nvPr>
        </p:nvSpPr>
        <p:spPr>
          <a:xfrm>
            <a:off x="2635885" y="5483860"/>
            <a:ext cx="8775700" cy="60071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 cap="flat" cmpd="sng" algn="ctr">
            <a:solidFill>
              <a:srgbClr val="FFDD9F"/>
            </a:solidFill>
            <a:prstDash val="solid"/>
          </a:ln>
          <a:effectLst>
            <a:outerShdw blurRad="127000" dist="127000" dir="2700000" algn="tl" rotWithShape="0">
              <a:srgbClr val="EFC67D">
                <a:lumMod val="60000"/>
                <a:lumOff val="40000"/>
                <a:alpha val="40000"/>
              </a:srgbClr>
            </a:outerShdw>
          </a:effectLst>
        </p:spPr>
        <p:txBody>
          <a:bodyPr rtlCol="0" anchor="ctr"/>
          <a:p>
            <a:pPr marL="360045" indent="0" algn="l" fontAlgn="auto"/>
            <a:r>
              <a:rPr lang="zh-CN" altLang="en-US" sz="2400" dirty="0">
                <a:gradFill>
                  <a:gsLst>
                    <a:gs pos="50410">
                      <a:srgbClr val="1F1F1F"/>
                    </a:gs>
                    <a:gs pos="0">
                      <a:srgbClr val="020202"/>
                    </a:gs>
                    <a:gs pos="100000">
                      <a:srgbClr val="424242"/>
                    </a:gs>
                  </a:gsLst>
                  <a:lin ang="5400000" scaled="1"/>
                </a:gra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宋体" panose="02010600030101010101" pitchFamily="2" charset="-122"/>
              </a:rPr>
              <a:t>七、下步方向：把德育继续做细、做实、做进学生心里</a:t>
            </a:r>
            <a:endParaRPr lang="zh-CN" altLang="en-US" sz="2400" dirty="0">
              <a:gradFill>
                <a:gsLst>
                  <a:gs pos="50410">
                    <a:srgbClr val="1F1F1F"/>
                  </a:gs>
                  <a:gs pos="0">
                    <a:srgbClr val="020202"/>
                  </a:gs>
                  <a:gs pos="100000">
                    <a:srgbClr val="424242"/>
                  </a:gs>
                </a:gsLst>
                <a:lin ang="5400000" scaled="1"/>
              </a:gra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bldLvl="0" animBg="1"/>
      <p:bldP spid="5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2" grpId="0" bldLvl="0" animBg="1"/>
      <p:bldP spid="72" grpId="1" animBg="1"/>
      <p:bldP spid="5" grpId="1" animBg="1"/>
      <p:bldP spid="7" grpId="1" animBg="1"/>
      <p:bldP spid="8" grpId="1" animBg="1"/>
      <p:bldP spid="9" grpId="1" animBg="1"/>
      <p:bldP spid="10" grpId="1" animBg="1"/>
      <p:bldP spid="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 flipH="1">
            <a:off x="-2" y="0"/>
            <a:ext cx="978467" cy="55920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89940" y="400685"/>
            <a:ext cx="774319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2800"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rPr>
              <a:t>一、工作定位：把德育做在“学生真实成长处”</a:t>
            </a:r>
            <a:endParaRPr kumimoji="0" lang="zh-CN" altLang="en-US" sz="2800" i="0" u="none" strike="noStrike" kern="0" cap="none" spc="0" normalizeH="0" baseline="0" noProof="0" dirty="0">
              <a:ln>
                <a:noFill/>
              </a:ln>
              <a:uLnTx/>
              <a:uFillTx/>
              <a:latin typeface="Aa巨龙耸立上下千年" panose="02010600010101010101" charset="-122"/>
              <a:ea typeface="Aa巨龙耸立上下千年" panose="02010600010101010101" charset="-122"/>
              <a:cs typeface="Aa巨龙耸立上下千年" panose="02010600010101010101" charset="-122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0" y="1076352"/>
            <a:ext cx="12192000" cy="224971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617855" y="1014730"/>
            <a:ext cx="107188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方正粗金陵简体" panose="02000000000000000000" charset="-122"/>
                <a:ea typeface="方正粗金陵简体" panose="02000000000000000000" charset="-122"/>
                <a:sym typeface="方正宝黑体 简 Medium" panose="02010600010101010101" charset="-122"/>
              </a:rPr>
              <a:t>本学期，学校在德育工作推进中，始终坚持一个原则：</a:t>
            </a:r>
            <a:endParaRPr lang="zh-CN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方正粗金陵简体" panose="02000000000000000000" charset="-122"/>
              <a:ea typeface="方正粗金陵简体" panose="02000000000000000000" charset="-122"/>
              <a:sym typeface="方正宝黑体 简 Medium" panose="02010600010101010101" charset="-122"/>
            </a:endParaRPr>
          </a:p>
        </p:txBody>
      </p:sp>
      <p:sp>
        <p:nvSpPr>
          <p:cNvPr id="20" name="箭头: 右 21"/>
          <p:cNvSpPr/>
          <p:nvPr/>
        </p:nvSpPr>
        <p:spPr>
          <a:xfrm>
            <a:off x="3242310" y="3836035"/>
            <a:ext cx="681990" cy="521335"/>
          </a:xfrm>
          <a:prstGeom prst="rightArrow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315085" y="1668145"/>
            <a:ext cx="9562465" cy="1383665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alpha val="100000"/>
              </a:schemeClr>
            </a:outerShdw>
          </a:effectLst>
        </p:spPr>
        <p:txBody>
          <a:bodyPr wrap="square" rtlCol="0">
            <a:spAutoFit/>
          </a:bodyPr>
          <a:p>
            <a:pPr indent="0" algn="ctr">
              <a:lnSpc>
                <a:spcPct val="150000"/>
              </a:lnSpc>
              <a:buNone/>
            </a:pPr>
            <a:r>
              <a:rPr lang="zh-CN" altLang="en-US" sz="2800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dist="38100" dir="5400000" algn="t" rotWithShape="0">
                    <a:schemeClr val="tx2">
                      <a:alpha val="50000"/>
                    </a:schemeClr>
                  </a:outerShdw>
                </a:effectLst>
                <a:uLnTx/>
                <a:uFillTx/>
                <a:latin typeface="优设字由棒棒体" panose="00020600040101010101" charset="-122"/>
                <a:ea typeface="优设字由棒棒体" panose="00020600040101010101" charset="-122"/>
                <a:cs typeface="优设字由棒棒体" panose="00020600040101010101" charset="-122"/>
                <a:sym typeface="方正宝黑体 简 Medium" panose="02010600010101010101" charset="-122"/>
              </a:rPr>
              <a:t>学生的品格养成，不是在某一次集中教育中完成，</a:t>
            </a:r>
            <a:endParaRPr lang="zh-CN" altLang="en-US" sz="2800" dirty="0">
              <a:ln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dist="38100" dir="5400000" algn="t" rotWithShape="0">
                  <a:schemeClr val="tx2">
                    <a:alpha val="50000"/>
                  </a:schemeClr>
                </a:outerShdw>
              </a:effectLst>
              <a:uLnTx/>
              <a:uFillTx/>
              <a:latin typeface="优设字由棒棒体" panose="00020600040101010101" charset="-122"/>
              <a:ea typeface="优设字由棒棒体" panose="00020600040101010101" charset="-122"/>
              <a:cs typeface="优设字由棒棒体" panose="00020600040101010101" charset="-122"/>
              <a:sym typeface="方正宝黑体 简 Medium" panose="02010600010101010101" charset="-122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lang="zh-CN" altLang="en-US" sz="2800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dist="38100" dir="5400000" algn="t" rotWithShape="0">
                    <a:schemeClr val="tx2">
                      <a:alpha val="50000"/>
                    </a:schemeClr>
                  </a:outerShdw>
                </a:effectLst>
                <a:uLnTx/>
                <a:uFillTx/>
                <a:latin typeface="优设字由棒棒体" panose="00020600040101010101" charset="-122"/>
                <a:ea typeface="优设字由棒棒体" panose="00020600040101010101" charset="-122"/>
                <a:cs typeface="优设字由棒棒体" panose="00020600040101010101" charset="-122"/>
                <a:sym typeface="方正宝黑体 简 Medium" panose="02010600010101010101" charset="-122"/>
              </a:rPr>
              <a:t>而是在反复提醒、真实参与和温暖陪伴中慢慢形成的。</a:t>
            </a:r>
            <a:endParaRPr lang="zh-CN" altLang="en-US" sz="2800" dirty="0">
              <a:ln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dist="38100" dir="5400000" algn="t" rotWithShape="0">
                  <a:schemeClr val="tx2">
                    <a:alpha val="50000"/>
                  </a:schemeClr>
                </a:outerShdw>
              </a:effectLst>
              <a:uLnTx/>
              <a:uFillTx/>
              <a:latin typeface="优设字由棒棒体" panose="00020600040101010101" charset="-122"/>
              <a:ea typeface="优设字由棒棒体" panose="00020600040101010101" charset="-122"/>
              <a:cs typeface="优设字由棒棒体" panose="00020600040101010101" charset="-122"/>
              <a:sym typeface="方正宝黑体 简 Medium" panose="02010600010101010101" charset="-122"/>
            </a:endParaRPr>
          </a:p>
        </p:txBody>
      </p:sp>
      <p:sp>
        <p:nvSpPr>
          <p:cNvPr id="56" name="矩形: 圆角 36"/>
          <p:cNvSpPr/>
          <p:nvPr/>
        </p:nvSpPr>
        <p:spPr>
          <a:xfrm>
            <a:off x="747395" y="3754755"/>
            <a:ext cx="2180590" cy="710565"/>
          </a:xfrm>
          <a:prstGeom prst="roundRect">
            <a:avLst>
              <a:gd name="adj" fmla="val 8272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活动完成</a:t>
            </a:r>
            <a:endParaRPr lang="zh-CN" altLang="en-US" sz="2800" dirty="0">
              <a:solidFill>
                <a:schemeClr val="tx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</p:txBody>
      </p:sp>
      <p:sp>
        <p:nvSpPr>
          <p:cNvPr id="5" name="矩形: 圆角 36"/>
          <p:cNvSpPr/>
          <p:nvPr/>
        </p:nvSpPr>
        <p:spPr>
          <a:xfrm>
            <a:off x="4155440" y="3757295"/>
            <a:ext cx="2180590" cy="710565"/>
          </a:xfrm>
          <a:prstGeom prst="roundRect">
            <a:avLst>
              <a:gd name="adj" fmla="val 8272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过程育人</a:t>
            </a:r>
            <a:endParaRPr lang="zh-CN" altLang="en-US" sz="2800" dirty="0">
              <a:solidFill>
                <a:schemeClr val="tx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857250" y="4975860"/>
            <a:ext cx="5914390" cy="1209040"/>
            <a:chOff x="1350" y="7521"/>
            <a:chExt cx="9314" cy="1904"/>
          </a:xfrm>
        </p:grpSpPr>
        <p:sp>
          <p:nvSpPr>
            <p:cNvPr id="6" name="文本框 5"/>
            <p:cNvSpPr txBox="1"/>
            <p:nvPr/>
          </p:nvSpPr>
          <p:spPr>
            <a:xfrm>
              <a:off x="3322" y="7521"/>
              <a:ext cx="7343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0" fontAlgn="auto">
                <a:lnSpc>
                  <a:spcPct val="150000"/>
                </a:lnSpc>
              </a:pPr>
              <a:r>
                <a:rPr lang="zh-CN" altLang="en-US" sz="2400" b="1" dirty="0">
                  <a:effectLst>
                    <a:outerShdw dist="38100" dir="5400000" algn="t" rotWithShape="0">
                      <a:srgbClr val="FFDF01">
                        <a:alpha val="50000"/>
                      </a:srgbClr>
                    </a:outerShdw>
                  </a:effectLst>
                  <a:latin typeface="事事顺利好运无限" panose="02000503000000000000" charset="-122"/>
                  <a:ea typeface="事事顺利好运无限" panose="02000503000000000000" charset="-122"/>
                  <a:sym typeface="+mn-ea"/>
                </a:rPr>
                <a:t>学校把德育工作重心从</a:t>
              </a:r>
              <a:endParaRPr lang="zh-CN" altLang="en-US" sz="2400" b="1" dirty="0"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endParaRPr>
            </a:p>
            <a:p>
              <a:pPr indent="0" fontAlgn="auto">
                <a:lnSpc>
                  <a:spcPct val="150000"/>
                </a:lnSpc>
              </a:pPr>
              <a:r>
                <a:rPr lang="zh-CN" altLang="en-US" sz="2400" b="1" dirty="0">
                  <a:effectLst>
                    <a:outerShdw dist="38100" dir="5400000" algn="t" rotWithShape="0">
                      <a:srgbClr val="FFDF01">
                        <a:alpha val="50000"/>
                      </a:srgbClr>
                    </a:outerShdw>
                  </a:effectLst>
                  <a:latin typeface="事事顺利好运无限" panose="02000503000000000000" charset="-122"/>
                  <a:ea typeface="事事顺利好运无限" panose="02000503000000000000" charset="-122"/>
                  <a:sym typeface="+mn-ea"/>
                </a:rPr>
                <a:t>“活动完成”转向“过程育人”。</a:t>
              </a:r>
              <a:endParaRPr lang="zh-CN" altLang="en-US" sz="2400" b="1" dirty="0"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endParaRPr>
            </a:p>
          </p:txBody>
        </p:sp>
        <p:pic>
          <p:nvPicPr>
            <p:cNvPr id="28675" name="图片 3" descr="D:\APPT制作\高一期中家长会\素材\元素\图片\51miz-E821433-C7B80642.png51miz-E821433-C7B80642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350" y="7707"/>
              <a:ext cx="1718" cy="1718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85" y="3736975"/>
            <a:ext cx="3300730" cy="1847850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  <a:scene3d>
            <a:camera prst="perspectiveLeft"/>
            <a:lightRig rig="threePt" dir="t"/>
          </a:scene3d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995" y="4357370"/>
            <a:ext cx="3300730" cy="1847850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  <a:scene3d>
            <a:camera prst="perspectiveLeft"/>
            <a:lightRig rig="threePt" dir="t"/>
          </a:scene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4" grpId="0" animBg="1"/>
      <p:bldP spid="12" grpId="1" animBg="1"/>
      <p:bldP spid="13" grpId="1"/>
      <p:bldP spid="4" grpId="1" animBg="1"/>
      <p:bldP spid="20" grpId="0" animBg="1"/>
      <p:bldP spid="56" grpId="0" animBg="1"/>
      <p:bldP spid="5" grpId="0" animBg="1"/>
      <p:bldP spid="20" grpId="1" animBg="1"/>
      <p:bldP spid="56" grpId="1" animBg="1"/>
      <p:bldP spid="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 flipH="1">
            <a:off x="-2" y="0"/>
            <a:ext cx="978467" cy="55920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89940" y="400685"/>
            <a:ext cx="774319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2800"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rPr>
              <a:t>一、工作定位：把德育做在“学生真实成长处”</a:t>
            </a:r>
            <a:endParaRPr kumimoji="0" lang="zh-CN" altLang="en-US" sz="2800" i="0" u="none" strike="noStrike" kern="0" cap="none" spc="0" normalizeH="0" baseline="0" noProof="0" dirty="0">
              <a:ln>
                <a:noFill/>
              </a:ln>
              <a:uLnTx/>
              <a:uFillTx/>
              <a:latin typeface="Aa巨龙耸立上下千年" panose="02010600010101010101" charset="-122"/>
              <a:ea typeface="Aa巨龙耸立上下千年" panose="02010600010101010101" charset="-122"/>
              <a:cs typeface="Aa巨龙耸立上下千年" panose="0201060001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89940" y="8150860"/>
            <a:ext cx="11033125" cy="132207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0640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C00000"/>
              </a:solidFill>
              <a:latin typeface="仿宋" panose="02010609060101010101" charset="-122"/>
              <a:ea typeface="仿宋" panose="02010609060101010101" charset="-122"/>
            </a:endParaRPr>
          </a:p>
          <a:p>
            <a:pPr marL="0" indent="40640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C00000"/>
              </a:solidFill>
              <a:latin typeface="仿宋" panose="02010609060101010101" charset="-122"/>
              <a:ea typeface="仿宋" panose="02010609060101010101" charset="-122"/>
            </a:endParaRPr>
          </a:p>
          <a:p>
            <a:pPr marL="0" indent="40640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latin typeface="仿宋" panose="02010609060101010101" charset="-122"/>
                <a:ea typeface="仿宋" panose="02010609060101010101" charset="-122"/>
              </a:rPr>
              <a:t>同时，学校还进一步提炼</a:t>
            </a:r>
            <a:r>
              <a:rPr lang="zh-CN" altLang="en-US" sz="1600" b="1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</a:rPr>
              <a:t>“日常育德、活动润德、协同护德”</a:t>
            </a:r>
            <a:r>
              <a:rPr lang="zh-CN" altLang="en-US" sz="1600">
                <a:latin typeface="仿宋" panose="02010609060101010101" charset="-122"/>
                <a:ea typeface="仿宋" panose="02010609060101010101" charset="-122"/>
              </a:rPr>
              <a:t>的校本德育思路：以一日常规夯实学生习惯，以主题活动涵养学生品格，以家校协同守护学生成长。是从学校日常工作中生长出来的实践路径，体现了学校德育工作的朴素底色和育人方向。</a:t>
            </a:r>
            <a:endParaRPr lang="zh-CN" altLang="en-US" sz="1600">
              <a:latin typeface="仿宋" panose="02010609060101010101" charset="-122"/>
              <a:ea typeface="仿宋" panose="02010609060101010101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789940" y="1346200"/>
            <a:ext cx="3063240" cy="579755"/>
            <a:chOff x="1244" y="2120"/>
            <a:chExt cx="4824" cy="913"/>
          </a:xfrm>
        </p:grpSpPr>
        <p:sp>
          <p:nvSpPr>
            <p:cNvPr id="72" name="熊大的PPT宝库1"/>
            <p:cNvSpPr/>
            <p:nvPr>
              <p:custDataLst>
                <p:tags r:id="rId2"/>
              </p:custDataLst>
            </p:nvPr>
          </p:nvSpPr>
          <p:spPr>
            <a:xfrm>
              <a:off x="2800" y="2745"/>
              <a:ext cx="560" cy="288"/>
            </a:xfrm>
            <a:prstGeom prst="flowChartMerge">
              <a:avLst/>
            </a:prstGeom>
            <a:solidFill>
              <a:srgbClr val="C58E2B">
                <a:lumMod val="50000"/>
              </a:srgbClr>
            </a:solidFill>
            <a:ln>
              <a:noFill/>
            </a:ln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algn="just" defTabSz="73152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charset="0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  <p:sp>
          <p:nvSpPr>
            <p:cNvPr id="77" name="熊大的PPT宝库15"/>
            <p:cNvSpPr/>
            <p:nvPr>
              <p:custDataLst>
                <p:tags r:id="rId3"/>
              </p:custDataLst>
            </p:nvPr>
          </p:nvSpPr>
          <p:spPr>
            <a:xfrm>
              <a:off x="1244" y="2120"/>
              <a:ext cx="4824" cy="786"/>
            </a:xfrm>
            <a:prstGeom prst="roundRect">
              <a:avLst>
                <a:gd name="adj" fmla="val 50000"/>
              </a:avLst>
            </a:prstGeom>
            <a:solidFill>
              <a:srgbClr val="C58E2B">
                <a:lumMod val="50000"/>
              </a:srgbClr>
            </a:solidFill>
            <a:ln>
              <a:noFill/>
            </a:ln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algn="just" defTabSz="73152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charset="0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  <p:sp>
          <p:nvSpPr>
            <p:cNvPr id="80" name="熊大的PPT宝库25"/>
            <p:cNvSpPr txBox="1"/>
            <p:nvPr>
              <p:custDataLst>
                <p:tags r:id="rId4"/>
              </p:custDataLst>
            </p:nvPr>
          </p:nvSpPr>
          <p:spPr>
            <a:xfrm>
              <a:off x="1350" y="2205"/>
              <a:ext cx="4303" cy="4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gradFill>
                    <a:gsLst>
                      <a:gs pos="0">
                        <a:srgbClr val="F29E2F"/>
                      </a:gs>
                      <a:gs pos="100000">
                        <a:srgbClr val="F29E2F">
                          <a:lumMod val="60000"/>
                          <a:lumOff val="40000"/>
                        </a:srgbClr>
                      </a:gs>
                    </a:gsLst>
                    <a:lin ang="0" scaled="0"/>
                  </a:gradFill>
                </a14:hiddenFill>
              </a:ext>
            </a:extLst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粗金陵简体" panose="02000000000000000000" charset="-122"/>
                  <a:ea typeface="方正粗金陵简体" panose="02000000000000000000" charset="-122"/>
                  <a:cs typeface="思源宋体 CN Heavy" panose="02020900000000000000" pitchFamily="18" charset="-122"/>
                </a:rPr>
                <a:t>开学初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思源宋体 CN Heavy" panose="02020900000000000000" pitchFamily="18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3536315" y="1346200"/>
            <a:ext cx="3082290" cy="592455"/>
            <a:chOff x="5569" y="2120"/>
            <a:chExt cx="4854" cy="933"/>
          </a:xfrm>
        </p:grpSpPr>
        <p:sp>
          <p:nvSpPr>
            <p:cNvPr id="78" name="熊大的PPT宝库16"/>
            <p:cNvSpPr/>
            <p:nvPr>
              <p:custDataLst>
                <p:tags r:id="rId5"/>
              </p:custDataLst>
            </p:nvPr>
          </p:nvSpPr>
          <p:spPr>
            <a:xfrm>
              <a:off x="5569" y="2120"/>
              <a:ext cx="4854" cy="786"/>
            </a:xfrm>
            <a:prstGeom prst="roundRect">
              <a:avLst>
                <a:gd name="adj" fmla="val 50000"/>
              </a:avLst>
            </a:prstGeom>
            <a:solidFill>
              <a:srgbClr val="C58E2B">
                <a:lumMod val="50000"/>
              </a:srgbClr>
            </a:solidFill>
            <a:ln w="28575">
              <a:solidFill>
                <a:srgbClr val="FFFFFF"/>
              </a:solidFill>
            </a:ln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algn="just" defTabSz="73152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charset="0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  <p:sp>
          <p:nvSpPr>
            <p:cNvPr id="82" name="熊大的PPT宝库26"/>
            <p:cNvSpPr txBox="1"/>
            <p:nvPr>
              <p:custDataLst>
                <p:tags r:id="rId6"/>
              </p:custDataLst>
            </p:nvPr>
          </p:nvSpPr>
          <p:spPr>
            <a:xfrm>
              <a:off x="5652" y="2205"/>
              <a:ext cx="4121" cy="4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gradFill>
                    <a:gsLst>
                      <a:gs pos="0">
                        <a:srgbClr val="F29E2F"/>
                      </a:gs>
                      <a:gs pos="100000">
                        <a:srgbClr val="F29E2F">
                          <a:lumMod val="60000"/>
                          <a:lumOff val="40000"/>
                        </a:srgbClr>
                      </a:gs>
                    </a:gsLst>
                    <a:lin ang="0" scaled="0"/>
                  </a:gradFill>
                </a14:hiddenFill>
              </a:ext>
            </a:extLst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粗金陵简体" panose="02000000000000000000" charset="-122"/>
                  <a:ea typeface="方正粗金陵简体" panose="02000000000000000000" charset="-122"/>
                  <a:cs typeface="思源黑体 CN Normal" panose="020B0400000000000000" charset="-122"/>
                </a:rPr>
                <a:t>学期中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思源黑体 CN Normal" panose="020B0400000000000000" charset="-122"/>
              </a:endParaRPr>
            </a:p>
          </p:txBody>
        </p:sp>
        <p:sp>
          <p:nvSpPr>
            <p:cNvPr id="84" name="熊大的PPT宝库30"/>
            <p:cNvSpPr/>
            <p:nvPr>
              <p:custDataLst>
                <p:tags r:id="rId7"/>
              </p:custDataLst>
            </p:nvPr>
          </p:nvSpPr>
          <p:spPr>
            <a:xfrm>
              <a:off x="7442" y="2883"/>
              <a:ext cx="292" cy="171"/>
            </a:xfrm>
            <a:custGeom>
              <a:avLst/>
              <a:gdLst>
                <a:gd name="connsiteX0" fmla="*/ 0 w 153843"/>
                <a:gd name="connsiteY0" fmla="*/ 0 h 103129"/>
                <a:gd name="connsiteX1" fmla="*/ 153843 w 153843"/>
                <a:gd name="connsiteY1" fmla="*/ 0 h 103129"/>
                <a:gd name="connsiteX2" fmla="*/ 76922 w 153843"/>
                <a:gd name="connsiteY2" fmla="*/ 103129 h 103129"/>
                <a:gd name="connsiteX3" fmla="*/ 0 w 153843"/>
                <a:gd name="connsiteY3" fmla="*/ 0 h 103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843" h="103129">
                  <a:moveTo>
                    <a:pt x="0" y="0"/>
                  </a:moveTo>
                  <a:lnTo>
                    <a:pt x="153843" y="0"/>
                  </a:lnTo>
                  <a:lnTo>
                    <a:pt x="76922" y="1031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58E2B">
                <a:lumMod val="50000"/>
              </a:srgbClr>
            </a:solidFill>
            <a:ln>
              <a:noFill/>
            </a:ln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algn="just" defTabSz="73152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charset="0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6169025" y="1346200"/>
            <a:ext cx="2886710" cy="579755"/>
            <a:chOff x="9715" y="2120"/>
            <a:chExt cx="4546" cy="913"/>
          </a:xfrm>
        </p:grpSpPr>
        <p:sp>
          <p:nvSpPr>
            <p:cNvPr id="79" name="熊大的PPT宝库17"/>
            <p:cNvSpPr/>
            <p:nvPr>
              <p:custDataLst>
                <p:tags r:id="rId8"/>
              </p:custDataLst>
            </p:nvPr>
          </p:nvSpPr>
          <p:spPr>
            <a:xfrm>
              <a:off x="9715" y="2120"/>
              <a:ext cx="4547" cy="786"/>
            </a:xfrm>
            <a:prstGeom prst="roundRect">
              <a:avLst>
                <a:gd name="adj" fmla="val 50000"/>
              </a:avLst>
            </a:prstGeom>
            <a:solidFill>
              <a:srgbClr val="C58E2B">
                <a:lumMod val="50000"/>
              </a:srgbClr>
            </a:solidFill>
            <a:ln w="28575">
              <a:solidFill>
                <a:srgbClr val="FFFFFF"/>
              </a:solidFill>
            </a:ln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algn="just" defTabSz="73152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charset="0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  <p:sp>
          <p:nvSpPr>
            <p:cNvPr id="83" name="熊大的PPT宝库28"/>
            <p:cNvSpPr txBox="1"/>
            <p:nvPr>
              <p:custDataLst>
                <p:tags r:id="rId9"/>
              </p:custDataLst>
            </p:nvPr>
          </p:nvSpPr>
          <p:spPr>
            <a:xfrm>
              <a:off x="9807" y="2205"/>
              <a:ext cx="4342" cy="4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gradFill>
                    <a:gsLst>
                      <a:gs pos="0">
                        <a:srgbClr val="F29E2F"/>
                      </a:gs>
                      <a:gs pos="100000">
                        <a:srgbClr val="F29E2F">
                          <a:lumMod val="60000"/>
                          <a:lumOff val="40000"/>
                        </a:srgbClr>
                      </a:gs>
                    </a:gsLst>
                    <a:lin ang="0" scaled="0"/>
                  </a:gradFill>
                </a14:hiddenFill>
              </a:ext>
            </a:extLst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粗金陵简体" panose="02000000000000000000" charset="-122"/>
                  <a:ea typeface="方正粗金陵简体" panose="02000000000000000000" charset="-122"/>
                  <a:cs typeface="思源黑体 CN Normal" panose="020B0400000000000000" charset="-122"/>
                </a:rPr>
                <a:t>春夏交替阶段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思源黑体 CN Normal" panose="020B0400000000000000" charset="-122"/>
              </a:endParaRPr>
            </a:p>
          </p:txBody>
        </p:sp>
        <p:sp>
          <p:nvSpPr>
            <p:cNvPr id="85" name="熊大的PPT宝库31"/>
            <p:cNvSpPr/>
            <p:nvPr>
              <p:custDataLst>
                <p:tags r:id="rId10"/>
              </p:custDataLst>
            </p:nvPr>
          </p:nvSpPr>
          <p:spPr>
            <a:xfrm>
              <a:off x="11972" y="2883"/>
              <a:ext cx="304" cy="151"/>
            </a:xfrm>
            <a:custGeom>
              <a:avLst/>
              <a:gdLst>
                <a:gd name="connsiteX0" fmla="*/ 0 w 153842"/>
                <a:gd name="connsiteY0" fmla="*/ 0 h 103129"/>
                <a:gd name="connsiteX1" fmla="*/ 153842 w 153842"/>
                <a:gd name="connsiteY1" fmla="*/ 0 h 103129"/>
                <a:gd name="connsiteX2" fmla="*/ 76921 w 153842"/>
                <a:gd name="connsiteY2" fmla="*/ 103129 h 103129"/>
                <a:gd name="connsiteX3" fmla="*/ 0 w 153842"/>
                <a:gd name="connsiteY3" fmla="*/ 0 h 103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842" h="103129">
                  <a:moveTo>
                    <a:pt x="0" y="0"/>
                  </a:moveTo>
                  <a:lnTo>
                    <a:pt x="153842" y="0"/>
                  </a:lnTo>
                  <a:lnTo>
                    <a:pt x="76921" y="1031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58E2B">
                <a:lumMod val="50000"/>
              </a:srgbClr>
            </a:solidFill>
            <a:ln>
              <a:noFill/>
            </a:ln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algn="just" defTabSz="73152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charset="0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790575" y="2150110"/>
            <a:ext cx="2637155" cy="2987675"/>
            <a:chOff x="1251" y="3136"/>
            <a:chExt cx="4153" cy="1467"/>
          </a:xfrm>
        </p:grpSpPr>
        <p:sp>
          <p:nvSpPr>
            <p:cNvPr id="73" name="熊大的PPT宝库5"/>
            <p:cNvSpPr/>
            <p:nvPr>
              <p:custDataLst>
                <p:tags r:id="rId11"/>
              </p:custDataLst>
            </p:nvPr>
          </p:nvSpPr>
          <p:spPr>
            <a:xfrm>
              <a:off x="1251" y="3136"/>
              <a:ext cx="4153" cy="1467"/>
            </a:xfrm>
            <a:prstGeom prst="roundRect">
              <a:avLst>
                <a:gd name="adj" fmla="val 5104"/>
              </a:avLst>
            </a:prstGeom>
            <a:solidFill>
              <a:srgbClr val="FFFFFF"/>
            </a:solidFill>
            <a:ln w="6350" cap="flat">
              <a:solidFill>
                <a:srgbClr val="FFFFFF">
                  <a:lumMod val="85000"/>
                </a:srgbClr>
              </a:solidFill>
              <a:prstDash val="solid"/>
              <a:miter/>
            </a:ln>
            <a:effectLst>
              <a:outerShdw blurRad="63500" sx="102000" sy="102000" algn="ctr" rotWithShape="0">
                <a:srgbClr val="F29E2F">
                  <a:lumMod val="20000"/>
                  <a:lumOff val="80000"/>
                  <a:alpha val="40000"/>
                </a:srgb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marL="179705" marR="0" lvl="0" indent="-179705" algn="l" defTabSz="457200" rtl="0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charset="0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  <p:sp>
          <p:nvSpPr>
            <p:cNvPr id="115" name="文本框 114"/>
            <p:cNvSpPr txBox="1"/>
            <p:nvPr>
              <p:custDataLst>
                <p:tags r:id="rId12"/>
              </p:custDataLst>
            </p:nvPr>
          </p:nvSpPr>
          <p:spPr>
            <a:xfrm>
              <a:off x="1337" y="3225"/>
              <a:ext cx="3510" cy="9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179705" indent="-179705" algn="l" fontAlgn="auto">
                <a:lnSpc>
                  <a:spcPct val="150000"/>
                </a:lnSpc>
                <a:spcAft>
                  <a:spcPts val="0"/>
                </a:spcAft>
                <a:buClr>
                  <a:srgbClr val="1451A1">
                    <a:alpha val="100000"/>
                  </a:srgbClr>
                </a:buClr>
                <a:buFont typeface="Arial" panose="020B0604020202020204" pitchFamily="34" charset="0"/>
                <a:buChar char="•"/>
                <a:defRPr/>
              </a:pPr>
              <a:r>
                <a:rPr lang="zh-CN" altLang="en-US" sz="2000" b="1">
                  <a:solidFill>
                    <a:srgbClr val="4D4D4D">
                      <a:lumMod val="50000"/>
                    </a:srgbClr>
                  </a:solidFill>
                  <a:latin typeface="Aa积极向上 努力搞钱" panose="02000500000000000000" charset="-122"/>
                  <a:ea typeface="Aa积极向上 努力搞钱" panose="02000500000000000000" charset="-122"/>
                  <a:cs typeface="微软雅黑" panose="020B0503020204020204" pitchFamily="34" charset="-122"/>
                </a:rPr>
                <a:t>抓学生状态回归，帮助学生从假期生活转入校园节奏。</a:t>
              </a:r>
              <a:endParaRPr lang="zh-CN" altLang="en-US" sz="2000" b="1">
                <a:solidFill>
                  <a:srgbClr val="4D4D4D">
                    <a:lumMod val="50000"/>
                  </a:srgbClr>
                </a:solidFill>
                <a:latin typeface="Aa积极向上 努力搞钱" panose="02000500000000000000" charset="-122"/>
                <a:ea typeface="Aa积极向上 努力搞钱" panose="02000500000000000000" charset="-122"/>
                <a:cs typeface="微软雅黑" panose="020B0503020204020204" pitchFamily="34" charset="-122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3495675" y="2150110"/>
            <a:ext cx="2636520" cy="2987675"/>
            <a:chOff x="5596" y="3136"/>
            <a:chExt cx="4153" cy="1467"/>
          </a:xfrm>
        </p:grpSpPr>
        <p:sp>
          <p:nvSpPr>
            <p:cNvPr id="75" name="熊大的PPT宝库6"/>
            <p:cNvSpPr/>
            <p:nvPr>
              <p:custDataLst>
                <p:tags r:id="rId13"/>
              </p:custDataLst>
            </p:nvPr>
          </p:nvSpPr>
          <p:spPr>
            <a:xfrm>
              <a:off x="5596" y="3136"/>
              <a:ext cx="4153" cy="1467"/>
            </a:xfrm>
            <a:prstGeom prst="roundRect">
              <a:avLst>
                <a:gd name="adj" fmla="val 5104"/>
              </a:avLst>
            </a:prstGeom>
            <a:solidFill>
              <a:srgbClr val="FFFFFF"/>
            </a:solidFill>
            <a:ln w="6350" cap="flat">
              <a:solidFill>
                <a:srgbClr val="FFFFFF">
                  <a:lumMod val="85000"/>
                </a:srgbClr>
              </a:solidFill>
              <a:prstDash val="solid"/>
              <a:miter/>
            </a:ln>
            <a:effectLst>
              <a:outerShdw blurRad="63500" sx="102000" sy="102000" algn="ctr" rotWithShape="0">
                <a:srgbClr val="F29E2F">
                  <a:lumMod val="20000"/>
                  <a:lumOff val="80000"/>
                  <a:alpha val="40000"/>
                </a:srgb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marL="179705" marR="0" lvl="0" indent="-179705" algn="l" defTabSz="457200" rtl="0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charset="0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  <p:sp>
          <p:nvSpPr>
            <p:cNvPr id="116" name="文本框 115"/>
            <p:cNvSpPr txBox="1"/>
            <p:nvPr>
              <p:custDataLst>
                <p:tags r:id="rId14"/>
              </p:custDataLst>
            </p:nvPr>
          </p:nvSpPr>
          <p:spPr>
            <a:xfrm>
              <a:off x="5821" y="3225"/>
              <a:ext cx="3677" cy="1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179705" indent="-179705" algn="l" fontAlgn="auto">
                <a:lnSpc>
                  <a:spcPct val="150000"/>
                </a:lnSpc>
                <a:spcAft>
                  <a:spcPts val="0"/>
                </a:spcAft>
                <a:buClr>
                  <a:srgbClr val="1451A1">
                    <a:alpha val="100000"/>
                  </a:srgbClr>
                </a:buClr>
                <a:buSzTx/>
                <a:buFont typeface="Arial" panose="020B0604020202020204" pitchFamily="34" charset="0"/>
                <a:buChar char="•"/>
                <a:defRPr/>
              </a:pPr>
              <a:r>
                <a:rPr lang="zh-CN" altLang="en-US" sz="2000" b="1">
                  <a:solidFill>
                    <a:srgbClr val="4D4D4D">
                      <a:lumMod val="50000"/>
                    </a:srgbClr>
                  </a:solidFill>
                  <a:latin typeface="Aa积极向上 努力搞钱" panose="02000500000000000000" charset="-122"/>
                  <a:ea typeface="Aa积极向上 努力搞钱" panose="02000500000000000000" charset="-122"/>
                  <a:cs typeface="微软雅黑" panose="020B0503020204020204" pitchFamily="34" charset="-122"/>
                </a:rPr>
                <a:t>抓班级常规和活动参与，引导学生在秩序中学会自律，在集体中学会合作。</a:t>
              </a:r>
              <a:endParaRPr lang="zh-CN" altLang="en-US" sz="2000" b="1">
                <a:solidFill>
                  <a:srgbClr val="4D4D4D">
                    <a:lumMod val="50000"/>
                  </a:srgbClr>
                </a:solidFill>
                <a:latin typeface="Aa积极向上 努力搞钱" panose="02000500000000000000" charset="-122"/>
                <a:ea typeface="Aa积极向上 努力搞钱" panose="02000500000000000000" charset="-122"/>
                <a:cs typeface="微软雅黑" panose="020B0503020204020204" pitchFamily="34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200140" y="2150110"/>
            <a:ext cx="2636520" cy="2987675"/>
            <a:chOff x="9929" y="3136"/>
            <a:chExt cx="4333" cy="1467"/>
          </a:xfrm>
        </p:grpSpPr>
        <p:sp>
          <p:nvSpPr>
            <p:cNvPr id="76" name="熊大的PPT宝库7"/>
            <p:cNvSpPr/>
            <p:nvPr>
              <p:custDataLst>
                <p:tags r:id="rId15"/>
              </p:custDataLst>
            </p:nvPr>
          </p:nvSpPr>
          <p:spPr>
            <a:xfrm>
              <a:off x="9929" y="3136"/>
              <a:ext cx="4333" cy="1467"/>
            </a:xfrm>
            <a:prstGeom prst="roundRect">
              <a:avLst>
                <a:gd name="adj" fmla="val 5104"/>
              </a:avLst>
            </a:prstGeom>
            <a:solidFill>
              <a:srgbClr val="FFFFFF"/>
            </a:solidFill>
            <a:ln w="6350" cap="flat">
              <a:solidFill>
                <a:srgbClr val="FFFFFF">
                  <a:lumMod val="85000"/>
                </a:srgbClr>
              </a:solidFill>
              <a:prstDash val="solid"/>
              <a:miter/>
            </a:ln>
            <a:effectLst>
              <a:outerShdw blurRad="63500" sx="102000" sy="102000" algn="ctr" rotWithShape="0">
                <a:srgbClr val="F29E2F">
                  <a:lumMod val="20000"/>
                  <a:lumOff val="80000"/>
                  <a:alpha val="40000"/>
                </a:srgb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marL="179705" marR="0" lvl="0" indent="-179705" algn="l" defTabSz="457200" rtl="0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charset="0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  <p:sp>
          <p:nvSpPr>
            <p:cNvPr id="117" name="文本框 116"/>
            <p:cNvSpPr txBox="1"/>
            <p:nvPr>
              <p:custDataLst>
                <p:tags r:id="rId16"/>
              </p:custDataLst>
            </p:nvPr>
          </p:nvSpPr>
          <p:spPr>
            <a:xfrm>
              <a:off x="9929" y="3225"/>
              <a:ext cx="4308" cy="9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179705" lvl="0" indent="-179705" algn="l" fontAlgn="auto">
                <a:lnSpc>
                  <a:spcPct val="150000"/>
                </a:lnSpc>
                <a:spcAft>
                  <a:spcPts val="0"/>
                </a:spcAft>
                <a:buClr>
                  <a:srgbClr val="1451A1">
                    <a:alpha val="100000"/>
                  </a:srgbClr>
                </a:buClr>
                <a:buFont typeface="Arial" panose="020B0604020202020204" pitchFamily="34" charset="0"/>
                <a:buChar char="•"/>
                <a:defRPr/>
              </a:pPr>
              <a:r>
                <a:rPr lang="zh-CN" altLang="en-US" sz="2000" b="1">
                  <a:solidFill>
                    <a:srgbClr val="4D4D4D">
                      <a:lumMod val="50000"/>
                    </a:srgbClr>
                  </a:solidFill>
                  <a:latin typeface="Aa积极向上 努力搞钱" panose="02000500000000000000" charset="-122"/>
                  <a:ea typeface="Aa积极向上 努力搞钱" panose="02000500000000000000" charset="-122"/>
                  <a:cs typeface="思源黑体 CN Regular" panose="020B0500000000000000" pitchFamily="34" charset="-122"/>
                </a:rPr>
                <a:t>抓安全教育，把防溺水、防欺凌、交通安全等重点工作做在前面。</a:t>
              </a:r>
              <a:endParaRPr lang="zh-CN" altLang="en-US" sz="2000" b="1">
                <a:solidFill>
                  <a:srgbClr val="4D4D4D">
                    <a:lumMod val="50000"/>
                  </a:srgbClr>
                </a:solidFill>
                <a:latin typeface="Aa积极向上 努力搞钱" panose="02000500000000000000" charset="-122"/>
                <a:ea typeface="Aa积极向上 努力搞钱" panose="02000500000000000000" charset="-122"/>
                <a:cs typeface="思源黑体 CN Regular" panose="020B0500000000000000" pitchFamily="34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8772525" y="1341755"/>
            <a:ext cx="2886710" cy="579755"/>
            <a:chOff x="13815" y="2113"/>
            <a:chExt cx="4546" cy="913"/>
          </a:xfrm>
        </p:grpSpPr>
        <p:sp>
          <p:nvSpPr>
            <p:cNvPr id="14" name="熊大的PPT宝库17"/>
            <p:cNvSpPr/>
            <p:nvPr>
              <p:custDataLst>
                <p:tags r:id="rId17"/>
              </p:custDataLst>
            </p:nvPr>
          </p:nvSpPr>
          <p:spPr>
            <a:xfrm>
              <a:off x="13815" y="2113"/>
              <a:ext cx="4547" cy="786"/>
            </a:xfrm>
            <a:prstGeom prst="roundRect">
              <a:avLst>
                <a:gd name="adj" fmla="val 50000"/>
              </a:avLst>
            </a:prstGeom>
            <a:solidFill>
              <a:srgbClr val="C58E2B">
                <a:lumMod val="50000"/>
              </a:srgbClr>
            </a:solidFill>
            <a:ln w="28575">
              <a:solidFill>
                <a:srgbClr val="FFFFFF"/>
              </a:solidFill>
            </a:ln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algn="just" defTabSz="73152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charset="0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  <p:sp>
          <p:nvSpPr>
            <p:cNvPr id="16" name="熊大的PPT宝库28"/>
            <p:cNvSpPr txBox="1"/>
            <p:nvPr>
              <p:custDataLst>
                <p:tags r:id="rId18"/>
              </p:custDataLst>
            </p:nvPr>
          </p:nvSpPr>
          <p:spPr>
            <a:xfrm>
              <a:off x="13907" y="2198"/>
              <a:ext cx="4342" cy="4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gradFill>
                    <a:gsLst>
                      <a:gs pos="0">
                        <a:srgbClr val="F29E2F"/>
                      </a:gs>
                      <a:gs pos="100000">
                        <a:srgbClr val="F29E2F">
                          <a:lumMod val="60000"/>
                          <a:lumOff val="40000"/>
                        </a:srgbClr>
                      </a:gs>
                    </a:gsLst>
                    <a:lin ang="0" scaled="0"/>
                  </a:gradFill>
                </a14:hiddenFill>
              </a:ext>
            </a:extLst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粗金陵简体" panose="02000000000000000000" charset="-122"/>
                  <a:ea typeface="方正粗金陵简体" panose="02000000000000000000" charset="-122"/>
                  <a:cs typeface="思源黑体 CN Normal" panose="020B0400000000000000" charset="-122"/>
                </a:rPr>
                <a:t>临近期末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思源黑体 CN Normal" panose="020B0400000000000000" charset="-122"/>
              </a:endParaRPr>
            </a:p>
          </p:txBody>
        </p:sp>
        <p:sp>
          <p:nvSpPr>
            <p:cNvPr id="17" name="熊大的PPT宝库31"/>
            <p:cNvSpPr/>
            <p:nvPr>
              <p:custDataLst>
                <p:tags r:id="rId19"/>
              </p:custDataLst>
            </p:nvPr>
          </p:nvSpPr>
          <p:spPr>
            <a:xfrm>
              <a:off x="16072" y="2876"/>
              <a:ext cx="304" cy="151"/>
            </a:xfrm>
            <a:custGeom>
              <a:avLst/>
              <a:gdLst>
                <a:gd name="connsiteX0" fmla="*/ 0 w 153842"/>
                <a:gd name="connsiteY0" fmla="*/ 0 h 103129"/>
                <a:gd name="connsiteX1" fmla="*/ 153842 w 153842"/>
                <a:gd name="connsiteY1" fmla="*/ 0 h 103129"/>
                <a:gd name="connsiteX2" fmla="*/ 76921 w 153842"/>
                <a:gd name="connsiteY2" fmla="*/ 103129 h 103129"/>
                <a:gd name="connsiteX3" fmla="*/ 0 w 153842"/>
                <a:gd name="connsiteY3" fmla="*/ 0 h 103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842" h="103129">
                  <a:moveTo>
                    <a:pt x="0" y="0"/>
                  </a:moveTo>
                  <a:lnTo>
                    <a:pt x="153842" y="0"/>
                  </a:lnTo>
                  <a:lnTo>
                    <a:pt x="76921" y="1031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58E2B">
                <a:lumMod val="50000"/>
              </a:srgbClr>
            </a:solidFill>
            <a:ln>
              <a:noFill/>
            </a:ln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algn="just" defTabSz="73152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charset="0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8904605" y="2145665"/>
            <a:ext cx="2636520" cy="2987675"/>
            <a:chOff x="14029" y="3129"/>
            <a:chExt cx="4333" cy="1467"/>
          </a:xfrm>
        </p:grpSpPr>
        <p:sp>
          <p:nvSpPr>
            <p:cNvPr id="10" name="熊大的PPT宝库7"/>
            <p:cNvSpPr/>
            <p:nvPr>
              <p:custDataLst>
                <p:tags r:id="rId20"/>
              </p:custDataLst>
            </p:nvPr>
          </p:nvSpPr>
          <p:spPr>
            <a:xfrm>
              <a:off x="14029" y="3129"/>
              <a:ext cx="4333" cy="1467"/>
            </a:xfrm>
            <a:prstGeom prst="roundRect">
              <a:avLst>
                <a:gd name="adj" fmla="val 5104"/>
              </a:avLst>
            </a:prstGeom>
            <a:solidFill>
              <a:srgbClr val="FFFFFF"/>
            </a:solidFill>
            <a:ln w="6350" cap="flat">
              <a:solidFill>
                <a:srgbClr val="FFFFFF">
                  <a:lumMod val="85000"/>
                </a:srgbClr>
              </a:solidFill>
              <a:prstDash val="solid"/>
              <a:miter/>
            </a:ln>
            <a:effectLst>
              <a:outerShdw blurRad="63500" sx="102000" sy="102000" algn="ctr" rotWithShape="0">
                <a:srgbClr val="F29E2F">
                  <a:lumMod val="20000"/>
                  <a:lumOff val="80000"/>
                  <a:alpha val="40000"/>
                </a:srgb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marL="179705" marR="0" lvl="0" indent="-179705" algn="l" defTabSz="457200" rtl="0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charset="0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  <p:sp>
          <p:nvSpPr>
            <p:cNvPr id="18" name="文本框 17"/>
            <p:cNvSpPr txBox="1"/>
            <p:nvPr>
              <p:custDataLst>
                <p:tags r:id="rId21"/>
              </p:custDataLst>
            </p:nvPr>
          </p:nvSpPr>
          <p:spPr>
            <a:xfrm>
              <a:off x="14029" y="3218"/>
              <a:ext cx="4308" cy="1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179705" lvl="0" indent="-179705" algn="l" fontAlgn="auto">
                <a:lnSpc>
                  <a:spcPct val="150000"/>
                </a:lnSpc>
                <a:spcAft>
                  <a:spcPts val="0"/>
                </a:spcAft>
                <a:buClr>
                  <a:srgbClr val="1451A1">
                    <a:alpha val="100000"/>
                  </a:srgbClr>
                </a:buClr>
                <a:buFont typeface="Arial" panose="020B0604020202020204" pitchFamily="34" charset="0"/>
                <a:buChar char="•"/>
                <a:defRPr/>
              </a:pPr>
              <a:r>
                <a:rPr lang="zh-CN" altLang="en-US" sz="2000" b="1">
                  <a:solidFill>
                    <a:srgbClr val="4D4D4D">
                      <a:lumMod val="50000"/>
                    </a:srgbClr>
                  </a:solidFill>
                  <a:latin typeface="Aa积极向上 努力搞钱" panose="02000500000000000000" charset="-122"/>
                  <a:ea typeface="Aa积极向上 努力搞钱" panose="02000500000000000000" charset="-122"/>
                  <a:cs typeface="思源黑体 CN Regular" panose="020B0500000000000000" pitchFamily="34" charset="-122"/>
                </a:rPr>
                <a:t>关注学生复习状态、情绪变化和同伴关系，帮助学生稳住心态、完成学期收束。</a:t>
              </a:r>
              <a:endParaRPr lang="zh-CN" altLang="en-US" sz="2000" b="1">
                <a:solidFill>
                  <a:srgbClr val="4D4D4D">
                    <a:lumMod val="50000"/>
                  </a:srgbClr>
                </a:solidFill>
                <a:latin typeface="Aa积极向上 努力搞钱" panose="02000500000000000000" charset="-122"/>
                <a:ea typeface="Aa积极向上 努力搞钱" panose="02000500000000000000" charset="-122"/>
                <a:cs typeface="思源黑体 CN Regular" panose="020B0500000000000000" pitchFamily="34" charset="-122"/>
              </a:endParaRPr>
            </a:p>
          </p:txBody>
        </p:sp>
      </p:grpSp>
      <p:sp>
        <p:nvSpPr>
          <p:cNvPr id="28" name="矩形 27"/>
          <p:cNvSpPr/>
          <p:nvPr/>
        </p:nvSpPr>
        <p:spPr>
          <a:xfrm>
            <a:off x="790575" y="5554345"/>
            <a:ext cx="6577965" cy="50609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  <a:prstDash val="dash"/>
          </a:ln>
        </p:spPr>
        <p:txBody>
          <a:bodyPr wrap="square" anchor="b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20000"/>
              </a:lnSpc>
            </a:pPr>
            <a:r>
              <a:rPr lang="zh-CN" altLang="en-US" sz="2400" b="1" dirty="0"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lt"/>
              </a:rPr>
              <a:t>德育工作的明显特点：更加重视“细、小、处”</a:t>
            </a:r>
            <a:endParaRPr lang="zh-CN" altLang="en-US" sz="2400" b="1" dirty="0">
              <a:latin typeface="Aa巨龙耸立上下千年" panose="02010600010101010101" charset="-122"/>
              <a:ea typeface="Aa巨龙耸立上下千年" panose="02010600010101010101" charset="-122"/>
              <a:cs typeface="Aa巨龙耸立上下千年" panose="02010600010101010101" charset="-122"/>
              <a:sym typeface="+mn-lt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494905" y="5337810"/>
            <a:ext cx="392493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 dirty="0">
                <a:ln>
                  <a:noFill/>
                </a:ln>
                <a:solidFill>
                  <a:srgbClr val="366D50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优设字由棒棒体" panose="00020600040101010101" charset="-122"/>
                <a:ea typeface="优设字由棒棒体" panose="00020600040101010101" charset="-122"/>
                <a:sym typeface="+mn-ea"/>
              </a:rPr>
              <a:t>这些看似普通的小事</a:t>
            </a:r>
            <a:endParaRPr lang="zh-CN" altLang="en-US" sz="2800" b="1" dirty="0">
              <a:ln>
                <a:noFill/>
              </a:ln>
              <a:solidFill>
                <a:srgbClr val="366D50"/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uLnTx/>
              <a:uFillTx/>
              <a:latin typeface="优设字由棒棒体" panose="00020600040101010101" charset="-122"/>
              <a:ea typeface="优设字由棒棒体" panose="00020600040101010101" charset="-122"/>
              <a:sym typeface="+mn-ea"/>
            </a:endParaRPr>
          </a:p>
          <a:p>
            <a:pPr algn="ctr"/>
            <a:r>
              <a:rPr lang="zh-CN" altLang="en-US" sz="2800" b="1" dirty="0">
                <a:ln>
                  <a:noFill/>
                </a:ln>
                <a:solidFill>
                  <a:srgbClr val="366D50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优设字由棒棒体" panose="00020600040101010101" charset="-122"/>
                <a:ea typeface="优设字由棒棒体" panose="00020600040101010101" charset="-122"/>
                <a:sym typeface="+mn-ea"/>
              </a:rPr>
              <a:t>恰恰是学校德育的根</a:t>
            </a:r>
            <a:endParaRPr lang="zh-CN" altLang="en-US" sz="2800" b="1" dirty="0">
              <a:ln>
                <a:noFill/>
              </a:ln>
              <a:solidFill>
                <a:srgbClr val="366D50"/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uLnTx/>
              <a:uFillTx/>
              <a:latin typeface="优设字由棒棒体" panose="00020600040101010101" charset="-122"/>
              <a:ea typeface="优设字由棒棒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29" grpId="0"/>
      <p:bldP spid="2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 flipH="1">
            <a:off x="-2" y="0"/>
            <a:ext cx="978467" cy="55920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89940" y="400685"/>
            <a:ext cx="774319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2800"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rPr>
              <a:t>一、工作定位：把德育做在“学生真实成长处”</a:t>
            </a:r>
            <a:endParaRPr kumimoji="0" lang="zh-CN" altLang="en-US" sz="2800" i="0" u="none" strike="noStrike" kern="0" cap="none" spc="0" normalizeH="0" baseline="0" noProof="0" dirty="0">
              <a:ln>
                <a:noFill/>
              </a:ln>
              <a:uLnTx/>
              <a:uFillTx/>
              <a:latin typeface="Aa巨龙耸立上下千年" panose="02010600010101010101" charset="-122"/>
              <a:ea typeface="Aa巨龙耸立上下千年" panose="02010600010101010101" charset="-122"/>
              <a:cs typeface="Aa巨龙耸立上下千年" panose="0201060001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47090" y="3200400"/>
            <a:ext cx="11033125" cy="553085"/>
          </a:xfrm>
          <a:prstGeom prst="rect">
            <a:avLst/>
          </a:prstGeom>
        </p:spPr>
        <p:txBody>
          <a:bodyPr wrap="square">
            <a:spAutoFit/>
          </a:bodyPr>
          <a:p>
            <a:pPr marL="342900" indent="-34290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000" b="1" dirty="0"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</a:rPr>
              <a:t>是从学校日常工作中生长出来的实践路径，体现了学校德育工作的朴素底色和育人方向。</a:t>
            </a:r>
            <a:endParaRPr lang="zh-CN" altLang="en-US" sz="2000" b="1" dirty="0"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latin typeface="事事顺利好运无限" panose="02000503000000000000" charset="-122"/>
              <a:ea typeface="事事顺利好运无限" panose="02000503000000000000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614045" y="1146810"/>
            <a:ext cx="109632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 dirty="0">
                <a:ln>
                  <a:noFill/>
                </a:ln>
                <a:solidFill>
                  <a:srgbClr val="366D50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优设字由棒棒体" panose="00020600040101010101" charset="-122"/>
                <a:ea typeface="优设字由棒棒体" panose="00020600040101010101" charset="-122"/>
                <a:sym typeface="+mn-ea"/>
              </a:rPr>
              <a:t>学校进一步提炼“</a:t>
            </a:r>
            <a:r>
              <a:rPr lang="zh-CN" altLang="en-US" sz="2800" b="1" dirty="0">
                <a:ln>
                  <a:noFill/>
                </a:ln>
                <a:solidFill>
                  <a:srgbClr val="C00000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优设字由棒棒体" panose="00020600040101010101" charset="-122"/>
                <a:ea typeface="优设字由棒棒体" panose="00020600040101010101" charset="-122"/>
                <a:sym typeface="+mn-ea"/>
              </a:rPr>
              <a:t>日常育德、活动润德、协同护德</a:t>
            </a:r>
            <a:r>
              <a:rPr lang="zh-CN" altLang="en-US" sz="2800" b="1" dirty="0">
                <a:ln>
                  <a:noFill/>
                </a:ln>
                <a:solidFill>
                  <a:srgbClr val="366D50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优设字由棒棒体" panose="00020600040101010101" charset="-122"/>
                <a:ea typeface="优设字由棒棒体" panose="00020600040101010101" charset="-122"/>
                <a:sym typeface="+mn-ea"/>
              </a:rPr>
              <a:t>”的校本德育思路</a:t>
            </a:r>
            <a:endParaRPr lang="zh-CN" altLang="en-US" sz="2800" b="1" dirty="0">
              <a:ln>
                <a:noFill/>
              </a:ln>
              <a:solidFill>
                <a:srgbClr val="366D50"/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uLnTx/>
              <a:uFillTx/>
              <a:latin typeface="优设字由棒棒体" panose="00020600040101010101" charset="-122"/>
              <a:ea typeface="优设字由棒棒体" panose="00020600040101010101" charset="-122"/>
              <a:sym typeface="+mn-ea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1052830" y="1722755"/>
            <a:ext cx="3455670" cy="1423670"/>
            <a:chOff x="1705" y="3213"/>
            <a:chExt cx="4143" cy="1622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82" r="40258" b="70292"/>
            <a:stretch>
              <a:fillRect/>
            </a:stretch>
          </p:blipFill>
          <p:spPr>
            <a:xfrm rot="16200000">
              <a:off x="2965" y="1953"/>
              <a:ext cx="1622" cy="4143"/>
            </a:xfrm>
            <a:prstGeom prst="rect">
              <a:avLst/>
            </a:prstGeom>
          </p:spPr>
        </p:pic>
        <p:sp>
          <p:nvSpPr>
            <p:cNvPr id="5" name="文本框 2"/>
            <p:cNvSpPr txBox="1"/>
            <p:nvPr>
              <p:custDataLst>
                <p:tags r:id="rId4"/>
              </p:custDataLst>
            </p:nvPr>
          </p:nvSpPr>
          <p:spPr>
            <a:xfrm>
              <a:off x="1835" y="3449"/>
              <a:ext cx="3668" cy="1114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sp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lvl="0" algn="ctr">
                <a:lnSpc>
                  <a:spcPct val="120000"/>
                </a:lnSpc>
                <a:spcBef>
                  <a:spcPct val="0"/>
                </a:spcBef>
                <a:buSzPct val="25000"/>
                <a:defRPr/>
              </a:pPr>
              <a:r>
                <a:rPr lang="zh-CN" altLang="en-US" sz="2400" b="0" cap="all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优设字由棒棒体" panose="00020600040101010101" charset="-122"/>
                  <a:ea typeface="优设字由棒棒体" panose="00020600040101010101" charset="-122"/>
                  <a:cs typeface="+mn-ea"/>
                  <a:sym typeface="+mn-lt"/>
                </a:rPr>
                <a:t>以一日常规</a:t>
              </a:r>
              <a:endParaRPr lang="zh-CN" altLang="en-US" sz="2400" b="0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优设字由棒棒体" panose="00020600040101010101" charset="-122"/>
                <a:ea typeface="优设字由棒棒体" panose="00020600040101010101" charset="-122"/>
                <a:cs typeface="+mn-ea"/>
                <a:sym typeface="+mn-lt"/>
              </a:endParaRPr>
            </a:p>
            <a:p>
              <a:pPr lvl="0" algn="ctr">
                <a:lnSpc>
                  <a:spcPct val="120000"/>
                </a:lnSpc>
                <a:spcBef>
                  <a:spcPct val="0"/>
                </a:spcBef>
                <a:buSzPct val="25000"/>
                <a:defRPr/>
              </a:pPr>
              <a:r>
                <a:rPr lang="zh-CN" altLang="en-US" sz="2400" b="0" cap="all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优设字由棒棒体" panose="00020600040101010101" charset="-122"/>
                  <a:ea typeface="优设字由棒棒体" panose="00020600040101010101" charset="-122"/>
                  <a:cs typeface="+mn-ea"/>
                  <a:sym typeface="+mn-lt"/>
                </a:rPr>
                <a:t>夯实学生习惯</a:t>
              </a:r>
              <a:endParaRPr lang="zh-CN" altLang="en-US" sz="2400" b="0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优设字由棒棒体" panose="00020600040101010101" charset="-122"/>
                <a:ea typeface="优设字由棒棒体" panose="00020600040101010101" charset="-122"/>
                <a:cs typeface="+mn-ea"/>
                <a:sym typeface="+mn-lt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4413885" y="1722755"/>
            <a:ext cx="3455035" cy="1423670"/>
            <a:chOff x="1664" y="4933"/>
            <a:chExt cx="4143" cy="1622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82" r="40258" b="70292"/>
            <a:stretch>
              <a:fillRect/>
            </a:stretch>
          </p:blipFill>
          <p:spPr>
            <a:xfrm rot="16200000">
              <a:off x="2924" y="3672"/>
              <a:ext cx="1622" cy="4143"/>
            </a:xfrm>
            <a:prstGeom prst="rect">
              <a:avLst/>
            </a:prstGeom>
          </p:spPr>
        </p:pic>
        <p:sp>
          <p:nvSpPr>
            <p:cNvPr id="7" name="文本框 2"/>
            <p:cNvSpPr txBox="1"/>
            <p:nvPr>
              <p:custDataLst>
                <p:tags r:id="rId6"/>
              </p:custDataLst>
            </p:nvPr>
          </p:nvSpPr>
          <p:spPr>
            <a:xfrm>
              <a:off x="1783" y="5180"/>
              <a:ext cx="3810" cy="1114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sp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lvl="0" algn="ctr">
                <a:lnSpc>
                  <a:spcPct val="120000"/>
                </a:lnSpc>
                <a:spcBef>
                  <a:spcPct val="0"/>
                </a:spcBef>
                <a:buSzPct val="25000"/>
                <a:defRPr/>
              </a:pPr>
              <a:r>
                <a:rPr lang="zh-CN" altLang="en-US" sz="2400" b="0" cap="all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优设字由棒棒体" panose="00020600040101010101" charset="-122"/>
                  <a:ea typeface="优设字由棒棒体" panose="00020600040101010101" charset="-122"/>
                  <a:cs typeface="优设字由棒棒体" panose="00020600040101010101" charset="-122"/>
                  <a:sym typeface="+mn-lt"/>
                </a:rPr>
                <a:t>以主题活动</a:t>
              </a:r>
              <a:endParaRPr lang="zh-CN" altLang="en-US" sz="2400" b="0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优设字由棒棒体" panose="00020600040101010101" charset="-122"/>
                <a:ea typeface="优设字由棒棒体" panose="00020600040101010101" charset="-122"/>
                <a:cs typeface="优设字由棒棒体" panose="00020600040101010101" charset="-122"/>
                <a:sym typeface="+mn-lt"/>
              </a:endParaRPr>
            </a:p>
            <a:p>
              <a:pPr lvl="0" algn="ctr">
                <a:lnSpc>
                  <a:spcPct val="120000"/>
                </a:lnSpc>
                <a:spcBef>
                  <a:spcPct val="0"/>
                </a:spcBef>
                <a:buSzPct val="25000"/>
                <a:defRPr/>
              </a:pPr>
              <a:r>
                <a:rPr lang="zh-CN" altLang="en-US" sz="2400" b="0" cap="all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优设字由棒棒体" panose="00020600040101010101" charset="-122"/>
                  <a:ea typeface="优设字由棒棒体" panose="00020600040101010101" charset="-122"/>
                  <a:cs typeface="优设字由棒棒体" panose="00020600040101010101" charset="-122"/>
                  <a:sym typeface="+mn-lt"/>
                </a:rPr>
                <a:t>涵养学生品格</a:t>
              </a:r>
              <a:endParaRPr lang="zh-CN" altLang="en-US" sz="2400" b="0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优设字由棒棒体" panose="00020600040101010101" charset="-122"/>
                <a:ea typeface="优设字由棒棒体" panose="00020600040101010101" charset="-122"/>
                <a:cs typeface="优设字由棒棒体" panose="00020600040101010101" charset="-122"/>
                <a:sym typeface="+mn-lt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774305" y="1722755"/>
            <a:ext cx="3455035" cy="1423670"/>
            <a:chOff x="1663" y="6742"/>
            <a:chExt cx="4143" cy="1622"/>
          </a:xfrm>
        </p:grpSpPr>
        <p:pic>
          <p:nvPicPr>
            <p:cNvPr id="8" name="图片 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82" r="40258" b="70292"/>
            <a:stretch>
              <a:fillRect/>
            </a:stretch>
          </p:blipFill>
          <p:spPr>
            <a:xfrm rot="16200000">
              <a:off x="2923" y="5482"/>
              <a:ext cx="1622" cy="4143"/>
            </a:xfrm>
            <a:prstGeom prst="rect">
              <a:avLst/>
            </a:prstGeom>
          </p:spPr>
        </p:pic>
        <p:sp>
          <p:nvSpPr>
            <p:cNvPr id="12" name="文本框 2"/>
            <p:cNvSpPr txBox="1"/>
            <p:nvPr>
              <p:custDataLst>
                <p:tags r:id="rId8"/>
              </p:custDataLst>
            </p:nvPr>
          </p:nvSpPr>
          <p:spPr>
            <a:xfrm>
              <a:off x="1856" y="7034"/>
              <a:ext cx="3810" cy="1114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spAutoFit/>
            </a:bodyPr>
            <a:lstStyle>
              <a:defPPr>
                <a:defRPr lang="zh-CN"/>
              </a:defPPr>
              <a:lvl1pPr algn="ctr" defTabSz="914400">
                <a:defRPr sz="1400" b="1">
                  <a:solidFill>
                    <a:schemeClr val="tx1">
                      <a:lumMod val="90000"/>
                      <a:lumOff val="10000"/>
                    </a:schemeClr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lvl="0" algn="ctr">
                <a:lnSpc>
                  <a:spcPct val="120000"/>
                </a:lnSpc>
                <a:spcBef>
                  <a:spcPct val="0"/>
                </a:spcBef>
                <a:buSzPct val="25000"/>
                <a:defRPr/>
              </a:pPr>
              <a:r>
                <a:rPr lang="zh-CN" altLang="en-US" sz="2400" b="0" cap="all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优设字由棒棒体" panose="00020600040101010101" charset="-122"/>
                  <a:ea typeface="优设字由棒棒体" panose="00020600040101010101" charset="-122"/>
                  <a:cs typeface="优设字由棒棒体" panose="00020600040101010101" charset="-122"/>
                  <a:sym typeface="+mn-lt"/>
                </a:rPr>
                <a:t>以家校协同</a:t>
              </a:r>
              <a:endParaRPr lang="zh-CN" altLang="en-US" sz="2400" b="0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优设字由棒棒体" panose="00020600040101010101" charset="-122"/>
                <a:ea typeface="优设字由棒棒体" panose="00020600040101010101" charset="-122"/>
                <a:cs typeface="优设字由棒棒体" panose="00020600040101010101" charset="-122"/>
                <a:sym typeface="+mn-lt"/>
              </a:endParaRPr>
            </a:p>
            <a:p>
              <a:pPr lvl="0" algn="ctr">
                <a:lnSpc>
                  <a:spcPct val="120000"/>
                </a:lnSpc>
                <a:spcBef>
                  <a:spcPct val="0"/>
                </a:spcBef>
                <a:buSzPct val="25000"/>
                <a:defRPr/>
              </a:pPr>
              <a:r>
                <a:rPr lang="zh-CN" altLang="en-US" sz="2400" b="0" cap="all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优设字由棒棒体" panose="00020600040101010101" charset="-122"/>
                  <a:ea typeface="优设字由棒棒体" panose="00020600040101010101" charset="-122"/>
                  <a:cs typeface="优设字由棒棒体" panose="00020600040101010101" charset="-122"/>
                  <a:sym typeface="+mn-lt"/>
                </a:rPr>
                <a:t>守护学生成长</a:t>
              </a:r>
              <a:endParaRPr lang="zh-CN" altLang="en-US" sz="2400" b="0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优设字由棒棒体" panose="00020600040101010101" charset="-122"/>
                <a:ea typeface="优设字由棒棒体" panose="00020600040101010101" charset="-122"/>
                <a:cs typeface="优设字由棒棒体" panose="00020600040101010101" charset="-122"/>
                <a:sym typeface="+mn-lt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 rot="21375283">
            <a:off x="-362168" y="3626517"/>
            <a:ext cx="12635865" cy="3752209"/>
            <a:chOff x="32360" y="2585282"/>
            <a:chExt cx="12193404" cy="4509120"/>
          </a:xfrm>
        </p:grpSpPr>
        <p:sp>
          <p:nvSpPr>
            <p:cNvPr id="31" name="任意多边形: 形状 58"/>
            <p:cNvSpPr/>
            <p:nvPr/>
          </p:nvSpPr>
          <p:spPr>
            <a:xfrm>
              <a:off x="32360" y="2585282"/>
              <a:ext cx="12192000" cy="4509120"/>
            </a:xfrm>
            <a:custGeom>
              <a:avLst/>
              <a:gdLst>
                <a:gd name="connsiteX0" fmla="*/ 9033228 w 12192000"/>
                <a:gd name="connsiteY0" fmla="*/ 4164284 h 4509120"/>
                <a:gd name="connsiteX1" fmla="*/ 8987691 w 12192000"/>
                <a:gd name="connsiteY1" fmla="*/ 4222900 h 4509120"/>
                <a:gd name="connsiteX2" fmla="*/ 8980307 w 12192000"/>
                <a:gd name="connsiteY2" fmla="*/ 4401483 h 4509120"/>
                <a:gd name="connsiteX3" fmla="*/ 9020305 w 12192000"/>
                <a:gd name="connsiteY3" fmla="*/ 4469959 h 4509120"/>
                <a:gd name="connsiteX4" fmla="*/ 9061535 w 12192000"/>
                <a:gd name="connsiteY4" fmla="*/ 4475436 h 4509120"/>
                <a:gd name="connsiteX5" fmla="*/ 9102763 w 12192000"/>
                <a:gd name="connsiteY5" fmla="*/ 4480914 h 4509120"/>
                <a:gd name="connsiteX6" fmla="*/ 9143376 w 12192000"/>
                <a:gd name="connsiteY6" fmla="*/ 4486393 h 4509120"/>
                <a:gd name="connsiteX7" fmla="*/ 9184606 w 12192000"/>
                <a:gd name="connsiteY7" fmla="*/ 4491872 h 4509120"/>
                <a:gd name="connsiteX8" fmla="*/ 9230141 w 12192000"/>
                <a:gd name="connsiteY8" fmla="*/ 4433805 h 4509120"/>
                <a:gd name="connsiteX9" fmla="*/ 9238142 w 12192000"/>
                <a:gd name="connsiteY9" fmla="*/ 4254671 h 4509120"/>
                <a:gd name="connsiteX10" fmla="*/ 9198144 w 12192000"/>
                <a:gd name="connsiteY10" fmla="*/ 4185101 h 4509120"/>
                <a:gd name="connsiteX11" fmla="*/ 9198144 w 12192000"/>
                <a:gd name="connsiteY11" fmla="*/ 4184005 h 4509120"/>
                <a:gd name="connsiteX12" fmla="*/ 9156914 w 12192000"/>
                <a:gd name="connsiteY12" fmla="*/ 4179075 h 4509120"/>
                <a:gd name="connsiteX13" fmla="*/ 9115684 w 12192000"/>
                <a:gd name="connsiteY13" fmla="*/ 4174144 h 4509120"/>
                <a:gd name="connsiteX14" fmla="*/ 9074456 w 12192000"/>
                <a:gd name="connsiteY14" fmla="*/ 4169215 h 4509120"/>
                <a:gd name="connsiteX15" fmla="*/ 9033228 w 12192000"/>
                <a:gd name="connsiteY15" fmla="*/ 4164284 h 4509120"/>
                <a:gd name="connsiteX16" fmla="*/ 8657858 w 12192000"/>
                <a:gd name="connsiteY16" fmla="*/ 4118269 h 4509120"/>
                <a:gd name="connsiteX17" fmla="*/ 8613553 w 12192000"/>
                <a:gd name="connsiteY17" fmla="*/ 4176336 h 4509120"/>
                <a:gd name="connsiteX18" fmla="*/ 8606784 w 12192000"/>
                <a:gd name="connsiteY18" fmla="*/ 4353826 h 4509120"/>
                <a:gd name="connsiteX19" fmla="*/ 8646167 w 12192000"/>
                <a:gd name="connsiteY19" fmla="*/ 4422300 h 4509120"/>
                <a:gd name="connsiteX20" fmla="*/ 8686165 w 12192000"/>
                <a:gd name="connsiteY20" fmla="*/ 4427229 h 4509120"/>
                <a:gd name="connsiteX21" fmla="*/ 8726163 w 12192000"/>
                <a:gd name="connsiteY21" fmla="*/ 4432160 h 4509120"/>
                <a:gd name="connsiteX22" fmla="*/ 8766161 w 12192000"/>
                <a:gd name="connsiteY22" fmla="*/ 4437092 h 4509120"/>
                <a:gd name="connsiteX23" fmla="*/ 8806159 w 12192000"/>
                <a:gd name="connsiteY23" fmla="*/ 4442021 h 4509120"/>
                <a:gd name="connsiteX24" fmla="*/ 8850466 w 12192000"/>
                <a:gd name="connsiteY24" fmla="*/ 4384501 h 4509120"/>
                <a:gd name="connsiteX25" fmla="*/ 8857851 w 12192000"/>
                <a:gd name="connsiteY25" fmla="*/ 4206465 h 4509120"/>
                <a:gd name="connsiteX26" fmla="*/ 8818468 w 12192000"/>
                <a:gd name="connsiteY26" fmla="*/ 4137442 h 4509120"/>
                <a:gd name="connsiteX27" fmla="*/ 8817853 w 12192000"/>
                <a:gd name="connsiteY27" fmla="*/ 4137990 h 4509120"/>
                <a:gd name="connsiteX28" fmla="*/ 8777855 w 12192000"/>
                <a:gd name="connsiteY28" fmla="*/ 4133059 h 4509120"/>
                <a:gd name="connsiteX29" fmla="*/ 8737854 w 12192000"/>
                <a:gd name="connsiteY29" fmla="*/ 4128130 h 4509120"/>
                <a:gd name="connsiteX30" fmla="*/ 8697856 w 12192000"/>
                <a:gd name="connsiteY30" fmla="*/ 4123198 h 4509120"/>
                <a:gd name="connsiteX31" fmla="*/ 8657858 w 12192000"/>
                <a:gd name="connsiteY31" fmla="*/ 4118269 h 4509120"/>
                <a:gd name="connsiteX32" fmla="*/ 8287413 w 12192000"/>
                <a:gd name="connsiteY32" fmla="*/ 4072800 h 4509120"/>
                <a:gd name="connsiteX33" fmla="*/ 8243723 w 12192000"/>
                <a:gd name="connsiteY33" fmla="*/ 4130321 h 4509120"/>
                <a:gd name="connsiteX34" fmla="*/ 8237569 w 12192000"/>
                <a:gd name="connsiteY34" fmla="*/ 4306166 h 4509120"/>
                <a:gd name="connsiteX35" fmla="*/ 8276952 w 12192000"/>
                <a:gd name="connsiteY35" fmla="*/ 4374094 h 4509120"/>
                <a:gd name="connsiteX36" fmla="*/ 8316335 w 12192000"/>
                <a:gd name="connsiteY36" fmla="*/ 4379570 h 4509120"/>
                <a:gd name="connsiteX37" fmla="*/ 8355718 w 12192000"/>
                <a:gd name="connsiteY37" fmla="*/ 4384501 h 4509120"/>
                <a:gd name="connsiteX38" fmla="*/ 8395101 w 12192000"/>
                <a:gd name="connsiteY38" fmla="*/ 4389433 h 4509120"/>
                <a:gd name="connsiteX39" fmla="*/ 8435099 w 12192000"/>
                <a:gd name="connsiteY39" fmla="*/ 4394362 h 4509120"/>
                <a:gd name="connsiteX40" fmla="*/ 8478789 w 12192000"/>
                <a:gd name="connsiteY40" fmla="*/ 4337390 h 4509120"/>
                <a:gd name="connsiteX41" fmla="*/ 8485558 w 12192000"/>
                <a:gd name="connsiteY41" fmla="*/ 4160450 h 4509120"/>
                <a:gd name="connsiteX42" fmla="*/ 8462453 w 12192000"/>
                <a:gd name="connsiteY42" fmla="*/ 4099592 h 4509120"/>
                <a:gd name="connsiteX43" fmla="*/ 8447329 w 12192000"/>
                <a:gd name="connsiteY43" fmla="*/ 4092513 h 4509120"/>
                <a:gd name="connsiteX44" fmla="*/ 8447405 w 12192000"/>
                <a:gd name="connsiteY44" fmla="*/ 4092523 h 4509120"/>
                <a:gd name="connsiteX45" fmla="*/ 8446175 w 12192000"/>
                <a:gd name="connsiteY45" fmla="*/ 4091973 h 4509120"/>
                <a:gd name="connsiteX46" fmla="*/ 8447329 w 12192000"/>
                <a:gd name="connsiteY46" fmla="*/ 4092513 h 4509120"/>
                <a:gd name="connsiteX47" fmla="*/ 8407407 w 12192000"/>
                <a:gd name="connsiteY47" fmla="*/ 4087591 h 4509120"/>
                <a:gd name="connsiteX48" fmla="*/ 8367409 w 12192000"/>
                <a:gd name="connsiteY48" fmla="*/ 4082662 h 4509120"/>
                <a:gd name="connsiteX49" fmla="*/ 8327411 w 12192000"/>
                <a:gd name="connsiteY49" fmla="*/ 4077731 h 4509120"/>
                <a:gd name="connsiteX50" fmla="*/ 8287413 w 12192000"/>
                <a:gd name="connsiteY50" fmla="*/ 4072800 h 4509120"/>
                <a:gd name="connsiteX51" fmla="*/ 7920045 w 12192000"/>
                <a:gd name="connsiteY51" fmla="*/ 4025143 h 4509120"/>
                <a:gd name="connsiteX52" fmla="*/ 7876970 w 12192000"/>
                <a:gd name="connsiteY52" fmla="*/ 4082113 h 4509120"/>
                <a:gd name="connsiteX53" fmla="*/ 7871430 w 12192000"/>
                <a:gd name="connsiteY53" fmla="*/ 4256863 h 4509120"/>
                <a:gd name="connsiteX54" fmla="*/ 7910199 w 12192000"/>
                <a:gd name="connsiteY54" fmla="*/ 4324243 h 4509120"/>
                <a:gd name="connsiteX55" fmla="*/ 7949582 w 12192000"/>
                <a:gd name="connsiteY55" fmla="*/ 4329721 h 4509120"/>
                <a:gd name="connsiteX56" fmla="*/ 7988965 w 12192000"/>
                <a:gd name="connsiteY56" fmla="*/ 4335200 h 4509120"/>
                <a:gd name="connsiteX57" fmla="*/ 8028348 w 12192000"/>
                <a:gd name="connsiteY57" fmla="*/ 4340676 h 4509120"/>
                <a:gd name="connsiteX58" fmla="*/ 8067731 w 12192000"/>
                <a:gd name="connsiteY58" fmla="*/ 4346155 h 4509120"/>
                <a:gd name="connsiteX59" fmla="*/ 8111421 w 12192000"/>
                <a:gd name="connsiteY59" fmla="*/ 4289731 h 4509120"/>
                <a:gd name="connsiteX60" fmla="*/ 8117573 w 12192000"/>
                <a:gd name="connsiteY60" fmla="*/ 4113886 h 4509120"/>
                <a:gd name="connsiteX61" fmla="*/ 8078190 w 12192000"/>
                <a:gd name="connsiteY61" fmla="*/ 4045958 h 4509120"/>
                <a:gd name="connsiteX62" fmla="*/ 8077575 w 12192000"/>
                <a:gd name="connsiteY62" fmla="*/ 4044863 h 4509120"/>
                <a:gd name="connsiteX63" fmla="*/ 8038192 w 12192000"/>
                <a:gd name="connsiteY63" fmla="*/ 4039932 h 4509120"/>
                <a:gd name="connsiteX64" fmla="*/ 7998809 w 12192000"/>
                <a:gd name="connsiteY64" fmla="*/ 4035003 h 4509120"/>
                <a:gd name="connsiteX65" fmla="*/ 7959428 w 12192000"/>
                <a:gd name="connsiteY65" fmla="*/ 4030072 h 4509120"/>
                <a:gd name="connsiteX66" fmla="*/ 7920045 w 12192000"/>
                <a:gd name="connsiteY66" fmla="*/ 4025143 h 4509120"/>
                <a:gd name="connsiteX67" fmla="*/ 7556366 w 12192000"/>
                <a:gd name="connsiteY67" fmla="*/ 3975839 h 4509120"/>
                <a:gd name="connsiteX68" fmla="*/ 7513906 w 12192000"/>
                <a:gd name="connsiteY68" fmla="*/ 4032264 h 4509120"/>
                <a:gd name="connsiteX69" fmla="*/ 7508984 w 12192000"/>
                <a:gd name="connsiteY69" fmla="*/ 4205917 h 4509120"/>
                <a:gd name="connsiteX70" fmla="*/ 7547752 w 12192000"/>
                <a:gd name="connsiteY70" fmla="*/ 4273297 h 4509120"/>
                <a:gd name="connsiteX71" fmla="*/ 7586520 w 12192000"/>
                <a:gd name="connsiteY71" fmla="*/ 4278775 h 4509120"/>
                <a:gd name="connsiteX72" fmla="*/ 7625286 w 12192000"/>
                <a:gd name="connsiteY72" fmla="*/ 4284254 h 4509120"/>
                <a:gd name="connsiteX73" fmla="*/ 7664054 w 12192000"/>
                <a:gd name="connsiteY73" fmla="*/ 4289731 h 4509120"/>
                <a:gd name="connsiteX74" fmla="*/ 7702822 w 12192000"/>
                <a:gd name="connsiteY74" fmla="*/ 4295209 h 4509120"/>
                <a:gd name="connsiteX75" fmla="*/ 7745897 w 12192000"/>
                <a:gd name="connsiteY75" fmla="*/ 4239334 h 4509120"/>
                <a:gd name="connsiteX76" fmla="*/ 7751437 w 12192000"/>
                <a:gd name="connsiteY76" fmla="*/ 4065132 h 4509120"/>
                <a:gd name="connsiteX77" fmla="*/ 7712054 w 12192000"/>
                <a:gd name="connsiteY77" fmla="*/ 3997204 h 4509120"/>
                <a:gd name="connsiteX78" fmla="*/ 7711439 w 12192000"/>
                <a:gd name="connsiteY78" fmla="*/ 3997204 h 4509120"/>
                <a:gd name="connsiteX79" fmla="*/ 7672671 w 12192000"/>
                <a:gd name="connsiteY79" fmla="*/ 3991726 h 4509120"/>
                <a:gd name="connsiteX80" fmla="*/ 7633903 w 12192000"/>
                <a:gd name="connsiteY80" fmla="*/ 3986797 h 4509120"/>
                <a:gd name="connsiteX81" fmla="*/ 7595134 w 12192000"/>
                <a:gd name="connsiteY81" fmla="*/ 3981318 h 4509120"/>
                <a:gd name="connsiteX82" fmla="*/ 7556366 w 12192000"/>
                <a:gd name="connsiteY82" fmla="*/ 3975839 h 4509120"/>
                <a:gd name="connsiteX83" fmla="*/ 7196998 w 12192000"/>
                <a:gd name="connsiteY83" fmla="*/ 3924894 h 4509120"/>
                <a:gd name="connsiteX84" fmla="*/ 7155152 w 12192000"/>
                <a:gd name="connsiteY84" fmla="*/ 3980771 h 4509120"/>
                <a:gd name="connsiteX85" fmla="*/ 7150845 w 12192000"/>
                <a:gd name="connsiteY85" fmla="*/ 4152779 h 4509120"/>
                <a:gd name="connsiteX86" fmla="*/ 7189613 w 12192000"/>
                <a:gd name="connsiteY86" fmla="*/ 4219612 h 4509120"/>
                <a:gd name="connsiteX87" fmla="*/ 7227766 w 12192000"/>
                <a:gd name="connsiteY87" fmla="*/ 4225638 h 4509120"/>
                <a:gd name="connsiteX88" fmla="*/ 7265917 w 12192000"/>
                <a:gd name="connsiteY88" fmla="*/ 4231664 h 4509120"/>
                <a:gd name="connsiteX89" fmla="*/ 7304070 w 12192000"/>
                <a:gd name="connsiteY89" fmla="*/ 4237690 h 4509120"/>
                <a:gd name="connsiteX90" fmla="*/ 7342223 w 12192000"/>
                <a:gd name="connsiteY90" fmla="*/ 4243168 h 4509120"/>
                <a:gd name="connsiteX91" fmla="*/ 7384066 w 12192000"/>
                <a:gd name="connsiteY91" fmla="*/ 4187839 h 4509120"/>
                <a:gd name="connsiteX92" fmla="*/ 7388990 w 12192000"/>
                <a:gd name="connsiteY92" fmla="*/ 4014733 h 4509120"/>
                <a:gd name="connsiteX93" fmla="*/ 7350222 w 12192000"/>
                <a:gd name="connsiteY93" fmla="*/ 3947353 h 4509120"/>
                <a:gd name="connsiteX94" fmla="*/ 7350222 w 12192000"/>
                <a:gd name="connsiteY94" fmla="*/ 3946806 h 4509120"/>
                <a:gd name="connsiteX95" fmla="*/ 7312069 w 12192000"/>
                <a:gd name="connsiteY95" fmla="*/ 3941327 h 4509120"/>
                <a:gd name="connsiteX96" fmla="*/ 7273919 w 12192000"/>
                <a:gd name="connsiteY96" fmla="*/ 3935851 h 4509120"/>
                <a:gd name="connsiteX97" fmla="*/ 7235151 w 12192000"/>
                <a:gd name="connsiteY97" fmla="*/ 3930372 h 4509120"/>
                <a:gd name="connsiteX98" fmla="*/ 7196998 w 12192000"/>
                <a:gd name="connsiteY98" fmla="*/ 3924894 h 4509120"/>
                <a:gd name="connsiteX99" fmla="*/ 6843783 w 12192000"/>
                <a:gd name="connsiteY99" fmla="*/ 3871758 h 4509120"/>
                <a:gd name="connsiteX100" fmla="*/ 6803167 w 12192000"/>
                <a:gd name="connsiteY100" fmla="*/ 3926538 h 4509120"/>
                <a:gd name="connsiteX101" fmla="*/ 6799475 w 12192000"/>
                <a:gd name="connsiteY101" fmla="*/ 4097452 h 4509120"/>
                <a:gd name="connsiteX102" fmla="*/ 6837629 w 12192000"/>
                <a:gd name="connsiteY102" fmla="*/ 4164284 h 4509120"/>
                <a:gd name="connsiteX103" fmla="*/ 6875167 w 12192000"/>
                <a:gd name="connsiteY103" fmla="*/ 4170310 h 4509120"/>
                <a:gd name="connsiteX104" fmla="*/ 6912702 w 12192000"/>
                <a:gd name="connsiteY104" fmla="*/ 4176336 h 4509120"/>
                <a:gd name="connsiteX105" fmla="*/ 6950238 w 12192000"/>
                <a:gd name="connsiteY105" fmla="*/ 4182362 h 4509120"/>
                <a:gd name="connsiteX106" fmla="*/ 6987776 w 12192000"/>
                <a:gd name="connsiteY106" fmla="*/ 4188388 h 4509120"/>
                <a:gd name="connsiteX107" fmla="*/ 7029007 w 12192000"/>
                <a:gd name="connsiteY107" fmla="*/ 4133608 h 4509120"/>
                <a:gd name="connsiteX108" fmla="*/ 7033314 w 12192000"/>
                <a:gd name="connsiteY108" fmla="*/ 3962145 h 4509120"/>
                <a:gd name="connsiteX109" fmla="*/ 6995161 w 12192000"/>
                <a:gd name="connsiteY109" fmla="*/ 3894765 h 4509120"/>
                <a:gd name="connsiteX110" fmla="*/ 6994546 w 12192000"/>
                <a:gd name="connsiteY110" fmla="*/ 3895313 h 4509120"/>
                <a:gd name="connsiteX111" fmla="*/ 6956392 w 12192000"/>
                <a:gd name="connsiteY111" fmla="*/ 3889834 h 4509120"/>
                <a:gd name="connsiteX112" fmla="*/ 6918857 w 12192000"/>
                <a:gd name="connsiteY112" fmla="*/ 3883808 h 4509120"/>
                <a:gd name="connsiteX113" fmla="*/ 6881319 w 12192000"/>
                <a:gd name="connsiteY113" fmla="*/ 3877784 h 4509120"/>
                <a:gd name="connsiteX114" fmla="*/ 6843783 w 12192000"/>
                <a:gd name="connsiteY114" fmla="*/ 3871758 h 4509120"/>
                <a:gd name="connsiteX115" fmla="*/ 6498567 w 12192000"/>
                <a:gd name="connsiteY115" fmla="*/ 3815333 h 4509120"/>
                <a:gd name="connsiteX116" fmla="*/ 6453645 w 12192000"/>
                <a:gd name="connsiteY116" fmla="*/ 3868471 h 4509120"/>
                <a:gd name="connsiteX117" fmla="*/ 6450568 w 12192000"/>
                <a:gd name="connsiteY117" fmla="*/ 4037743 h 4509120"/>
                <a:gd name="connsiteX118" fmla="*/ 6493028 w 12192000"/>
                <a:gd name="connsiteY118" fmla="*/ 4105670 h 4509120"/>
                <a:gd name="connsiteX119" fmla="*/ 6529334 w 12192000"/>
                <a:gd name="connsiteY119" fmla="*/ 4112243 h 4509120"/>
                <a:gd name="connsiteX120" fmla="*/ 6566257 w 12192000"/>
                <a:gd name="connsiteY120" fmla="*/ 4118817 h 4509120"/>
                <a:gd name="connsiteX121" fmla="*/ 6603178 w 12192000"/>
                <a:gd name="connsiteY121" fmla="*/ 4125390 h 4509120"/>
                <a:gd name="connsiteX122" fmla="*/ 6640099 w 12192000"/>
                <a:gd name="connsiteY122" fmla="*/ 4131964 h 4509120"/>
                <a:gd name="connsiteX123" fmla="*/ 6680097 w 12192000"/>
                <a:gd name="connsiteY123" fmla="*/ 4078279 h 4509120"/>
                <a:gd name="connsiteX124" fmla="*/ 6683789 w 12192000"/>
                <a:gd name="connsiteY124" fmla="*/ 3907912 h 4509120"/>
                <a:gd name="connsiteX125" fmla="*/ 6646253 w 12192000"/>
                <a:gd name="connsiteY125" fmla="*/ 3840533 h 4509120"/>
                <a:gd name="connsiteX126" fmla="*/ 6646253 w 12192000"/>
                <a:gd name="connsiteY126" fmla="*/ 3839438 h 4509120"/>
                <a:gd name="connsiteX127" fmla="*/ 6609332 w 12192000"/>
                <a:gd name="connsiteY127" fmla="*/ 3833412 h 4509120"/>
                <a:gd name="connsiteX128" fmla="*/ 6572409 w 12192000"/>
                <a:gd name="connsiteY128" fmla="*/ 3827386 h 4509120"/>
                <a:gd name="connsiteX129" fmla="*/ 6535488 w 12192000"/>
                <a:gd name="connsiteY129" fmla="*/ 3821359 h 4509120"/>
                <a:gd name="connsiteX130" fmla="*/ 6498567 w 12192000"/>
                <a:gd name="connsiteY130" fmla="*/ 3815333 h 4509120"/>
                <a:gd name="connsiteX131" fmla="*/ 6128122 w 12192000"/>
                <a:gd name="connsiteY131" fmla="*/ 3746309 h 4509120"/>
                <a:gd name="connsiteX132" fmla="*/ 6089354 w 12192000"/>
                <a:gd name="connsiteY132" fmla="*/ 3798352 h 4509120"/>
                <a:gd name="connsiteX133" fmla="*/ 6086891 w 12192000"/>
                <a:gd name="connsiteY133" fmla="*/ 3965979 h 4509120"/>
                <a:gd name="connsiteX134" fmla="*/ 6123812 w 12192000"/>
                <a:gd name="connsiteY134" fmla="*/ 4033359 h 4509120"/>
                <a:gd name="connsiteX135" fmla="*/ 6160735 w 12192000"/>
                <a:gd name="connsiteY135" fmla="*/ 4041029 h 4509120"/>
                <a:gd name="connsiteX136" fmla="*/ 6198272 w 12192000"/>
                <a:gd name="connsiteY136" fmla="*/ 4048698 h 4509120"/>
                <a:gd name="connsiteX137" fmla="*/ 6236424 w 12192000"/>
                <a:gd name="connsiteY137" fmla="*/ 4056366 h 4509120"/>
                <a:gd name="connsiteX138" fmla="*/ 6275193 w 12192000"/>
                <a:gd name="connsiteY138" fmla="*/ 4064037 h 4509120"/>
                <a:gd name="connsiteX139" fmla="*/ 6318268 w 12192000"/>
                <a:gd name="connsiteY139" fmla="*/ 4012543 h 4509120"/>
                <a:gd name="connsiteX140" fmla="*/ 6321342 w 12192000"/>
                <a:gd name="connsiteY140" fmla="*/ 3843819 h 4509120"/>
                <a:gd name="connsiteX141" fmla="*/ 6280729 w 12192000"/>
                <a:gd name="connsiteY141" fmla="*/ 3775892 h 4509120"/>
                <a:gd name="connsiteX142" fmla="*/ 6279500 w 12192000"/>
                <a:gd name="connsiteY142" fmla="*/ 3776440 h 4509120"/>
                <a:gd name="connsiteX143" fmla="*/ 6240731 w 12192000"/>
                <a:gd name="connsiteY143" fmla="*/ 3768771 h 4509120"/>
                <a:gd name="connsiteX144" fmla="*/ 6202579 w 12192000"/>
                <a:gd name="connsiteY144" fmla="*/ 3761101 h 4509120"/>
                <a:gd name="connsiteX145" fmla="*/ 6165043 w 12192000"/>
                <a:gd name="connsiteY145" fmla="*/ 3753980 h 4509120"/>
                <a:gd name="connsiteX146" fmla="*/ 6128122 w 12192000"/>
                <a:gd name="connsiteY146" fmla="*/ 3746309 h 4509120"/>
                <a:gd name="connsiteX147" fmla="*/ 5817365 w 12192000"/>
                <a:gd name="connsiteY147" fmla="*/ 3677287 h 4509120"/>
                <a:gd name="connsiteX148" fmla="*/ 5785366 w 12192000"/>
                <a:gd name="connsiteY148" fmla="*/ 3728781 h 4509120"/>
                <a:gd name="connsiteX149" fmla="*/ 5783521 w 12192000"/>
                <a:gd name="connsiteY149" fmla="*/ 3894218 h 4509120"/>
                <a:gd name="connsiteX150" fmla="*/ 5814288 w 12192000"/>
                <a:gd name="connsiteY150" fmla="*/ 3961050 h 4509120"/>
                <a:gd name="connsiteX151" fmla="*/ 5845056 w 12192000"/>
                <a:gd name="connsiteY151" fmla="*/ 3968718 h 4509120"/>
                <a:gd name="connsiteX152" fmla="*/ 5875823 w 12192000"/>
                <a:gd name="connsiteY152" fmla="*/ 3976387 h 4509120"/>
                <a:gd name="connsiteX153" fmla="*/ 5907207 w 12192000"/>
                <a:gd name="connsiteY153" fmla="*/ 3984057 h 4509120"/>
                <a:gd name="connsiteX154" fmla="*/ 5939821 w 12192000"/>
                <a:gd name="connsiteY154" fmla="*/ 3991726 h 4509120"/>
                <a:gd name="connsiteX155" fmla="*/ 5975512 w 12192000"/>
                <a:gd name="connsiteY155" fmla="*/ 3940780 h 4509120"/>
                <a:gd name="connsiteX156" fmla="*/ 5977974 w 12192000"/>
                <a:gd name="connsiteY156" fmla="*/ 3774248 h 4509120"/>
                <a:gd name="connsiteX157" fmla="*/ 5944131 w 12192000"/>
                <a:gd name="connsiteY157" fmla="*/ 3706868 h 4509120"/>
                <a:gd name="connsiteX158" fmla="*/ 5944131 w 12192000"/>
                <a:gd name="connsiteY158" fmla="*/ 3707965 h 4509120"/>
                <a:gd name="connsiteX159" fmla="*/ 5911514 w 12192000"/>
                <a:gd name="connsiteY159" fmla="*/ 3700295 h 4509120"/>
                <a:gd name="connsiteX160" fmla="*/ 5879515 w 12192000"/>
                <a:gd name="connsiteY160" fmla="*/ 3692626 h 4509120"/>
                <a:gd name="connsiteX161" fmla="*/ 5848134 w 12192000"/>
                <a:gd name="connsiteY161" fmla="*/ 3684956 h 4509120"/>
                <a:gd name="connsiteX162" fmla="*/ 5817365 w 12192000"/>
                <a:gd name="connsiteY162" fmla="*/ 3677287 h 4509120"/>
                <a:gd name="connsiteX163" fmla="*/ 5563838 w 12192000"/>
                <a:gd name="connsiteY163" fmla="*/ 3608811 h 4509120"/>
                <a:gd name="connsiteX164" fmla="*/ 5537991 w 12192000"/>
                <a:gd name="connsiteY164" fmla="*/ 3659209 h 4509120"/>
                <a:gd name="connsiteX165" fmla="*/ 5536147 w 12192000"/>
                <a:gd name="connsiteY165" fmla="*/ 3823002 h 4509120"/>
                <a:gd name="connsiteX166" fmla="*/ 5561376 w 12192000"/>
                <a:gd name="connsiteY166" fmla="*/ 3889287 h 4509120"/>
                <a:gd name="connsiteX167" fmla="*/ 5585991 w 12192000"/>
                <a:gd name="connsiteY167" fmla="*/ 3896957 h 4509120"/>
                <a:gd name="connsiteX168" fmla="*/ 5611836 w 12192000"/>
                <a:gd name="connsiteY168" fmla="*/ 3904625 h 4509120"/>
                <a:gd name="connsiteX169" fmla="*/ 5637680 w 12192000"/>
                <a:gd name="connsiteY169" fmla="*/ 3912294 h 4509120"/>
                <a:gd name="connsiteX170" fmla="*/ 5664140 w 12192000"/>
                <a:gd name="connsiteY170" fmla="*/ 3919964 h 4509120"/>
                <a:gd name="connsiteX171" fmla="*/ 5693064 w 12192000"/>
                <a:gd name="connsiteY171" fmla="*/ 3869566 h 4509120"/>
                <a:gd name="connsiteX172" fmla="*/ 5694909 w 12192000"/>
                <a:gd name="connsiteY172" fmla="*/ 3704676 h 4509120"/>
                <a:gd name="connsiteX173" fmla="*/ 5666602 w 12192000"/>
                <a:gd name="connsiteY173" fmla="*/ 3637846 h 4509120"/>
                <a:gd name="connsiteX174" fmla="*/ 5667217 w 12192000"/>
                <a:gd name="connsiteY174" fmla="*/ 3639488 h 4509120"/>
                <a:gd name="connsiteX175" fmla="*/ 5640758 w 12192000"/>
                <a:gd name="connsiteY175" fmla="*/ 3631820 h 4509120"/>
                <a:gd name="connsiteX176" fmla="*/ 5614298 w 12192000"/>
                <a:gd name="connsiteY176" fmla="*/ 3624150 h 4509120"/>
                <a:gd name="connsiteX177" fmla="*/ 5589068 w 12192000"/>
                <a:gd name="connsiteY177" fmla="*/ 3616481 h 4509120"/>
                <a:gd name="connsiteX178" fmla="*/ 5563838 w 12192000"/>
                <a:gd name="connsiteY178" fmla="*/ 3608811 h 4509120"/>
                <a:gd name="connsiteX179" fmla="*/ 5356462 w 12192000"/>
                <a:gd name="connsiteY179" fmla="*/ 3539241 h 4509120"/>
                <a:gd name="connsiteX180" fmla="*/ 5335539 w 12192000"/>
                <a:gd name="connsiteY180" fmla="*/ 3589090 h 4509120"/>
                <a:gd name="connsiteX181" fmla="*/ 5334310 w 12192000"/>
                <a:gd name="connsiteY181" fmla="*/ 3750693 h 4509120"/>
                <a:gd name="connsiteX182" fmla="*/ 5354615 w 12192000"/>
                <a:gd name="connsiteY182" fmla="*/ 3816428 h 4509120"/>
                <a:gd name="connsiteX183" fmla="*/ 5374923 w 12192000"/>
                <a:gd name="connsiteY183" fmla="*/ 3824099 h 4509120"/>
                <a:gd name="connsiteX184" fmla="*/ 5395230 w 12192000"/>
                <a:gd name="connsiteY184" fmla="*/ 3832315 h 4509120"/>
                <a:gd name="connsiteX185" fmla="*/ 5416150 w 12192000"/>
                <a:gd name="connsiteY185" fmla="*/ 3839985 h 4509120"/>
                <a:gd name="connsiteX186" fmla="*/ 5437688 w 12192000"/>
                <a:gd name="connsiteY186" fmla="*/ 3847654 h 4509120"/>
                <a:gd name="connsiteX187" fmla="*/ 5461073 w 12192000"/>
                <a:gd name="connsiteY187" fmla="*/ 3798352 h 4509120"/>
                <a:gd name="connsiteX188" fmla="*/ 5462920 w 12192000"/>
                <a:gd name="connsiteY188" fmla="*/ 3635107 h 4509120"/>
                <a:gd name="connsiteX189" fmla="*/ 5440150 w 12192000"/>
                <a:gd name="connsiteY189" fmla="*/ 3568822 h 4509120"/>
                <a:gd name="connsiteX190" fmla="*/ 5440150 w 12192000"/>
                <a:gd name="connsiteY190" fmla="*/ 3569917 h 4509120"/>
                <a:gd name="connsiteX191" fmla="*/ 5418613 w 12192000"/>
                <a:gd name="connsiteY191" fmla="*/ 3562248 h 4509120"/>
                <a:gd name="connsiteX192" fmla="*/ 5397690 w 12192000"/>
                <a:gd name="connsiteY192" fmla="*/ 3554578 h 4509120"/>
                <a:gd name="connsiteX193" fmla="*/ 5376770 w 12192000"/>
                <a:gd name="connsiteY193" fmla="*/ 3546910 h 4509120"/>
                <a:gd name="connsiteX194" fmla="*/ 5356462 w 12192000"/>
                <a:gd name="connsiteY194" fmla="*/ 3539241 h 4509120"/>
                <a:gd name="connsiteX195" fmla="*/ 5190931 w 12192000"/>
                <a:gd name="connsiteY195" fmla="*/ 3469670 h 4509120"/>
                <a:gd name="connsiteX196" fmla="*/ 5174315 w 12192000"/>
                <a:gd name="connsiteY196" fmla="*/ 3518971 h 4509120"/>
                <a:gd name="connsiteX197" fmla="*/ 5173086 w 12192000"/>
                <a:gd name="connsiteY197" fmla="*/ 3678930 h 4509120"/>
                <a:gd name="connsiteX198" fmla="*/ 5189084 w 12192000"/>
                <a:gd name="connsiteY198" fmla="*/ 3744119 h 4509120"/>
                <a:gd name="connsiteX199" fmla="*/ 5205085 w 12192000"/>
                <a:gd name="connsiteY199" fmla="*/ 3751788 h 4509120"/>
                <a:gd name="connsiteX200" fmla="*/ 5221698 w 12192000"/>
                <a:gd name="connsiteY200" fmla="*/ 3759456 h 4509120"/>
                <a:gd name="connsiteX201" fmla="*/ 5238313 w 12192000"/>
                <a:gd name="connsiteY201" fmla="*/ 3767127 h 4509120"/>
                <a:gd name="connsiteX202" fmla="*/ 5255544 w 12192000"/>
                <a:gd name="connsiteY202" fmla="*/ 3774795 h 4509120"/>
                <a:gd name="connsiteX203" fmla="*/ 5274619 w 12192000"/>
                <a:gd name="connsiteY203" fmla="*/ 3726041 h 4509120"/>
                <a:gd name="connsiteX204" fmla="*/ 5275849 w 12192000"/>
                <a:gd name="connsiteY204" fmla="*/ 3564988 h 4509120"/>
                <a:gd name="connsiteX205" fmla="*/ 5257389 w 12192000"/>
                <a:gd name="connsiteY205" fmla="*/ 3499250 h 4509120"/>
                <a:gd name="connsiteX206" fmla="*/ 5257389 w 12192000"/>
                <a:gd name="connsiteY206" fmla="*/ 3500347 h 4509120"/>
                <a:gd name="connsiteX207" fmla="*/ 5240158 w 12192000"/>
                <a:gd name="connsiteY207" fmla="*/ 3492677 h 4509120"/>
                <a:gd name="connsiteX208" fmla="*/ 5223545 w 12192000"/>
                <a:gd name="connsiteY208" fmla="*/ 3485008 h 4509120"/>
                <a:gd name="connsiteX209" fmla="*/ 5206929 w 12192000"/>
                <a:gd name="connsiteY209" fmla="*/ 3477338 h 4509120"/>
                <a:gd name="connsiteX210" fmla="*/ 5190931 w 12192000"/>
                <a:gd name="connsiteY210" fmla="*/ 3469670 h 4509120"/>
                <a:gd name="connsiteX211" fmla="*/ 5060473 w 12192000"/>
                <a:gd name="connsiteY211" fmla="*/ 3400645 h 4509120"/>
                <a:gd name="connsiteX212" fmla="*/ 5046320 w 12192000"/>
                <a:gd name="connsiteY212" fmla="*/ 3449402 h 4509120"/>
                <a:gd name="connsiteX213" fmla="*/ 5046320 w 12192000"/>
                <a:gd name="connsiteY213" fmla="*/ 3607168 h 4509120"/>
                <a:gd name="connsiteX214" fmla="*/ 5058628 w 12192000"/>
                <a:gd name="connsiteY214" fmla="*/ 3671261 h 4509120"/>
                <a:gd name="connsiteX215" fmla="*/ 5070935 w 12192000"/>
                <a:gd name="connsiteY215" fmla="*/ 3678930 h 4509120"/>
                <a:gd name="connsiteX216" fmla="*/ 5083859 w 12192000"/>
                <a:gd name="connsiteY216" fmla="*/ 3686600 h 4509120"/>
                <a:gd name="connsiteX217" fmla="*/ 5096779 w 12192000"/>
                <a:gd name="connsiteY217" fmla="*/ 3694269 h 4509120"/>
                <a:gd name="connsiteX218" fmla="*/ 5110318 w 12192000"/>
                <a:gd name="connsiteY218" fmla="*/ 3701939 h 4509120"/>
                <a:gd name="connsiteX219" fmla="*/ 5125086 w 12192000"/>
                <a:gd name="connsiteY219" fmla="*/ 3653730 h 4509120"/>
                <a:gd name="connsiteX220" fmla="*/ 5126318 w 12192000"/>
                <a:gd name="connsiteY220" fmla="*/ 3494321 h 4509120"/>
                <a:gd name="connsiteX221" fmla="*/ 5112165 w 12192000"/>
                <a:gd name="connsiteY221" fmla="*/ 3429679 h 4509120"/>
                <a:gd name="connsiteX222" fmla="*/ 5112165 w 12192000"/>
                <a:gd name="connsiteY222" fmla="*/ 3431323 h 4509120"/>
                <a:gd name="connsiteX223" fmla="*/ 5098626 w 12192000"/>
                <a:gd name="connsiteY223" fmla="*/ 3423655 h 4509120"/>
                <a:gd name="connsiteX224" fmla="*/ 5085704 w 12192000"/>
                <a:gd name="connsiteY224" fmla="*/ 3415984 h 4509120"/>
                <a:gd name="connsiteX225" fmla="*/ 5072782 w 12192000"/>
                <a:gd name="connsiteY225" fmla="*/ 3408316 h 4509120"/>
                <a:gd name="connsiteX226" fmla="*/ 5060473 w 12192000"/>
                <a:gd name="connsiteY226" fmla="*/ 3400645 h 4509120"/>
                <a:gd name="connsiteX227" fmla="*/ 4955248 w 12192000"/>
                <a:gd name="connsiteY227" fmla="*/ 3332171 h 4509120"/>
                <a:gd name="connsiteX228" fmla="*/ 4946634 w 12192000"/>
                <a:gd name="connsiteY228" fmla="*/ 3380377 h 4509120"/>
                <a:gd name="connsiteX229" fmla="*/ 4946634 w 12192000"/>
                <a:gd name="connsiteY229" fmla="*/ 3536502 h 4509120"/>
                <a:gd name="connsiteX230" fmla="*/ 4956478 w 12192000"/>
                <a:gd name="connsiteY230" fmla="*/ 3600047 h 4509120"/>
                <a:gd name="connsiteX231" fmla="*/ 4966325 w 12192000"/>
                <a:gd name="connsiteY231" fmla="*/ 3607716 h 4509120"/>
                <a:gd name="connsiteX232" fmla="*/ 4976170 w 12192000"/>
                <a:gd name="connsiteY232" fmla="*/ 3615384 h 4509120"/>
                <a:gd name="connsiteX233" fmla="*/ 4986632 w 12192000"/>
                <a:gd name="connsiteY233" fmla="*/ 3623055 h 4509120"/>
                <a:gd name="connsiteX234" fmla="*/ 4997093 w 12192000"/>
                <a:gd name="connsiteY234" fmla="*/ 3630723 h 4509120"/>
                <a:gd name="connsiteX235" fmla="*/ 4999555 w 12192000"/>
                <a:gd name="connsiteY235" fmla="*/ 3630723 h 4509120"/>
                <a:gd name="connsiteX236" fmla="*/ 5009400 w 12192000"/>
                <a:gd name="connsiteY236" fmla="*/ 3582516 h 4509120"/>
                <a:gd name="connsiteX237" fmla="*/ 5009400 w 12192000"/>
                <a:gd name="connsiteY237" fmla="*/ 3425297 h 4509120"/>
                <a:gd name="connsiteX238" fmla="*/ 4998323 w 12192000"/>
                <a:gd name="connsiteY238" fmla="*/ 3361204 h 4509120"/>
                <a:gd name="connsiteX239" fmla="*/ 4997708 w 12192000"/>
                <a:gd name="connsiteY239" fmla="*/ 3362849 h 4509120"/>
                <a:gd name="connsiteX240" fmla="*/ 4987247 w 12192000"/>
                <a:gd name="connsiteY240" fmla="*/ 3355178 h 4509120"/>
                <a:gd name="connsiteX241" fmla="*/ 4976785 w 12192000"/>
                <a:gd name="connsiteY241" fmla="*/ 3347510 h 4509120"/>
                <a:gd name="connsiteX242" fmla="*/ 4966939 w 12192000"/>
                <a:gd name="connsiteY242" fmla="*/ 3339839 h 4509120"/>
                <a:gd name="connsiteX243" fmla="*/ 4957095 w 12192000"/>
                <a:gd name="connsiteY243" fmla="*/ 3332171 h 4509120"/>
                <a:gd name="connsiteX244" fmla="*/ 4955248 w 12192000"/>
                <a:gd name="connsiteY244" fmla="*/ 3332171 h 4509120"/>
                <a:gd name="connsiteX245" fmla="*/ 4877097 w 12192000"/>
                <a:gd name="connsiteY245" fmla="*/ 3264791 h 4509120"/>
                <a:gd name="connsiteX246" fmla="*/ 4870328 w 12192000"/>
                <a:gd name="connsiteY246" fmla="*/ 3312450 h 4509120"/>
                <a:gd name="connsiteX247" fmla="*/ 4870328 w 12192000"/>
                <a:gd name="connsiteY247" fmla="*/ 3466383 h 4509120"/>
                <a:gd name="connsiteX248" fmla="*/ 4877715 w 12192000"/>
                <a:gd name="connsiteY248" fmla="*/ 3529381 h 4509120"/>
                <a:gd name="connsiteX249" fmla="*/ 4885099 w 12192000"/>
                <a:gd name="connsiteY249" fmla="*/ 3537049 h 4509120"/>
                <a:gd name="connsiteX250" fmla="*/ 4892482 w 12192000"/>
                <a:gd name="connsiteY250" fmla="*/ 3544718 h 4509120"/>
                <a:gd name="connsiteX251" fmla="*/ 4900481 w 12192000"/>
                <a:gd name="connsiteY251" fmla="*/ 3552388 h 4509120"/>
                <a:gd name="connsiteX252" fmla="*/ 4908481 w 12192000"/>
                <a:gd name="connsiteY252" fmla="*/ 3560057 h 4509120"/>
                <a:gd name="connsiteX253" fmla="*/ 4910328 w 12192000"/>
                <a:gd name="connsiteY253" fmla="*/ 3560057 h 4509120"/>
                <a:gd name="connsiteX254" fmla="*/ 4918327 w 12192000"/>
                <a:gd name="connsiteY254" fmla="*/ 3512397 h 4509120"/>
                <a:gd name="connsiteX255" fmla="*/ 4918327 w 12192000"/>
                <a:gd name="connsiteY255" fmla="*/ 3356823 h 4509120"/>
                <a:gd name="connsiteX256" fmla="*/ 4909711 w 12192000"/>
                <a:gd name="connsiteY256" fmla="*/ 3293277 h 4509120"/>
                <a:gd name="connsiteX257" fmla="*/ 4909711 w 12192000"/>
                <a:gd name="connsiteY257" fmla="*/ 3295467 h 4509120"/>
                <a:gd name="connsiteX258" fmla="*/ 4901712 w 12192000"/>
                <a:gd name="connsiteY258" fmla="*/ 3287799 h 4509120"/>
                <a:gd name="connsiteX259" fmla="*/ 4893713 w 12192000"/>
                <a:gd name="connsiteY259" fmla="*/ 3280130 h 4509120"/>
                <a:gd name="connsiteX260" fmla="*/ 4886328 w 12192000"/>
                <a:gd name="connsiteY260" fmla="*/ 3272460 h 4509120"/>
                <a:gd name="connsiteX261" fmla="*/ 4878944 w 12192000"/>
                <a:gd name="connsiteY261" fmla="*/ 3264791 h 4509120"/>
                <a:gd name="connsiteX262" fmla="*/ 4877097 w 12192000"/>
                <a:gd name="connsiteY262" fmla="*/ 3264791 h 4509120"/>
                <a:gd name="connsiteX263" fmla="*/ 4816794 w 12192000"/>
                <a:gd name="connsiteY263" fmla="*/ 3196864 h 4509120"/>
                <a:gd name="connsiteX264" fmla="*/ 4811254 w 12192000"/>
                <a:gd name="connsiteY264" fmla="*/ 3243974 h 4509120"/>
                <a:gd name="connsiteX265" fmla="*/ 4811254 w 12192000"/>
                <a:gd name="connsiteY265" fmla="*/ 3396264 h 4509120"/>
                <a:gd name="connsiteX266" fmla="*/ 4817409 w 12192000"/>
                <a:gd name="connsiteY266" fmla="*/ 3458165 h 4509120"/>
                <a:gd name="connsiteX267" fmla="*/ 4822945 w 12192000"/>
                <a:gd name="connsiteY267" fmla="*/ 3465835 h 4509120"/>
                <a:gd name="connsiteX268" fmla="*/ 4829100 w 12192000"/>
                <a:gd name="connsiteY268" fmla="*/ 3473504 h 4509120"/>
                <a:gd name="connsiteX269" fmla="*/ 4835254 w 12192000"/>
                <a:gd name="connsiteY269" fmla="*/ 3481174 h 4509120"/>
                <a:gd name="connsiteX270" fmla="*/ 4841409 w 12192000"/>
                <a:gd name="connsiteY270" fmla="*/ 3488843 h 4509120"/>
                <a:gd name="connsiteX271" fmla="*/ 4842638 w 12192000"/>
                <a:gd name="connsiteY271" fmla="*/ 3488843 h 4509120"/>
                <a:gd name="connsiteX272" fmla="*/ 4848790 w 12192000"/>
                <a:gd name="connsiteY272" fmla="*/ 3442278 h 4509120"/>
                <a:gd name="connsiteX273" fmla="*/ 4848790 w 12192000"/>
                <a:gd name="connsiteY273" fmla="*/ 3288893 h 4509120"/>
                <a:gd name="connsiteX274" fmla="*/ 4842023 w 12192000"/>
                <a:gd name="connsiteY274" fmla="*/ 3226445 h 4509120"/>
                <a:gd name="connsiteX275" fmla="*/ 4842638 w 12192000"/>
                <a:gd name="connsiteY275" fmla="*/ 3226445 h 4509120"/>
                <a:gd name="connsiteX276" fmla="*/ 4836484 w 12192000"/>
                <a:gd name="connsiteY276" fmla="*/ 3218777 h 4509120"/>
                <a:gd name="connsiteX277" fmla="*/ 4830330 w 12192000"/>
                <a:gd name="connsiteY277" fmla="*/ 3211653 h 4509120"/>
                <a:gd name="connsiteX278" fmla="*/ 4824178 w 12192000"/>
                <a:gd name="connsiteY278" fmla="*/ 3203985 h 4509120"/>
                <a:gd name="connsiteX279" fmla="*/ 4818024 w 12192000"/>
                <a:gd name="connsiteY279" fmla="*/ 3196864 h 4509120"/>
                <a:gd name="connsiteX280" fmla="*/ 4816794 w 12192000"/>
                <a:gd name="connsiteY280" fmla="*/ 3196864 h 4509120"/>
                <a:gd name="connsiteX281" fmla="*/ 4768180 w 12192000"/>
                <a:gd name="connsiteY281" fmla="*/ 3128387 h 4509120"/>
                <a:gd name="connsiteX282" fmla="*/ 4763873 w 12192000"/>
                <a:gd name="connsiteY282" fmla="*/ 3174952 h 4509120"/>
                <a:gd name="connsiteX283" fmla="*/ 4763873 w 12192000"/>
                <a:gd name="connsiteY283" fmla="*/ 3325597 h 4509120"/>
                <a:gd name="connsiteX284" fmla="*/ 4768794 w 12192000"/>
                <a:gd name="connsiteY284" fmla="*/ 3386951 h 4509120"/>
                <a:gd name="connsiteX285" fmla="*/ 4773719 w 12192000"/>
                <a:gd name="connsiteY285" fmla="*/ 3394619 h 4509120"/>
                <a:gd name="connsiteX286" fmla="*/ 4778640 w 12192000"/>
                <a:gd name="connsiteY286" fmla="*/ 3402290 h 4509120"/>
                <a:gd name="connsiteX287" fmla="*/ 4783562 w 12192000"/>
                <a:gd name="connsiteY287" fmla="*/ 3409958 h 4509120"/>
                <a:gd name="connsiteX288" fmla="*/ 4788487 w 12192000"/>
                <a:gd name="connsiteY288" fmla="*/ 3417629 h 4509120"/>
                <a:gd name="connsiteX289" fmla="*/ 4789717 w 12192000"/>
                <a:gd name="connsiteY289" fmla="*/ 3417629 h 4509120"/>
                <a:gd name="connsiteX290" fmla="*/ 4794639 w 12192000"/>
                <a:gd name="connsiteY290" fmla="*/ 3371612 h 4509120"/>
                <a:gd name="connsiteX291" fmla="*/ 4794639 w 12192000"/>
                <a:gd name="connsiteY291" fmla="*/ 3219871 h 4509120"/>
                <a:gd name="connsiteX292" fmla="*/ 4789102 w 12192000"/>
                <a:gd name="connsiteY292" fmla="*/ 3157970 h 4509120"/>
                <a:gd name="connsiteX293" fmla="*/ 4789102 w 12192000"/>
                <a:gd name="connsiteY293" fmla="*/ 3156873 h 4509120"/>
                <a:gd name="connsiteX294" fmla="*/ 4784180 w 12192000"/>
                <a:gd name="connsiteY294" fmla="*/ 3149752 h 4509120"/>
                <a:gd name="connsiteX295" fmla="*/ 4779255 w 12192000"/>
                <a:gd name="connsiteY295" fmla="*/ 3142631 h 4509120"/>
                <a:gd name="connsiteX296" fmla="*/ 4774333 w 12192000"/>
                <a:gd name="connsiteY296" fmla="*/ 3135508 h 4509120"/>
                <a:gd name="connsiteX297" fmla="*/ 4769409 w 12192000"/>
                <a:gd name="connsiteY297" fmla="*/ 3128387 h 4509120"/>
                <a:gd name="connsiteX298" fmla="*/ 4768180 w 12192000"/>
                <a:gd name="connsiteY298" fmla="*/ 3128387 h 4509120"/>
                <a:gd name="connsiteX299" fmla="*/ 4726334 w 12192000"/>
                <a:gd name="connsiteY299" fmla="*/ 3059913 h 4509120"/>
                <a:gd name="connsiteX300" fmla="*/ 4722027 w 12192000"/>
                <a:gd name="connsiteY300" fmla="*/ 3105928 h 4509120"/>
                <a:gd name="connsiteX301" fmla="*/ 4722027 w 12192000"/>
                <a:gd name="connsiteY301" fmla="*/ 3254383 h 4509120"/>
                <a:gd name="connsiteX302" fmla="*/ 4726334 w 12192000"/>
                <a:gd name="connsiteY302" fmla="*/ 3315190 h 4509120"/>
                <a:gd name="connsiteX303" fmla="*/ 4730643 w 12192000"/>
                <a:gd name="connsiteY303" fmla="*/ 3322858 h 4509120"/>
                <a:gd name="connsiteX304" fmla="*/ 4734950 w 12192000"/>
                <a:gd name="connsiteY304" fmla="*/ 3330526 h 4509120"/>
                <a:gd name="connsiteX305" fmla="*/ 4739257 w 12192000"/>
                <a:gd name="connsiteY305" fmla="*/ 3338197 h 4509120"/>
                <a:gd name="connsiteX306" fmla="*/ 4743565 w 12192000"/>
                <a:gd name="connsiteY306" fmla="*/ 3345865 h 4509120"/>
                <a:gd name="connsiteX307" fmla="*/ 4744795 w 12192000"/>
                <a:gd name="connsiteY307" fmla="*/ 3345865 h 4509120"/>
                <a:gd name="connsiteX308" fmla="*/ 4749104 w 12192000"/>
                <a:gd name="connsiteY308" fmla="*/ 3300398 h 4509120"/>
                <a:gd name="connsiteX309" fmla="*/ 4749104 w 12192000"/>
                <a:gd name="connsiteY309" fmla="*/ 3150847 h 4509120"/>
                <a:gd name="connsiteX310" fmla="*/ 4744795 w 12192000"/>
                <a:gd name="connsiteY310" fmla="*/ 3089494 h 4509120"/>
                <a:gd name="connsiteX311" fmla="*/ 4744795 w 12192000"/>
                <a:gd name="connsiteY311" fmla="*/ 3088399 h 4509120"/>
                <a:gd name="connsiteX312" fmla="*/ 4740488 w 12192000"/>
                <a:gd name="connsiteY312" fmla="*/ 3081276 h 4509120"/>
                <a:gd name="connsiteX313" fmla="*/ 4736181 w 12192000"/>
                <a:gd name="connsiteY313" fmla="*/ 3074155 h 4509120"/>
                <a:gd name="connsiteX314" fmla="*/ 4731874 w 12192000"/>
                <a:gd name="connsiteY314" fmla="*/ 3067034 h 4509120"/>
                <a:gd name="connsiteX315" fmla="*/ 4727567 w 12192000"/>
                <a:gd name="connsiteY315" fmla="*/ 3059913 h 4509120"/>
                <a:gd name="connsiteX316" fmla="*/ 4726334 w 12192000"/>
                <a:gd name="connsiteY316" fmla="*/ 3059913 h 4509120"/>
                <a:gd name="connsiteX317" fmla="*/ 4686954 w 12192000"/>
                <a:gd name="connsiteY317" fmla="*/ 2995820 h 4509120"/>
                <a:gd name="connsiteX318" fmla="*/ 4683259 w 12192000"/>
                <a:gd name="connsiteY318" fmla="*/ 3041835 h 4509120"/>
                <a:gd name="connsiteX319" fmla="*/ 4683259 w 12192000"/>
                <a:gd name="connsiteY319" fmla="*/ 3188646 h 4509120"/>
                <a:gd name="connsiteX320" fmla="*/ 4687569 w 12192000"/>
                <a:gd name="connsiteY320" fmla="*/ 3247810 h 4509120"/>
                <a:gd name="connsiteX321" fmla="*/ 4691876 w 12192000"/>
                <a:gd name="connsiteY321" fmla="*/ 3254931 h 4509120"/>
                <a:gd name="connsiteX322" fmla="*/ 4696183 w 12192000"/>
                <a:gd name="connsiteY322" fmla="*/ 3262052 h 4509120"/>
                <a:gd name="connsiteX323" fmla="*/ 4700490 w 12192000"/>
                <a:gd name="connsiteY323" fmla="*/ 3269173 h 4509120"/>
                <a:gd name="connsiteX324" fmla="*/ 4704799 w 12192000"/>
                <a:gd name="connsiteY324" fmla="*/ 3276294 h 4509120"/>
                <a:gd name="connsiteX325" fmla="*/ 4705414 w 12192000"/>
                <a:gd name="connsiteY325" fmla="*/ 3276294 h 4509120"/>
                <a:gd name="connsiteX326" fmla="*/ 4709106 w 12192000"/>
                <a:gd name="connsiteY326" fmla="*/ 3230827 h 4509120"/>
                <a:gd name="connsiteX327" fmla="*/ 4709106 w 12192000"/>
                <a:gd name="connsiteY327" fmla="*/ 3082920 h 4509120"/>
                <a:gd name="connsiteX328" fmla="*/ 4704799 w 12192000"/>
                <a:gd name="connsiteY328" fmla="*/ 3022661 h 4509120"/>
                <a:gd name="connsiteX329" fmla="*/ 4705414 w 12192000"/>
                <a:gd name="connsiteY329" fmla="*/ 3022114 h 4509120"/>
                <a:gd name="connsiteX330" fmla="*/ 4701104 w 12192000"/>
                <a:gd name="connsiteY330" fmla="*/ 3015540 h 4509120"/>
                <a:gd name="connsiteX331" fmla="*/ 4696797 w 12192000"/>
                <a:gd name="connsiteY331" fmla="*/ 3008967 h 4509120"/>
                <a:gd name="connsiteX332" fmla="*/ 4692490 w 12192000"/>
                <a:gd name="connsiteY332" fmla="*/ 3002393 h 4509120"/>
                <a:gd name="connsiteX333" fmla="*/ 4688183 w 12192000"/>
                <a:gd name="connsiteY333" fmla="*/ 2995820 h 4509120"/>
                <a:gd name="connsiteX334" fmla="*/ 4686954 w 12192000"/>
                <a:gd name="connsiteY334" fmla="*/ 2995820 h 4509120"/>
                <a:gd name="connsiteX335" fmla="*/ 4648800 w 12192000"/>
                <a:gd name="connsiteY335" fmla="*/ 2931727 h 4509120"/>
                <a:gd name="connsiteX336" fmla="*/ 4644493 w 12192000"/>
                <a:gd name="connsiteY336" fmla="*/ 2977194 h 4509120"/>
                <a:gd name="connsiteX337" fmla="*/ 4644493 w 12192000"/>
                <a:gd name="connsiteY337" fmla="*/ 3122361 h 4509120"/>
                <a:gd name="connsiteX338" fmla="*/ 4649415 w 12192000"/>
                <a:gd name="connsiteY338" fmla="*/ 3180978 h 4509120"/>
                <a:gd name="connsiteX339" fmla="*/ 4653722 w 12192000"/>
                <a:gd name="connsiteY339" fmla="*/ 3188099 h 4509120"/>
                <a:gd name="connsiteX340" fmla="*/ 4658030 w 12192000"/>
                <a:gd name="connsiteY340" fmla="*/ 3195220 h 4509120"/>
                <a:gd name="connsiteX341" fmla="*/ 4662339 w 12192000"/>
                <a:gd name="connsiteY341" fmla="*/ 3202341 h 4509120"/>
                <a:gd name="connsiteX342" fmla="*/ 4666646 w 12192000"/>
                <a:gd name="connsiteY342" fmla="*/ 3209464 h 4509120"/>
                <a:gd name="connsiteX343" fmla="*/ 4667261 w 12192000"/>
                <a:gd name="connsiteY343" fmla="*/ 3209464 h 4509120"/>
                <a:gd name="connsiteX344" fmla="*/ 4670953 w 12192000"/>
                <a:gd name="connsiteY344" fmla="*/ 3164544 h 4509120"/>
                <a:gd name="connsiteX345" fmla="*/ 4670953 w 12192000"/>
                <a:gd name="connsiteY345" fmla="*/ 3018280 h 4509120"/>
                <a:gd name="connsiteX346" fmla="*/ 4666646 w 12192000"/>
                <a:gd name="connsiteY346" fmla="*/ 2959116 h 4509120"/>
                <a:gd name="connsiteX347" fmla="*/ 4667261 w 12192000"/>
                <a:gd name="connsiteY347" fmla="*/ 2958021 h 4509120"/>
                <a:gd name="connsiteX348" fmla="*/ 4662954 w 12192000"/>
                <a:gd name="connsiteY348" fmla="*/ 2951448 h 4509120"/>
                <a:gd name="connsiteX349" fmla="*/ 4658646 w 12192000"/>
                <a:gd name="connsiteY349" fmla="*/ 2944874 h 4509120"/>
                <a:gd name="connsiteX350" fmla="*/ 4654338 w 12192000"/>
                <a:gd name="connsiteY350" fmla="*/ 2938301 h 4509120"/>
                <a:gd name="connsiteX351" fmla="*/ 4650031 w 12192000"/>
                <a:gd name="connsiteY351" fmla="*/ 2931727 h 4509120"/>
                <a:gd name="connsiteX352" fmla="*/ 4648800 w 12192000"/>
                <a:gd name="connsiteY352" fmla="*/ 2931727 h 4509120"/>
                <a:gd name="connsiteX353" fmla="*/ 4603878 w 12192000"/>
                <a:gd name="connsiteY353" fmla="*/ 2868729 h 4509120"/>
                <a:gd name="connsiteX354" fmla="*/ 4598956 w 12192000"/>
                <a:gd name="connsiteY354" fmla="*/ 2913649 h 4509120"/>
                <a:gd name="connsiteX355" fmla="*/ 4598956 w 12192000"/>
                <a:gd name="connsiteY355" fmla="*/ 3057174 h 4509120"/>
                <a:gd name="connsiteX356" fmla="*/ 4604493 w 12192000"/>
                <a:gd name="connsiteY356" fmla="*/ 3115240 h 4509120"/>
                <a:gd name="connsiteX357" fmla="*/ 4609417 w 12192000"/>
                <a:gd name="connsiteY357" fmla="*/ 3122361 h 4509120"/>
                <a:gd name="connsiteX358" fmla="*/ 4614340 w 12192000"/>
                <a:gd name="connsiteY358" fmla="*/ 3129484 h 4509120"/>
                <a:gd name="connsiteX359" fmla="*/ 4619264 w 12192000"/>
                <a:gd name="connsiteY359" fmla="*/ 3136605 h 4509120"/>
                <a:gd name="connsiteX360" fmla="*/ 4624186 w 12192000"/>
                <a:gd name="connsiteY360" fmla="*/ 3143726 h 4509120"/>
                <a:gd name="connsiteX361" fmla="*/ 4625415 w 12192000"/>
                <a:gd name="connsiteY361" fmla="*/ 3143726 h 4509120"/>
                <a:gd name="connsiteX362" fmla="*/ 4629725 w 12192000"/>
                <a:gd name="connsiteY362" fmla="*/ 3099354 h 4509120"/>
                <a:gd name="connsiteX363" fmla="*/ 4629725 w 12192000"/>
                <a:gd name="connsiteY363" fmla="*/ 2954734 h 4509120"/>
                <a:gd name="connsiteX364" fmla="*/ 4624800 w 12192000"/>
                <a:gd name="connsiteY364" fmla="*/ 2896120 h 4509120"/>
                <a:gd name="connsiteX365" fmla="*/ 4625415 w 12192000"/>
                <a:gd name="connsiteY365" fmla="*/ 2895023 h 4509120"/>
                <a:gd name="connsiteX366" fmla="*/ 4620493 w 12192000"/>
                <a:gd name="connsiteY366" fmla="*/ 2888450 h 4509120"/>
                <a:gd name="connsiteX367" fmla="*/ 4615572 w 12192000"/>
                <a:gd name="connsiteY367" fmla="*/ 2881876 h 4509120"/>
                <a:gd name="connsiteX368" fmla="*/ 4610648 w 12192000"/>
                <a:gd name="connsiteY368" fmla="*/ 2875302 h 4509120"/>
                <a:gd name="connsiteX369" fmla="*/ 4605110 w 12192000"/>
                <a:gd name="connsiteY369" fmla="*/ 2868729 h 4509120"/>
                <a:gd name="connsiteX370" fmla="*/ 4603878 w 12192000"/>
                <a:gd name="connsiteY370" fmla="*/ 2868729 h 4509120"/>
                <a:gd name="connsiteX371" fmla="*/ 4549726 w 12192000"/>
                <a:gd name="connsiteY371" fmla="*/ 2808470 h 4509120"/>
                <a:gd name="connsiteX372" fmla="*/ 4544190 w 12192000"/>
                <a:gd name="connsiteY372" fmla="*/ 2852843 h 4509120"/>
                <a:gd name="connsiteX373" fmla="*/ 4544190 w 12192000"/>
                <a:gd name="connsiteY373" fmla="*/ 2994175 h 4509120"/>
                <a:gd name="connsiteX374" fmla="*/ 4550959 w 12192000"/>
                <a:gd name="connsiteY374" fmla="*/ 3051695 h 4509120"/>
                <a:gd name="connsiteX375" fmla="*/ 4557111 w 12192000"/>
                <a:gd name="connsiteY375" fmla="*/ 3058268 h 4509120"/>
                <a:gd name="connsiteX376" fmla="*/ 4563265 w 12192000"/>
                <a:gd name="connsiteY376" fmla="*/ 3064842 h 4509120"/>
                <a:gd name="connsiteX377" fmla="*/ 4569420 w 12192000"/>
                <a:gd name="connsiteY377" fmla="*/ 3071965 h 4509120"/>
                <a:gd name="connsiteX378" fmla="*/ 4575571 w 12192000"/>
                <a:gd name="connsiteY378" fmla="*/ 3078539 h 4509120"/>
                <a:gd name="connsiteX379" fmla="*/ 4576803 w 12192000"/>
                <a:gd name="connsiteY379" fmla="*/ 3078539 h 4509120"/>
                <a:gd name="connsiteX380" fmla="*/ 4581726 w 12192000"/>
                <a:gd name="connsiteY380" fmla="*/ 3034714 h 4509120"/>
                <a:gd name="connsiteX381" fmla="*/ 4581726 w 12192000"/>
                <a:gd name="connsiteY381" fmla="*/ 2891736 h 4509120"/>
                <a:gd name="connsiteX382" fmla="*/ 4575571 w 12192000"/>
                <a:gd name="connsiteY382" fmla="*/ 2833669 h 4509120"/>
                <a:gd name="connsiteX383" fmla="*/ 4575571 w 12192000"/>
                <a:gd name="connsiteY383" fmla="*/ 2834764 h 4509120"/>
                <a:gd name="connsiteX384" fmla="*/ 4569420 w 12192000"/>
                <a:gd name="connsiteY384" fmla="*/ 2828191 h 4509120"/>
                <a:gd name="connsiteX385" fmla="*/ 4563265 w 12192000"/>
                <a:gd name="connsiteY385" fmla="*/ 2821617 h 4509120"/>
                <a:gd name="connsiteX386" fmla="*/ 4557111 w 12192000"/>
                <a:gd name="connsiteY386" fmla="*/ 2815044 h 4509120"/>
                <a:gd name="connsiteX387" fmla="*/ 4550959 w 12192000"/>
                <a:gd name="connsiteY387" fmla="*/ 2808470 h 4509120"/>
                <a:gd name="connsiteX388" fmla="*/ 4549726 w 12192000"/>
                <a:gd name="connsiteY388" fmla="*/ 2808470 h 4509120"/>
                <a:gd name="connsiteX389" fmla="*/ 4482654 w 12192000"/>
                <a:gd name="connsiteY389" fmla="*/ 2748761 h 4509120"/>
                <a:gd name="connsiteX390" fmla="*/ 4475885 w 12192000"/>
                <a:gd name="connsiteY390" fmla="*/ 2792584 h 4509120"/>
                <a:gd name="connsiteX391" fmla="*/ 4475885 w 12192000"/>
                <a:gd name="connsiteY391" fmla="*/ 2932822 h 4509120"/>
                <a:gd name="connsiteX392" fmla="*/ 4483884 w 12192000"/>
                <a:gd name="connsiteY392" fmla="*/ 2989794 h 4509120"/>
                <a:gd name="connsiteX393" fmla="*/ 4491883 w 12192000"/>
                <a:gd name="connsiteY393" fmla="*/ 2996367 h 4509120"/>
                <a:gd name="connsiteX394" fmla="*/ 4499267 w 12192000"/>
                <a:gd name="connsiteY394" fmla="*/ 3002941 h 4509120"/>
                <a:gd name="connsiteX395" fmla="*/ 4506652 w 12192000"/>
                <a:gd name="connsiteY395" fmla="*/ 3009514 h 4509120"/>
                <a:gd name="connsiteX396" fmla="*/ 4514036 w 12192000"/>
                <a:gd name="connsiteY396" fmla="*/ 3016088 h 4509120"/>
                <a:gd name="connsiteX397" fmla="*/ 4515883 w 12192000"/>
                <a:gd name="connsiteY397" fmla="*/ 3016088 h 4509120"/>
                <a:gd name="connsiteX398" fmla="*/ 4522038 w 12192000"/>
                <a:gd name="connsiteY398" fmla="*/ 2972813 h 4509120"/>
                <a:gd name="connsiteX399" fmla="*/ 4522038 w 12192000"/>
                <a:gd name="connsiteY399" fmla="*/ 2831478 h 4509120"/>
                <a:gd name="connsiteX400" fmla="*/ 4514651 w 12192000"/>
                <a:gd name="connsiteY400" fmla="*/ 2774508 h 4509120"/>
                <a:gd name="connsiteX401" fmla="*/ 4514651 w 12192000"/>
                <a:gd name="connsiteY401" fmla="*/ 2775055 h 4509120"/>
                <a:gd name="connsiteX402" fmla="*/ 4507269 w 12192000"/>
                <a:gd name="connsiteY402" fmla="*/ 2768482 h 4509120"/>
                <a:gd name="connsiteX403" fmla="*/ 4499882 w 12192000"/>
                <a:gd name="connsiteY403" fmla="*/ 2761908 h 4509120"/>
                <a:gd name="connsiteX404" fmla="*/ 4492499 w 12192000"/>
                <a:gd name="connsiteY404" fmla="*/ 2755335 h 4509120"/>
                <a:gd name="connsiteX405" fmla="*/ 4484499 w 12192000"/>
                <a:gd name="connsiteY405" fmla="*/ 2748761 h 4509120"/>
                <a:gd name="connsiteX406" fmla="*/ 4482654 w 12192000"/>
                <a:gd name="connsiteY406" fmla="*/ 2748761 h 4509120"/>
                <a:gd name="connsiteX407" fmla="*/ 4401426 w 12192000"/>
                <a:gd name="connsiteY407" fmla="*/ 2690145 h 4509120"/>
                <a:gd name="connsiteX408" fmla="*/ 4392812 w 12192000"/>
                <a:gd name="connsiteY408" fmla="*/ 2733422 h 4509120"/>
                <a:gd name="connsiteX409" fmla="*/ 4392812 w 12192000"/>
                <a:gd name="connsiteY409" fmla="*/ 2872016 h 4509120"/>
                <a:gd name="connsiteX410" fmla="*/ 4403273 w 12192000"/>
                <a:gd name="connsiteY410" fmla="*/ 2927893 h 4509120"/>
                <a:gd name="connsiteX411" fmla="*/ 4412503 w 12192000"/>
                <a:gd name="connsiteY411" fmla="*/ 2934466 h 4509120"/>
                <a:gd name="connsiteX412" fmla="*/ 4421734 w 12192000"/>
                <a:gd name="connsiteY412" fmla="*/ 2941040 h 4509120"/>
                <a:gd name="connsiteX413" fmla="*/ 4430962 w 12192000"/>
                <a:gd name="connsiteY413" fmla="*/ 2947613 h 4509120"/>
                <a:gd name="connsiteX414" fmla="*/ 4440194 w 12192000"/>
                <a:gd name="connsiteY414" fmla="*/ 2954187 h 4509120"/>
                <a:gd name="connsiteX415" fmla="*/ 4442039 w 12192000"/>
                <a:gd name="connsiteY415" fmla="*/ 2954187 h 4509120"/>
                <a:gd name="connsiteX416" fmla="*/ 4449423 w 12192000"/>
                <a:gd name="connsiteY416" fmla="*/ 2911457 h 4509120"/>
                <a:gd name="connsiteX417" fmla="*/ 4449423 w 12192000"/>
                <a:gd name="connsiteY417" fmla="*/ 2771768 h 4509120"/>
                <a:gd name="connsiteX418" fmla="*/ 4440194 w 12192000"/>
                <a:gd name="connsiteY418" fmla="*/ 2715344 h 4509120"/>
                <a:gd name="connsiteX419" fmla="*/ 4439579 w 12192000"/>
                <a:gd name="connsiteY419" fmla="*/ 2716439 h 4509120"/>
                <a:gd name="connsiteX420" fmla="*/ 4430348 w 12192000"/>
                <a:gd name="connsiteY420" fmla="*/ 2709865 h 4509120"/>
                <a:gd name="connsiteX421" fmla="*/ 4421119 w 12192000"/>
                <a:gd name="connsiteY421" fmla="*/ 2703292 h 4509120"/>
                <a:gd name="connsiteX422" fmla="*/ 4411888 w 12192000"/>
                <a:gd name="connsiteY422" fmla="*/ 2696718 h 4509120"/>
                <a:gd name="connsiteX423" fmla="*/ 4402656 w 12192000"/>
                <a:gd name="connsiteY423" fmla="*/ 2690145 h 4509120"/>
                <a:gd name="connsiteX424" fmla="*/ 4401426 w 12192000"/>
                <a:gd name="connsiteY424" fmla="*/ 2690145 h 4509120"/>
                <a:gd name="connsiteX425" fmla="*/ 4301737 w 12192000"/>
                <a:gd name="connsiteY425" fmla="*/ 2632625 h 4509120"/>
                <a:gd name="connsiteX426" fmla="*/ 4289431 w 12192000"/>
                <a:gd name="connsiteY426" fmla="*/ 2674806 h 4509120"/>
                <a:gd name="connsiteX427" fmla="*/ 4289431 w 12192000"/>
                <a:gd name="connsiteY427" fmla="*/ 2811757 h 4509120"/>
                <a:gd name="connsiteX428" fmla="*/ 4302353 w 12192000"/>
                <a:gd name="connsiteY428" fmla="*/ 2867087 h 4509120"/>
                <a:gd name="connsiteX429" fmla="*/ 4314046 w 12192000"/>
                <a:gd name="connsiteY429" fmla="*/ 2873660 h 4509120"/>
                <a:gd name="connsiteX430" fmla="*/ 4325737 w 12192000"/>
                <a:gd name="connsiteY430" fmla="*/ 2880234 h 4509120"/>
                <a:gd name="connsiteX431" fmla="*/ 4336813 w 12192000"/>
                <a:gd name="connsiteY431" fmla="*/ 2886807 h 4509120"/>
                <a:gd name="connsiteX432" fmla="*/ 4347890 w 12192000"/>
                <a:gd name="connsiteY432" fmla="*/ 2893381 h 4509120"/>
                <a:gd name="connsiteX433" fmla="*/ 4358966 w 12192000"/>
                <a:gd name="connsiteY433" fmla="*/ 2851200 h 4509120"/>
                <a:gd name="connsiteX434" fmla="*/ 4358966 w 12192000"/>
                <a:gd name="connsiteY434" fmla="*/ 2713152 h 4509120"/>
                <a:gd name="connsiteX435" fmla="*/ 4347890 w 12192000"/>
                <a:gd name="connsiteY435" fmla="*/ 2657277 h 4509120"/>
                <a:gd name="connsiteX436" fmla="*/ 4347274 w 12192000"/>
                <a:gd name="connsiteY436" fmla="*/ 2657277 h 4509120"/>
                <a:gd name="connsiteX437" fmla="*/ 4336199 w 12192000"/>
                <a:gd name="connsiteY437" fmla="*/ 2651251 h 4509120"/>
                <a:gd name="connsiteX438" fmla="*/ 4325122 w 12192000"/>
                <a:gd name="connsiteY438" fmla="*/ 2644677 h 4509120"/>
                <a:gd name="connsiteX439" fmla="*/ 4313431 w 12192000"/>
                <a:gd name="connsiteY439" fmla="*/ 2638651 h 4509120"/>
                <a:gd name="connsiteX440" fmla="*/ 4301737 w 12192000"/>
                <a:gd name="connsiteY440" fmla="*/ 2632625 h 4509120"/>
                <a:gd name="connsiteX441" fmla="*/ 4181128 w 12192000"/>
                <a:gd name="connsiteY441" fmla="*/ 2574011 h 4509120"/>
                <a:gd name="connsiteX442" fmla="*/ 4166975 w 12192000"/>
                <a:gd name="connsiteY442" fmla="*/ 2616192 h 4509120"/>
                <a:gd name="connsiteX443" fmla="*/ 4166975 w 12192000"/>
                <a:gd name="connsiteY443" fmla="*/ 2751498 h 4509120"/>
                <a:gd name="connsiteX444" fmla="*/ 4181743 w 12192000"/>
                <a:gd name="connsiteY444" fmla="*/ 2806278 h 4509120"/>
                <a:gd name="connsiteX445" fmla="*/ 4195897 w 12192000"/>
                <a:gd name="connsiteY445" fmla="*/ 2812854 h 4509120"/>
                <a:gd name="connsiteX446" fmla="*/ 4209435 w 12192000"/>
                <a:gd name="connsiteY446" fmla="*/ 2819428 h 4509120"/>
                <a:gd name="connsiteX447" fmla="*/ 4222972 w 12192000"/>
                <a:gd name="connsiteY447" fmla="*/ 2826001 h 4509120"/>
                <a:gd name="connsiteX448" fmla="*/ 4236510 w 12192000"/>
                <a:gd name="connsiteY448" fmla="*/ 2832575 h 4509120"/>
                <a:gd name="connsiteX449" fmla="*/ 4249433 w 12192000"/>
                <a:gd name="connsiteY449" fmla="*/ 2790942 h 4509120"/>
                <a:gd name="connsiteX450" fmla="*/ 4249433 w 12192000"/>
                <a:gd name="connsiteY450" fmla="*/ 2654538 h 4509120"/>
                <a:gd name="connsiteX451" fmla="*/ 4235895 w 12192000"/>
                <a:gd name="connsiteY451" fmla="*/ 2599210 h 4509120"/>
                <a:gd name="connsiteX452" fmla="*/ 4235895 w 12192000"/>
                <a:gd name="connsiteY452" fmla="*/ 2598113 h 4509120"/>
                <a:gd name="connsiteX453" fmla="*/ 4222357 w 12192000"/>
                <a:gd name="connsiteY453" fmla="*/ 2592089 h 4509120"/>
                <a:gd name="connsiteX454" fmla="*/ 4208818 w 12192000"/>
                <a:gd name="connsiteY454" fmla="*/ 2586063 h 4509120"/>
                <a:gd name="connsiteX455" fmla="*/ 4195282 w 12192000"/>
                <a:gd name="connsiteY455" fmla="*/ 2580037 h 4509120"/>
                <a:gd name="connsiteX456" fmla="*/ 4181128 w 12192000"/>
                <a:gd name="connsiteY456" fmla="*/ 2574011 h 4509120"/>
                <a:gd name="connsiteX457" fmla="*/ 4047596 w 12192000"/>
                <a:gd name="connsiteY457" fmla="*/ 2522518 h 4509120"/>
                <a:gd name="connsiteX458" fmla="*/ 4031595 w 12192000"/>
                <a:gd name="connsiteY458" fmla="*/ 2564698 h 4509120"/>
                <a:gd name="connsiteX459" fmla="*/ 4031595 w 12192000"/>
                <a:gd name="connsiteY459" fmla="*/ 2698363 h 4509120"/>
                <a:gd name="connsiteX460" fmla="*/ 4048211 w 12192000"/>
                <a:gd name="connsiteY460" fmla="*/ 2751498 h 4509120"/>
                <a:gd name="connsiteX461" fmla="*/ 4063594 w 12192000"/>
                <a:gd name="connsiteY461" fmla="*/ 2756977 h 4509120"/>
                <a:gd name="connsiteX462" fmla="*/ 4078978 w 12192000"/>
                <a:gd name="connsiteY462" fmla="*/ 2762456 h 4509120"/>
                <a:gd name="connsiteX463" fmla="*/ 4093746 w 12192000"/>
                <a:gd name="connsiteY463" fmla="*/ 2767932 h 4509120"/>
                <a:gd name="connsiteX464" fmla="*/ 4108514 w 12192000"/>
                <a:gd name="connsiteY464" fmla="*/ 2773411 h 4509120"/>
                <a:gd name="connsiteX465" fmla="*/ 4122668 w 12192000"/>
                <a:gd name="connsiteY465" fmla="*/ 2731778 h 4509120"/>
                <a:gd name="connsiteX466" fmla="*/ 4122668 w 12192000"/>
                <a:gd name="connsiteY466" fmla="*/ 2597018 h 4509120"/>
                <a:gd name="connsiteX467" fmla="*/ 4107284 w 12192000"/>
                <a:gd name="connsiteY467" fmla="*/ 2543333 h 4509120"/>
                <a:gd name="connsiteX468" fmla="*/ 4107899 w 12192000"/>
                <a:gd name="connsiteY468" fmla="*/ 2543333 h 4509120"/>
                <a:gd name="connsiteX469" fmla="*/ 4093131 w 12192000"/>
                <a:gd name="connsiteY469" fmla="*/ 2537857 h 4509120"/>
                <a:gd name="connsiteX470" fmla="*/ 4078363 w 12192000"/>
                <a:gd name="connsiteY470" fmla="*/ 2532378 h 4509120"/>
                <a:gd name="connsiteX471" fmla="*/ 4062979 w 12192000"/>
                <a:gd name="connsiteY471" fmla="*/ 2527447 h 4509120"/>
                <a:gd name="connsiteX472" fmla="*/ 4047596 w 12192000"/>
                <a:gd name="connsiteY472" fmla="*/ 2522518 h 4509120"/>
                <a:gd name="connsiteX473" fmla="*/ 3889449 w 12192000"/>
                <a:gd name="connsiteY473" fmla="*/ 2476501 h 4509120"/>
                <a:gd name="connsiteX474" fmla="*/ 3870986 w 12192000"/>
                <a:gd name="connsiteY474" fmla="*/ 2519231 h 4509120"/>
                <a:gd name="connsiteX475" fmla="*/ 3870986 w 12192000"/>
                <a:gd name="connsiteY475" fmla="*/ 2651798 h 4509120"/>
                <a:gd name="connsiteX476" fmla="*/ 3890679 w 12192000"/>
                <a:gd name="connsiteY476" fmla="*/ 2703839 h 4509120"/>
                <a:gd name="connsiteX477" fmla="*/ 3908524 w 12192000"/>
                <a:gd name="connsiteY477" fmla="*/ 2708770 h 4509120"/>
                <a:gd name="connsiteX478" fmla="*/ 3926370 w 12192000"/>
                <a:gd name="connsiteY478" fmla="*/ 2713702 h 4509120"/>
                <a:gd name="connsiteX479" fmla="*/ 3944215 w 12192000"/>
                <a:gd name="connsiteY479" fmla="*/ 2718631 h 4509120"/>
                <a:gd name="connsiteX480" fmla="*/ 3961446 w 12192000"/>
                <a:gd name="connsiteY480" fmla="*/ 2723562 h 4509120"/>
                <a:gd name="connsiteX481" fmla="*/ 3978059 w 12192000"/>
                <a:gd name="connsiteY481" fmla="*/ 2681379 h 4509120"/>
                <a:gd name="connsiteX482" fmla="*/ 3978059 w 12192000"/>
                <a:gd name="connsiteY482" fmla="*/ 2548264 h 4509120"/>
                <a:gd name="connsiteX483" fmla="*/ 3960214 w 12192000"/>
                <a:gd name="connsiteY483" fmla="*/ 2495674 h 4509120"/>
                <a:gd name="connsiteX484" fmla="*/ 3960214 w 12192000"/>
                <a:gd name="connsiteY484" fmla="*/ 2495127 h 4509120"/>
                <a:gd name="connsiteX485" fmla="*/ 3942983 w 12192000"/>
                <a:gd name="connsiteY485" fmla="*/ 2490198 h 4509120"/>
                <a:gd name="connsiteX486" fmla="*/ 3925138 w 12192000"/>
                <a:gd name="connsiteY486" fmla="*/ 2485266 h 4509120"/>
                <a:gd name="connsiteX487" fmla="*/ 3907294 w 12192000"/>
                <a:gd name="connsiteY487" fmla="*/ 2480885 h 4509120"/>
                <a:gd name="connsiteX488" fmla="*/ 3889449 w 12192000"/>
                <a:gd name="connsiteY488" fmla="*/ 2476501 h 4509120"/>
                <a:gd name="connsiteX489" fmla="*/ 3707917 w 12192000"/>
                <a:gd name="connsiteY489" fmla="*/ 2435965 h 4509120"/>
                <a:gd name="connsiteX490" fmla="*/ 3686380 w 12192000"/>
                <a:gd name="connsiteY490" fmla="*/ 2478693 h 4509120"/>
                <a:gd name="connsiteX491" fmla="*/ 3687610 w 12192000"/>
                <a:gd name="connsiteY491" fmla="*/ 2610165 h 4509120"/>
                <a:gd name="connsiteX492" fmla="*/ 3709762 w 12192000"/>
                <a:gd name="connsiteY492" fmla="*/ 2661111 h 4509120"/>
                <a:gd name="connsiteX493" fmla="*/ 3730070 w 12192000"/>
                <a:gd name="connsiteY493" fmla="*/ 2665493 h 4509120"/>
                <a:gd name="connsiteX494" fmla="*/ 3750377 w 12192000"/>
                <a:gd name="connsiteY494" fmla="*/ 2669877 h 4509120"/>
                <a:gd name="connsiteX495" fmla="*/ 3770683 w 12192000"/>
                <a:gd name="connsiteY495" fmla="*/ 2674258 h 4509120"/>
                <a:gd name="connsiteX496" fmla="*/ 3790375 w 12192000"/>
                <a:gd name="connsiteY496" fmla="*/ 2678642 h 4509120"/>
                <a:gd name="connsiteX497" fmla="*/ 3810683 w 12192000"/>
                <a:gd name="connsiteY497" fmla="*/ 2636460 h 4509120"/>
                <a:gd name="connsiteX498" fmla="*/ 3809451 w 12192000"/>
                <a:gd name="connsiteY498" fmla="*/ 2504439 h 4509120"/>
                <a:gd name="connsiteX499" fmla="*/ 3788528 w 12192000"/>
                <a:gd name="connsiteY499" fmla="*/ 2452946 h 4509120"/>
                <a:gd name="connsiteX500" fmla="*/ 3789143 w 12192000"/>
                <a:gd name="connsiteY500" fmla="*/ 2452399 h 4509120"/>
                <a:gd name="connsiteX501" fmla="*/ 3769453 w 12192000"/>
                <a:gd name="connsiteY501" fmla="*/ 2448015 h 4509120"/>
                <a:gd name="connsiteX502" fmla="*/ 3749145 w 12192000"/>
                <a:gd name="connsiteY502" fmla="*/ 2443633 h 4509120"/>
                <a:gd name="connsiteX503" fmla="*/ 3728840 w 12192000"/>
                <a:gd name="connsiteY503" fmla="*/ 2439799 h 4509120"/>
                <a:gd name="connsiteX504" fmla="*/ 3707917 w 12192000"/>
                <a:gd name="connsiteY504" fmla="*/ 2435965 h 4509120"/>
                <a:gd name="connsiteX505" fmla="*/ 3504233 w 12192000"/>
                <a:gd name="connsiteY505" fmla="*/ 2401453 h 4509120"/>
                <a:gd name="connsiteX506" fmla="*/ 3480236 w 12192000"/>
                <a:gd name="connsiteY506" fmla="*/ 2444728 h 4509120"/>
                <a:gd name="connsiteX507" fmla="*/ 3481466 w 12192000"/>
                <a:gd name="connsiteY507" fmla="*/ 2575106 h 4509120"/>
                <a:gd name="connsiteX508" fmla="*/ 3506080 w 12192000"/>
                <a:gd name="connsiteY508" fmla="*/ 2624957 h 4509120"/>
                <a:gd name="connsiteX509" fmla="*/ 3528848 w 12192000"/>
                <a:gd name="connsiteY509" fmla="*/ 2628791 h 4509120"/>
                <a:gd name="connsiteX510" fmla="*/ 3551615 w 12192000"/>
                <a:gd name="connsiteY510" fmla="*/ 2632625 h 4509120"/>
                <a:gd name="connsiteX511" fmla="*/ 3573768 w 12192000"/>
                <a:gd name="connsiteY511" fmla="*/ 2636460 h 4509120"/>
                <a:gd name="connsiteX512" fmla="*/ 3595922 w 12192000"/>
                <a:gd name="connsiteY512" fmla="*/ 2640296 h 4509120"/>
                <a:gd name="connsiteX513" fmla="*/ 3618690 w 12192000"/>
                <a:gd name="connsiteY513" fmla="*/ 2597566 h 4509120"/>
                <a:gd name="connsiteX514" fmla="*/ 3617460 w 12192000"/>
                <a:gd name="connsiteY514" fmla="*/ 2466641 h 4509120"/>
                <a:gd name="connsiteX515" fmla="*/ 3594075 w 12192000"/>
                <a:gd name="connsiteY515" fmla="*/ 2415695 h 4509120"/>
                <a:gd name="connsiteX516" fmla="*/ 3594075 w 12192000"/>
                <a:gd name="connsiteY516" fmla="*/ 2415147 h 4509120"/>
                <a:gd name="connsiteX517" fmla="*/ 3571923 w 12192000"/>
                <a:gd name="connsiteY517" fmla="*/ 2411313 h 4509120"/>
                <a:gd name="connsiteX518" fmla="*/ 3549770 w 12192000"/>
                <a:gd name="connsiteY518" fmla="*/ 2408026 h 4509120"/>
                <a:gd name="connsiteX519" fmla="*/ 3527003 w 12192000"/>
                <a:gd name="connsiteY519" fmla="*/ 2404740 h 4509120"/>
                <a:gd name="connsiteX520" fmla="*/ 3504233 w 12192000"/>
                <a:gd name="connsiteY520" fmla="*/ 2401453 h 4509120"/>
                <a:gd name="connsiteX521" fmla="*/ 3275936 w 12192000"/>
                <a:gd name="connsiteY521" fmla="*/ 2370775 h 4509120"/>
                <a:gd name="connsiteX522" fmla="*/ 3249475 w 12192000"/>
                <a:gd name="connsiteY522" fmla="*/ 2414052 h 4509120"/>
                <a:gd name="connsiteX523" fmla="*/ 3251322 w 12192000"/>
                <a:gd name="connsiteY523" fmla="*/ 2543881 h 4509120"/>
                <a:gd name="connsiteX524" fmla="*/ 3279011 w 12192000"/>
                <a:gd name="connsiteY524" fmla="*/ 2593184 h 4509120"/>
                <a:gd name="connsiteX525" fmla="*/ 3304241 w 12192000"/>
                <a:gd name="connsiteY525" fmla="*/ 2596471 h 4509120"/>
                <a:gd name="connsiteX526" fmla="*/ 3329470 w 12192000"/>
                <a:gd name="connsiteY526" fmla="*/ 2599758 h 4509120"/>
                <a:gd name="connsiteX527" fmla="*/ 3354085 w 12192000"/>
                <a:gd name="connsiteY527" fmla="*/ 2603044 h 4509120"/>
                <a:gd name="connsiteX528" fmla="*/ 3378700 w 12192000"/>
                <a:gd name="connsiteY528" fmla="*/ 2606331 h 4509120"/>
                <a:gd name="connsiteX529" fmla="*/ 3403929 w 12192000"/>
                <a:gd name="connsiteY529" fmla="*/ 2563603 h 4509120"/>
                <a:gd name="connsiteX530" fmla="*/ 3402700 w 12192000"/>
                <a:gd name="connsiteY530" fmla="*/ 2433226 h 4509120"/>
                <a:gd name="connsiteX531" fmla="*/ 3376855 w 12192000"/>
                <a:gd name="connsiteY531" fmla="*/ 2383375 h 4509120"/>
                <a:gd name="connsiteX532" fmla="*/ 3375623 w 12192000"/>
                <a:gd name="connsiteY532" fmla="*/ 2382827 h 4509120"/>
                <a:gd name="connsiteX533" fmla="*/ 3351010 w 12192000"/>
                <a:gd name="connsiteY533" fmla="*/ 2379540 h 4509120"/>
                <a:gd name="connsiteX534" fmla="*/ 3326396 w 12192000"/>
                <a:gd name="connsiteY534" fmla="*/ 2376254 h 4509120"/>
                <a:gd name="connsiteX535" fmla="*/ 3301166 w 12192000"/>
                <a:gd name="connsiteY535" fmla="*/ 2373514 h 4509120"/>
                <a:gd name="connsiteX536" fmla="*/ 3275936 w 12192000"/>
                <a:gd name="connsiteY536" fmla="*/ 2370775 h 4509120"/>
                <a:gd name="connsiteX537" fmla="*/ 3026715 w 12192000"/>
                <a:gd name="connsiteY537" fmla="*/ 2346673 h 4509120"/>
                <a:gd name="connsiteX538" fmla="*/ 2997793 w 12192000"/>
                <a:gd name="connsiteY538" fmla="*/ 2390496 h 4509120"/>
                <a:gd name="connsiteX539" fmla="*/ 2999641 w 12192000"/>
                <a:gd name="connsiteY539" fmla="*/ 2519778 h 4509120"/>
                <a:gd name="connsiteX540" fmla="*/ 3029792 w 12192000"/>
                <a:gd name="connsiteY540" fmla="*/ 2567985 h 4509120"/>
                <a:gd name="connsiteX541" fmla="*/ 3057484 w 12192000"/>
                <a:gd name="connsiteY541" fmla="*/ 2570177 h 4509120"/>
                <a:gd name="connsiteX542" fmla="*/ 3085176 w 12192000"/>
                <a:gd name="connsiteY542" fmla="*/ 2572916 h 4509120"/>
                <a:gd name="connsiteX543" fmla="*/ 3112250 w 12192000"/>
                <a:gd name="connsiteY543" fmla="*/ 2575653 h 4509120"/>
                <a:gd name="connsiteX544" fmla="*/ 3139327 w 12192000"/>
                <a:gd name="connsiteY544" fmla="*/ 2578393 h 4509120"/>
                <a:gd name="connsiteX545" fmla="*/ 3166401 w 12192000"/>
                <a:gd name="connsiteY545" fmla="*/ 2535117 h 4509120"/>
                <a:gd name="connsiteX546" fmla="*/ 3164557 w 12192000"/>
                <a:gd name="connsiteY546" fmla="*/ 2405287 h 4509120"/>
                <a:gd name="connsiteX547" fmla="*/ 3136250 w 12192000"/>
                <a:gd name="connsiteY547" fmla="*/ 2356533 h 4509120"/>
                <a:gd name="connsiteX548" fmla="*/ 3109173 w 12192000"/>
                <a:gd name="connsiteY548" fmla="*/ 2353794 h 4509120"/>
                <a:gd name="connsiteX549" fmla="*/ 3082099 w 12192000"/>
                <a:gd name="connsiteY549" fmla="*/ 2351054 h 4509120"/>
                <a:gd name="connsiteX550" fmla="*/ 3054407 w 12192000"/>
                <a:gd name="connsiteY550" fmla="*/ 2348863 h 4509120"/>
                <a:gd name="connsiteX551" fmla="*/ 3026715 w 12192000"/>
                <a:gd name="connsiteY551" fmla="*/ 2346673 h 4509120"/>
                <a:gd name="connsiteX552" fmla="*/ 327140 w 12192000"/>
                <a:gd name="connsiteY552" fmla="*/ 2337907 h 4509120"/>
                <a:gd name="connsiteX553" fmla="*/ 327140 w 12192000"/>
                <a:gd name="connsiteY553" fmla="*/ 2339002 h 4509120"/>
                <a:gd name="connsiteX554" fmla="*/ 295141 w 12192000"/>
                <a:gd name="connsiteY554" fmla="*/ 2340647 h 4509120"/>
                <a:gd name="connsiteX555" fmla="*/ 263142 w 12192000"/>
                <a:gd name="connsiteY555" fmla="*/ 2342289 h 4509120"/>
                <a:gd name="connsiteX556" fmla="*/ 231143 w 12192000"/>
                <a:gd name="connsiteY556" fmla="*/ 2343933 h 4509120"/>
                <a:gd name="connsiteX557" fmla="*/ 199144 w 12192000"/>
                <a:gd name="connsiteY557" fmla="*/ 2345576 h 4509120"/>
                <a:gd name="connsiteX558" fmla="*/ 167760 w 12192000"/>
                <a:gd name="connsiteY558" fmla="*/ 2393784 h 4509120"/>
                <a:gd name="connsiteX559" fmla="*/ 172685 w 12192000"/>
                <a:gd name="connsiteY559" fmla="*/ 2523065 h 4509120"/>
                <a:gd name="connsiteX560" fmla="*/ 207758 w 12192000"/>
                <a:gd name="connsiteY560" fmla="*/ 2566890 h 4509120"/>
                <a:gd name="connsiteX561" fmla="*/ 239757 w 12192000"/>
                <a:gd name="connsiteY561" fmla="*/ 2564698 h 4509120"/>
                <a:gd name="connsiteX562" fmla="*/ 271756 w 12192000"/>
                <a:gd name="connsiteY562" fmla="*/ 2562506 h 4509120"/>
                <a:gd name="connsiteX563" fmla="*/ 303755 w 12192000"/>
                <a:gd name="connsiteY563" fmla="*/ 2560864 h 4509120"/>
                <a:gd name="connsiteX564" fmla="*/ 335754 w 12192000"/>
                <a:gd name="connsiteY564" fmla="*/ 2559220 h 4509120"/>
                <a:gd name="connsiteX565" fmla="*/ 367138 w 12192000"/>
                <a:gd name="connsiteY565" fmla="*/ 2511560 h 4509120"/>
                <a:gd name="connsiteX566" fmla="*/ 362213 w 12192000"/>
                <a:gd name="connsiteY566" fmla="*/ 2382280 h 4509120"/>
                <a:gd name="connsiteX567" fmla="*/ 327140 w 12192000"/>
                <a:gd name="connsiteY567" fmla="*/ 2337907 h 4509120"/>
                <a:gd name="connsiteX568" fmla="*/ 2755958 w 12192000"/>
                <a:gd name="connsiteY568" fmla="*/ 2325855 h 4509120"/>
                <a:gd name="connsiteX569" fmla="*/ 2725189 w 12192000"/>
                <a:gd name="connsiteY569" fmla="*/ 2370228 h 4509120"/>
                <a:gd name="connsiteX570" fmla="*/ 2727652 w 12192000"/>
                <a:gd name="connsiteY570" fmla="*/ 2498961 h 4509120"/>
                <a:gd name="connsiteX571" fmla="*/ 2760265 w 12192000"/>
                <a:gd name="connsiteY571" fmla="*/ 2546620 h 4509120"/>
                <a:gd name="connsiteX572" fmla="*/ 2790417 w 12192000"/>
                <a:gd name="connsiteY572" fmla="*/ 2548812 h 4509120"/>
                <a:gd name="connsiteX573" fmla="*/ 2819956 w 12192000"/>
                <a:gd name="connsiteY573" fmla="*/ 2551004 h 4509120"/>
                <a:gd name="connsiteX574" fmla="*/ 2849493 w 12192000"/>
                <a:gd name="connsiteY574" fmla="*/ 2553193 h 4509120"/>
                <a:gd name="connsiteX575" fmla="*/ 2879029 w 12192000"/>
                <a:gd name="connsiteY575" fmla="*/ 2555385 h 4509120"/>
                <a:gd name="connsiteX576" fmla="*/ 2908566 w 12192000"/>
                <a:gd name="connsiteY576" fmla="*/ 2512110 h 4509120"/>
                <a:gd name="connsiteX577" fmla="*/ 2906721 w 12192000"/>
                <a:gd name="connsiteY577" fmla="*/ 2383375 h 4509120"/>
                <a:gd name="connsiteX578" fmla="*/ 2875952 w 12192000"/>
                <a:gd name="connsiteY578" fmla="*/ 2335168 h 4509120"/>
                <a:gd name="connsiteX579" fmla="*/ 2874107 w 12192000"/>
                <a:gd name="connsiteY579" fmla="*/ 2333526 h 4509120"/>
                <a:gd name="connsiteX580" fmla="*/ 2845186 w 12192000"/>
                <a:gd name="connsiteY580" fmla="*/ 2331334 h 4509120"/>
                <a:gd name="connsiteX581" fmla="*/ 2815649 w 12192000"/>
                <a:gd name="connsiteY581" fmla="*/ 2329142 h 4509120"/>
                <a:gd name="connsiteX582" fmla="*/ 2786110 w 12192000"/>
                <a:gd name="connsiteY582" fmla="*/ 2327500 h 4509120"/>
                <a:gd name="connsiteX583" fmla="*/ 2755958 w 12192000"/>
                <a:gd name="connsiteY583" fmla="*/ 2325855 h 4509120"/>
                <a:gd name="connsiteX584" fmla="*/ 625588 w 12192000"/>
                <a:gd name="connsiteY584" fmla="*/ 2323116 h 4509120"/>
                <a:gd name="connsiteX585" fmla="*/ 593589 w 12192000"/>
                <a:gd name="connsiteY585" fmla="*/ 2324760 h 4509120"/>
                <a:gd name="connsiteX586" fmla="*/ 561590 w 12192000"/>
                <a:gd name="connsiteY586" fmla="*/ 2326403 h 4509120"/>
                <a:gd name="connsiteX587" fmla="*/ 529592 w 12192000"/>
                <a:gd name="connsiteY587" fmla="*/ 2328047 h 4509120"/>
                <a:gd name="connsiteX588" fmla="*/ 497593 w 12192000"/>
                <a:gd name="connsiteY588" fmla="*/ 2329689 h 4509120"/>
                <a:gd name="connsiteX589" fmla="*/ 465594 w 12192000"/>
                <a:gd name="connsiteY589" fmla="*/ 2377349 h 4509120"/>
                <a:gd name="connsiteX590" fmla="*/ 470518 w 12192000"/>
                <a:gd name="connsiteY590" fmla="*/ 2506084 h 4509120"/>
                <a:gd name="connsiteX591" fmla="*/ 506207 w 12192000"/>
                <a:gd name="connsiteY591" fmla="*/ 2549907 h 4509120"/>
                <a:gd name="connsiteX592" fmla="*/ 538206 w 12192000"/>
                <a:gd name="connsiteY592" fmla="*/ 2548264 h 4509120"/>
                <a:gd name="connsiteX593" fmla="*/ 570205 w 12192000"/>
                <a:gd name="connsiteY593" fmla="*/ 2546620 h 4509120"/>
                <a:gd name="connsiteX594" fmla="*/ 602203 w 12192000"/>
                <a:gd name="connsiteY594" fmla="*/ 2544978 h 4509120"/>
                <a:gd name="connsiteX595" fmla="*/ 634202 w 12192000"/>
                <a:gd name="connsiteY595" fmla="*/ 2543333 h 4509120"/>
                <a:gd name="connsiteX596" fmla="*/ 666201 w 12192000"/>
                <a:gd name="connsiteY596" fmla="*/ 2496224 h 4509120"/>
                <a:gd name="connsiteX597" fmla="*/ 661279 w 12192000"/>
                <a:gd name="connsiteY597" fmla="*/ 2367488 h 4509120"/>
                <a:gd name="connsiteX598" fmla="*/ 626203 w 12192000"/>
                <a:gd name="connsiteY598" fmla="*/ 2323116 h 4509120"/>
                <a:gd name="connsiteX599" fmla="*/ 2485199 w 12192000"/>
                <a:gd name="connsiteY599" fmla="*/ 2313256 h 4509120"/>
                <a:gd name="connsiteX600" fmla="*/ 2457510 w 12192000"/>
                <a:gd name="connsiteY600" fmla="*/ 2358175 h 4509120"/>
                <a:gd name="connsiteX601" fmla="*/ 2459970 w 12192000"/>
                <a:gd name="connsiteY601" fmla="*/ 2486361 h 4509120"/>
                <a:gd name="connsiteX602" fmla="*/ 2489509 w 12192000"/>
                <a:gd name="connsiteY602" fmla="*/ 2532925 h 4509120"/>
                <a:gd name="connsiteX603" fmla="*/ 2516583 w 12192000"/>
                <a:gd name="connsiteY603" fmla="*/ 2534020 h 4509120"/>
                <a:gd name="connsiteX604" fmla="*/ 2543660 w 12192000"/>
                <a:gd name="connsiteY604" fmla="*/ 2535117 h 4509120"/>
                <a:gd name="connsiteX605" fmla="*/ 2570734 w 12192000"/>
                <a:gd name="connsiteY605" fmla="*/ 2536212 h 4509120"/>
                <a:gd name="connsiteX606" fmla="*/ 2597811 w 12192000"/>
                <a:gd name="connsiteY606" fmla="*/ 2537307 h 4509120"/>
                <a:gd name="connsiteX607" fmla="*/ 2628578 w 12192000"/>
                <a:gd name="connsiteY607" fmla="*/ 2493484 h 4509120"/>
                <a:gd name="connsiteX608" fmla="*/ 2626118 w 12192000"/>
                <a:gd name="connsiteY608" fmla="*/ 2364749 h 4509120"/>
                <a:gd name="connsiteX609" fmla="*/ 2594119 w 12192000"/>
                <a:gd name="connsiteY609" fmla="*/ 2317092 h 4509120"/>
                <a:gd name="connsiteX610" fmla="*/ 2593504 w 12192000"/>
                <a:gd name="connsiteY610" fmla="*/ 2317639 h 4509120"/>
                <a:gd name="connsiteX611" fmla="*/ 2566427 w 12192000"/>
                <a:gd name="connsiteY611" fmla="*/ 2316542 h 4509120"/>
                <a:gd name="connsiteX612" fmla="*/ 2539353 w 12192000"/>
                <a:gd name="connsiteY612" fmla="*/ 2315447 h 4509120"/>
                <a:gd name="connsiteX613" fmla="*/ 2512276 w 12192000"/>
                <a:gd name="connsiteY613" fmla="*/ 2314353 h 4509120"/>
                <a:gd name="connsiteX614" fmla="*/ 2485199 w 12192000"/>
                <a:gd name="connsiteY614" fmla="*/ 2313256 h 4509120"/>
                <a:gd name="connsiteX615" fmla="*/ 924037 w 12192000"/>
                <a:gd name="connsiteY615" fmla="*/ 2311613 h 4509120"/>
                <a:gd name="connsiteX616" fmla="*/ 892038 w 12192000"/>
                <a:gd name="connsiteY616" fmla="*/ 2312708 h 4509120"/>
                <a:gd name="connsiteX617" fmla="*/ 860039 w 12192000"/>
                <a:gd name="connsiteY617" fmla="*/ 2313805 h 4509120"/>
                <a:gd name="connsiteX618" fmla="*/ 828040 w 12192000"/>
                <a:gd name="connsiteY618" fmla="*/ 2314900 h 4509120"/>
                <a:gd name="connsiteX619" fmla="*/ 796042 w 12192000"/>
                <a:gd name="connsiteY619" fmla="*/ 2315995 h 4509120"/>
                <a:gd name="connsiteX620" fmla="*/ 764042 w 12192000"/>
                <a:gd name="connsiteY620" fmla="*/ 2363107 h 4509120"/>
                <a:gd name="connsiteX621" fmla="*/ 768350 w 12192000"/>
                <a:gd name="connsiteY621" fmla="*/ 2491840 h 4509120"/>
                <a:gd name="connsiteX622" fmla="*/ 803425 w 12192000"/>
                <a:gd name="connsiteY622" fmla="*/ 2536212 h 4509120"/>
                <a:gd name="connsiteX623" fmla="*/ 835424 w 12192000"/>
                <a:gd name="connsiteY623" fmla="*/ 2535117 h 4509120"/>
                <a:gd name="connsiteX624" fmla="*/ 867423 w 12192000"/>
                <a:gd name="connsiteY624" fmla="*/ 2534020 h 4509120"/>
                <a:gd name="connsiteX625" fmla="*/ 898807 w 12192000"/>
                <a:gd name="connsiteY625" fmla="*/ 2532925 h 4509120"/>
                <a:gd name="connsiteX626" fmla="*/ 930806 w 12192000"/>
                <a:gd name="connsiteY626" fmla="*/ 2531831 h 4509120"/>
                <a:gd name="connsiteX627" fmla="*/ 962188 w 12192000"/>
                <a:gd name="connsiteY627" fmla="*/ 2485266 h 4509120"/>
                <a:gd name="connsiteX628" fmla="*/ 957881 w 12192000"/>
                <a:gd name="connsiteY628" fmla="*/ 2357081 h 4509120"/>
                <a:gd name="connsiteX629" fmla="*/ 922805 w 12192000"/>
                <a:gd name="connsiteY629" fmla="*/ 2312161 h 4509120"/>
                <a:gd name="connsiteX630" fmla="*/ 2224904 w 12192000"/>
                <a:gd name="connsiteY630" fmla="*/ 2304492 h 4509120"/>
                <a:gd name="connsiteX631" fmla="*/ 2195982 w 12192000"/>
                <a:gd name="connsiteY631" fmla="*/ 2349412 h 4509120"/>
                <a:gd name="connsiteX632" fmla="*/ 2199059 w 12192000"/>
                <a:gd name="connsiteY632" fmla="*/ 2477598 h 4509120"/>
                <a:gd name="connsiteX633" fmla="*/ 2229826 w 12192000"/>
                <a:gd name="connsiteY633" fmla="*/ 2523613 h 4509120"/>
                <a:gd name="connsiteX634" fmla="*/ 2258133 w 12192000"/>
                <a:gd name="connsiteY634" fmla="*/ 2524160 h 4509120"/>
                <a:gd name="connsiteX635" fmla="*/ 2286439 w 12192000"/>
                <a:gd name="connsiteY635" fmla="*/ 2525257 h 4509120"/>
                <a:gd name="connsiteX636" fmla="*/ 2314746 w 12192000"/>
                <a:gd name="connsiteY636" fmla="*/ 2525804 h 4509120"/>
                <a:gd name="connsiteX637" fmla="*/ 2343053 w 12192000"/>
                <a:gd name="connsiteY637" fmla="*/ 2526899 h 4509120"/>
                <a:gd name="connsiteX638" fmla="*/ 2371360 w 12192000"/>
                <a:gd name="connsiteY638" fmla="*/ 2482527 h 4509120"/>
                <a:gd name="connsiteX639" fmla="*/ 2368897 w 12192000"/>
                <a:gd name="connsiteY639" fmla="*/ 2354341 h 4509120"/>
                <a:gd name="connsiteX640" fmla="*/ 2338131 w 12192000"/>
                <a:gd name="connsiteY640" fmla="*/ 2307779 h 4509120"/>
                <a:gd name="connsiteX641" fmla="*/ 2338131 w 12192000"/>
                <a:gd name="connsiteY641" fmla="*/ 2307230 h 4509120"/>
                <a:gd name="connsiteX642" fmla="*/ 2309824 w 12192000"/>
                <a:gd name="connsiteY642" fmla="*/ 2306135 h 4509120"/>
                <a:gd name="connsiteX643" fmla="*/ 2281517 w 12192000"/>
                <a:gd name="connsiteY643" fmla="*/ 2305587 h 4509120"/>
                <a:gd name="connsiteX644" fmla="*/ 2253211 w 12192000"/>
                <a:gd name="connsiteY644" fmla="*/ 2305040 h 4509120"/>
                <a:gd name="connsiteX645" fmla="*/ 2224904 w 12192000"/>
                <a:gd name="connsiteY645" fmla="*/ 2304492 h 4509120"/>
                <a:gd name="connsiteX646" fmla="*/ 1218178 w 12192000"/>
                <a:gd name="connsiteY646" fmla="*/ 2303943 h 4509120"/>
                <a:gd name="connsiteX647" fmla="*/ 1218178 w 12192000"/>
                <a:gd name="connsiteY647" fmla="*/ 2304492 h 4509120"/>
                <a:gd name="connsiteX648" fmla="*/ 1186794 w 12192000"/>
                <a:gd name="connsiteY648" fmla="*/ 2305040 h 4509120"/>
                <a:gd name="connsiteX649" fmla="*/ 1155411 w 12192000"/>
                <a:gd name="connsiteY649" fmla="*/ 2305587 h 4509120"/>
                <a:gd name="connsiteX650" fmla="*/ 1124029 w 12192000"/>
                <a:gd name="connsiteY650" fmla="*/ 2306135 h 4509120"/>
                <a:gd name="connsiteX651" fmla="*/ 1092645 w 12192000"/>
                <a:gd name="connsiteY651" fmla="*/ 2306682 h 4509120"/>
                <a:gd name="connsiteX652" fmla="*/ 1060646 w 12192000"/>
                <a:gd name="connsiteY652" fmla="*/ 2353246 h 4509120"/>
                <a:gd name="connsiteX653" fmla="*/ 1064953 w 12192000"/>
                <a:gd name="connsiteY653" fmla="*/ 2481432 h 4509120"/>
                <a:gd name="connsiteX654" fmla="*/ 1099414 w 12192000"/>
                <a:gd name="connsiteY654" fmla="*/ 2525804 h 4509120"/>
                <a:gd name="connsiteX655" fmla="*/ 1130796 w 12192000"/>
                <a:gd name="connsiteY655" fmla="*/ 2524708 h 4509120"/>
                <a:gd name="connsiteX656" fmla="*/ 1162180 w 12192000"/>
                <a:gd name="connsiteY656" fmla="*/ 2524160 h 4509120"/>
                <a:gd name="connsiteX657" fmla="*/ 1193564 w 12192000"/>
                <a:gd name="connsiteY657" fmla="*/ 2523613 h 4509120"/>
                <a:gd name="connsiteX658" fmla="*/ 1224948 w 12192000"/>
                <a:gd name="connsiteY658" fmla="*/ 2523065 h 4509120"/>
                <a:gd name="connsiteX659" fmla="*/ 1256329 w 12192000"/>
                <a:gd name="connsiteY659" fmla="*/ 2477050 h 4509120"/>
                <a:gd name="connsiteX660" fmla="*/ 1252637 w 12192000"/>
                <a:gd name="connsiteY660" fmla="*/ 2348863 h 4509120"/>
                <a:gd name="connsiteX661" fmla="*/ 1218178 w 12192000"/>
                <a:gd name="connsiteY661" fmla="*/ 2303943 h 4509120"/>
                <a:gd name="connsiteX662" fmla="*/ 1952300 w 12192000"/>
                <a:gd name="connsiteY662" fmla="*/ 2301206 h 4509120"/>
                <a:gd name="connsiteX663" fmla="*/ 1922148 w 12192000"/>
                <a:gd name="connsiteY663" fmla="*/ 2346673 h 4509120"/>
                <a:gd name="connsiteX664" fmla="*/ 1925225 w 12192000"/>
                <a:gd name="connsiteY664" fmla="*/ 2474859 h 4509120"/>
                <a:gd name="connsiteX665" fmla="*/ 1957839 w 12192000"/>
                <a:gd name="connsiteY665" fmla="*/ 2520326 h 4509120"/>
                <a:gd name="connsiteX666" fmla="*/ 1987376 w 12192000"/>
                <a:gd name="connsiteY666" fmla="*/ 2520326 h 4509120"/>
                <a:gd name="connsiteX667" fmla="*/ 2016912 w 12192000"/>
                <a:gd name="connsiteY667" fmla="*/ 2520326 h 4509120"/>
                <a:gd name="connsiteX668" fmla="*/ 2046449 w 12192000"/>
                <a:gd name="connsiteY668" fmla="*/ 2520326 h 4509120"/>
                <a:gd name="connsiteX669" fmla="*/ 2075988 w 12192000"/>
                <a:gd name="connsiteY669" fmla="*/ 2520326 h 4509120"/>
                <a:gd name="connsiteX670" fmla="*/ 2105525 w 12192000"/>
                <a:gd name="connsiteY670" fmla="*/ 2475406 h 4509120"/>
                <a:gd name="connsiteX671" fmla="*/ 2102448 w 12192000"/>
                <a:gd name="connsiteY671" fmla="*/ 2347220 h 4509120"/>
                <a:gd name="connsiteX672" fmla="*/ 2071064 w 12192000"/>
                <a:gd name="connsiteY672" fmla="*/ 2301206 h 4509120"/>
                <a:gd name="connsiteX673" fmla="*/ 2070449 w 12192000"/>
                <a:gd name="connsiteY673" fmla="*/ 2301206 h 4509120"/>
                <a:gd name="connsiteX674" fmla="*/ 2040912 w 12192000"/>
                <a:gd name="connsiteY674" fmla="*/ 2301206 h 4509120"/>
                <a:gd name="connsiteX675" fmla="*/ 2011375 w 12192000"/>
                <a:gd name="connsiteY675" fmla="*/ 2301206 h 4509120"/>
                <a:gd name="connsiteX676" fmla="*/ 1981836 w 12192000"/>
                <a:gd name="connsiteY676" fmla="*/ 2301206 h 4509120"/>
                <a:gd name="connsiteX677" fmla="*/ 1952300 w 12192000"/>
                <a:gd name="connsiteY677" fmla="*/ 2301206 h 4509120"/>
                <a:gd name="connsiteX678" fmla="*/ 1384324 w 12192000"/>
                <a:gd name="connsiteY678" fmla="*/ 2299561 h 4509120"/>
                <a:gd name="connsiteX679" fmla="*/ 1352940 w 12192000"/>
                <a:gd name="connsiteY679" fmla="*/ 2345576 h 4509120"/>
                <a:gd name="connsiteX680" fmla="*/ 1356632 w 12192000"/>
                <a:gd name="connsiteY680" fmla="*/ 2473764 h 4509120"/>
                <a:gd name="connsiteX681" fmla="*/ 1390479 w 12192000"/>
                <a:gd name="connsiteY681" fmla="*/ 2518684 h 4509120"/>
                <a:gd name="connsiteX682" fmla="*/ 1421860 w 12192000"/>
                <a:gd name="connsiteY682" fmla="*/ 2518684 h 4509120"/>
                <a:gd name="connsiteX683" fmla="*/ 1453244 w 12192000"/>
                <a:gd name="connsiteY683" fmla="*/ 2518684 h 4509120"/>
                <a:gd name="connsiteX684" fmla="*/ 1484013 w 12192000"/>
                <a:gd name="connsiteY684" fmla="*/ 2518684 h 4509120"/>
                <a:gd name="connsiteX685" fmla="*/ 1514779 w 12192000"/>
                <a:gd name="connsiteY685" fmla="*/ 2518684 h 4509120"/>
                <a:gd name="connsiteX686" fmla="*/ 1545549 w 12192000"/>
                <a:gd name="connsiteY686" fmla="*/ 2473214 h 4509120"/>
                <a:gd name="connsiteX687" fmla="*/ 1541857 w 12192000"/>
                <a:gd name="connsiteY687" fmla="*/ 2345028 h 4509120"/>
                <a:gd name="connsiteX688" fmla="*/ 1508010 w 12192000"/>
                <a:gd name="connsiteY688" fmla="*/ 2299561 h 4509120"/>
                <a:gd name="connsiteX689" fmla="*/ 1477859 w 12192000"/>
                <a:gd name="connsiteY689" fmla="*/ 2299561 h 4509120"/>
                <a:gd name="connsiteX690" fmla="*/ 1447090 w 12192000"/>
                <a:gd name="connsiteY690" fmla="*/ 2299561 h 4509120"/>
                <a:gd name="connsiteX691" fmla="*/ 1415708 w 12192000"/>
                <a:gd name="connsiteY691" fmla="*/ 2299561 h 4509120"/>
                <a:gd name="connsiteX692" fmla="*/ 1384324 w 12192000"/>
                <a:gd name="connsiteY692" fmla="*/ 2299561 h 4509120"/>
                <a:gd name="connsiteX693" fmla="*/ 1671697 w 12192000"/>
                <a:gd name="connsiteY693" fmla="*/ 2298466 h 4509120"/>
                <a:gd name="connsiteX694" fmla="*/ 1640928 w 12192000"/>
                <a:gd name="connsiteY694" fmla="*/ 2344481 h 4509120"/>
                <a:gd name="connsiteX695" fmla="*/ 1644620 w 12192000"/>
                <a:gd name="connsiteY695" fmla="*/ 2472667 h 4509120"/>
                <a:gd name="connsiteX696" fmla="*/ 1677851 w 12192000"/>
                <a:gd name="connsiteY696" fmla="*/ 2518134 h 4509120"/>
                <a:gd name="connsiteX697" fmla="*/ 1708617 w 12192000"/>
                <a:gd name="connsiteY697" fmla="*/ 2518134 h 4509120"/>
                <a:gd name="connsiteX698" fmla="*/ 1738772 w 12192000"/>
                <a:gd name="connsiteY698" fmla="*/ 2518134 h 4509120"/>
                <a:gd name="connsiteX699" fmla="*/ 1768923 w 12192000"/>
                <a:gd name="connsiteY699" fmla="*/ 2518134 h 4509120"/>
                <a:gd name="connsiteX700" fmla="*/ 1799075 w 12192000"/>
                <a:gd name="connsiteY700" fmla="*/ 2518134 h 4509120"/>
                <a:gd name="connsiteX701" fmla="*/ 1829229 w 12192000"/>
                <a:gd name="connsiteY701" fmla="*/ 2472667 h 4509120"/>
                <a:gd name="connsiteX702" fmla="*/ 1826151 w 12192000"/>
                <a:gd name="connsiteY702" fmla="*/ 2344481 h 4509120"/>
                <a:gd name="connsiteX703" fmla="*/ 1793538 w 12192000"/>
                <a:gd name="connsiteY703" fmla="*/ 2298466 h 4509120"/>
                <a:gd name="connsiteX704" fmla="*/ 1792923 w 12192000"/>
                <a:gd name="connsiteY704" fmla="*/ 2298466 h 4509120"/>
                <a:gd name="connsiteX705" fmla="*/ 1762769 w 12192000"/>
                <a:gd name="connsiteY705" fmla="*/ 2298466 h 4509120"/>
                <a:gd name="connsiteX706" fmla="*/ 1701848 w 12192000"/>
                <a:gd name="connsiteY706" fmla="*/ 2298466 h 4509120"/>
                <a:gd name="connsiteX707" fmla="*/ 1671697 w 12192000"/>
                <a:gd name="connsiteY707" fmla="*/ 2298466 h 4509120"/>
                <a:gd name="connsiteX708" fmla="*/ 7719435 w 12192000"/>
                <a:gd name="connsiteY708" fmla="*/ 1424718 h 4509120"/>
                <a:gd name="connsiteX709" fmla="*/ 7598827 w 12192000"/>
                <a:gd name="connsiteY709" fmla="*/ 1594539 h 4509120"/>
                <a:gd name="connsiteX710" fmla="*/ 7539136 w 12192000"/>
                <a:gd name="connsiteY710" fmla="*/ 3664140 h 4509120"/>
                <a:gd name="connsiteX711" fmla="*/ 7646824 w 12192000"/>
                <a:gd name="connsiteY711" fmla="*/ 3850940 h 4509120"/>
                <a:gd name="connsiteX712" fmla="*/ 7962503 w 12192000"/>
                <a:gd name="connsiteY712" fmla="*/ 3891478 h 4509120"/>
                <a:gd name="connsiteX713" fmla="*/ 8281259 w 12192000"/>
                <a:gd name="connsiteY713" fmla="*/ 3930920 h 4509120"/>
                <a:gd name="connsiteX714" fmla="*/ 8602475 w 12192000"/>
                <a:gd name="connsiteY714" fmla="*/ 3969813 h 4509120"/>
                <a:gd name="connsiteX715" fmla="*/ 8924925 w 12192000"/>
                <a:gd name="connsiteY715" fmla="*/ 4008707 h 4509120"/>
                <a:gd name="connsiteX716" fmla="*/ 9111992 w 12192000"/>
                <a:gd name="connsiteY716" fmla="*/ 4031169 h 4509120"/>
                <a:gd name="connsiteX717" fmla="*/ 9299678 w 12192000"/>
                <a:gd name="connsiteY717" fmla="*/ 4053629 h 4509120"/>
                <a:gd name="connsiteX718" fmla="*/ 9487361 w 12192000"/>
                <a:gd name="connsiteY718" fmla="*/ 4076636 h 4509120"/>
                <a:gd name="connsiteX719" fmla="*/ 9675660 w 12192000"/>
                <a:gd name="connsiteY719" fmla="*/ 4099644 h 4509120"/>
                <a:gd name="connsiteX720" fmla="*/ 9804888 w 12192000"/>
                <a:gd name="connsiteY720" fmla="*/ 3935303 h 4509120"/>
                <a:gd name="connsiteX721" fmla="*/ 9913805 w 12192000"/>
                <a:gd name="connsiteY721" fmla="*/ 1773671 h 4509120"/>
                <a:gd name="connsiteX722" fmla="*/ 9799963 w 12192000"/>
                <a:gd name="connsiteY722" fmla="*/ 1577008 h 4509120"/>
                <a:gd name="connsiteX723" fmla="*/ 9801193 w 12192000"/>
                <a:gd name="connsiteY723" fmla="*/ 1577556 h 4509120"/>
                <a:gd name="connsiteX724" fmla="*/ 9607970 w 12192000"/>
                <a:gd name="connsiteY724" fmla="*/ 1563314 h 4509120"/>
                <a:gd name="connsiteX725" fmla="*/ 9414750 w 12192000"/>
                <a:gd name="connsiteY725" fmla="*/ 1549070 h 4509120"/>
                <a:gd name="connsiteX726" fmla="*/ 9222142 w 12192000"/>
                <a:gd name="connsiteY726" fmla="*/ 1535375 h 4509120"/>
                <a:gd name="connsiteX727" fmla="*/ 9030151 w 12192000"/>
                <a:gd name="connsiteY727" fmla="*/ 1521681 h 4509120"/>
                <a:gd name="connsiteX728" fmla="*/ 8699089 w 12192000"/>
                <a:gd name="connsiteY728" fmla="*/ 1498124 h 4509120"/>
                <a:gd name="connsiteX729" fmla="*/ 8369871 w 12192000"/>
                <a:gd name="connsiteY729" fmla="*/ 1474022 h 4509120"/>
                <a:gd name="connsiteX730" fmla="*/ 8043116 w 12192000"/>
                <a:gd name="connsiteY730" fmla="*/ 1449917 h 4509120"/>
                <a:gd name="connsiteX731" fmla="*/ 7719435 w 12192000"/>
                <a:gd name="connsiteY731" fmla="*/ 1424718 h 4509120"/>
                <a:gd name="connsiteX732" fmla="*/ 11950641 w 12192000"/>
                <a:gd name="connsiteY732" fmla="*/ 1303106 h 4509120"/>
                <a:gd name="connsiteX733" fmla="*/ 11901412 w 12192000"/>
                <a:gd name="connsiteY733" fmla="*/ 1370488 h 4509120"/>
                <a:gd name="connsiteX734" fmla="*/ 11887258 w 12192000"/>
                <a:gd name="connsiteY734" fmla="*/ 1570982 h 4509120"/>
                <a:gd name="connsiteX735" fmla="*/ 11926641 w 12192000"/>
                <a:gd name="connsiteY735" fmla="*/ 1646580 h 4509120"/>
                <a:gd name="connsiteX736" fmla="*/ 11969101 w 12192000"/>
                <a:gd name="connsiteY736" fmla="*/ 1650961 h 4509120"/>
                <a:gd name="connsiteX737" fmla="*/ 12011559 w 12192000"/>
                <a:gd name="connsiteY737" fmla="*/ 1655345 h 4509120"/>
                <a:gd name="connsiteX738" fmla="*/ 12054019 w 12192000"/>
                <a:gd name="connsiteY738" fmla="*/ 1659727 h 4509120"/>
                <a:gd name="connsiteX739" fmla="*/ 12096479 w 12192000"/>
                <a:gd name="connsiteY739" fmla="*/ 1664656 h 4509120"/>
                <a:gd name="connsiteX740" fmla="*/ 12146324 w 12192000"/>
                <a:gd name="connsiteY740" fmla="*/ 1597826 h 4509120"/>
                <a:gd name="connsiteX741" fmla="*/ 12160477 w 12192000"/>
                <a:gd name="connsiteY741" fmla="*/ 1395685 h 4509120"/>
                <a:gd name="connsiteX742" fmla="*/ 12121094 w 12192000"/>
                <a:gd name="connsiteY742" fmla="*/ 1318992 h 4509120"/>
                <a:gd name="connsiteX743" fmla="*/ 12121094 w 12192000"/>
                <a:gd name="connsiteY743" fmla="*/ 1320637 h 4509120"/>
                <a:gd name="connsiteX744" fmla="*/ 12078634 w 12192000"/>
                <a:gd name="connsiteY744" fmla="*/ 1316255 h 4509120"/>
                <a:gd name="connsiteX745" fmla="*/ 12036176 w 12192000"/>
                <a:gd name="connsiteY745" fmla="*/ 1311871 h 4509120"/>
                <a:gd name="connsiteX746" fmla="*/ 11993716 w 12192000"/>
                <a:gd name="connsiteY746" fmla="*/ 1307490 h 4509120"/>
                <a:gd name="connsiteX747" fmla="*/ 11950641 w 12192000"/>
                <a:gd name="connsiteY747" fmla="*/ 1303106 h 4509120"/>
                <a:gd name="connsiteX748" fmla="*/ 11553734 w 12192000"/>
                <a:gd name="connsiteY748" fmla="*/ 1266951 h 4509120"/>
                <a:gd name="connsiteX749" fmla="*/ 11504507 w 12192000"/>
                <a:gd name="connsiteY749" fmla="*/ 1333784 h 4509120"/>
                <a:gd name="connsiteX750" fmla="*/ 11491583 w 12192000"/>
                <a:gd name="connsiteY750" fmla="*/ 1532088 h 4509120"/>
                <a:gd name="connsiteX751" fmla="*/ 11531581 w 12192000"/>
                <a:gd name="connsiteY751" fmla="*/ 1606589 h 4509120"/>
                <a:gd name="connsiteX752" fmla="*/ 11574041 w 12192000"/>
                <a:gd name="connsiteY752" fmla="*/ 1610973 h 4509120"/>
                <a:gd name="connsiteX753" fmla="*/ 11616502 w 12192000"/>
                <a:gd name="connsiteY753" fmla="*/ 1615355 h 4509120"/>
                <a:gd name="connsiteX754" fmla="*/ 11658959 w 12192000"/>
                <a:gd name="connsiteY754" fmla="*/ 1619736 h 4509120"/>
                <a:gd name="connsiteX755" fmla="*/ 11701419 w 12192000"/>
                <a:gd name="connsiteY755" fmla="*/ 1624120 h 4509120"/>
                <a:gd name="connsiteX756" fmla="*/ 11750649 w 12192000"/>
                <a:gd name="connsiteY756" fmla="*/ 1557835 h 4509120"/>
                <a:gd name="connsiteX757" fmla="*/ 11764187 w 12192000"/>
                <a:gd name="connsiteY757" fmla="*/ 1357888 h 4509120"/>
                <a:gd name="connsiteX758" fmla="*/ 11724189 w 12192000"/>
                <a:gd name="connsiteY758" fmla="*/ 1282290 h 4509120"/>
                <a:gd name="connsiteX759" fmla="*/ 11723574 w 12192000"/>
                <a:gd name="connsiteY759" fmla="*/ 1282290 h 4509120"/>
                <a:gd name="connsiteX760" fmla="*/ 11681114 w 12192000"/>
                <a:gd name="connsiteY760" fmla="*/ 1278456 h 4509120"/>
                <a:gd name="connsiteX761" fmla="*/ 11638654 w 12192000"/>
                <a:gd name="connsiteY761" fmla="*/ 1274622 h 4509120"/>
                <a:gd name="connsiteX762" fmla="*/ 11596194 w 12192000"/>
                <a:gd name="connsiteY762" fmla="*/ 1270786 h 4509120"/>
                <a:gd name="connsiteX763" fmla="*/ 11553734 w 12192000"/>
                <a:gd name="connsiteY763" fmla="*/ 1266951 h 4509120"/>
                <a:gd name="connsiteX764" fmla="*/ 11155597 w 12192000"/>
                <a:gd name="connsiteY764" fmla="*/ 1234084 h 4509120"/>
                <a:gd name="connsiteX765" fmla="*/ 11106370 w 12192000"/>
                <a:gd name="connsiteY765" fmla="*/ 1300916 h 4509120"/>
                <a:gd name="connsiteX766" fmla="*/ 11094061 w 12192000"/>
                <a:gd name="connsiteY766" fmla="*/ 1497577 h 4509120"/>
                <a:gd name="connsiteX767" fmla="*/ 11134674 w 12192000"/>
                <a:gd name="connsiteY767" fmla="*/ 1570982 h 4509120"/>
                <a:gd name="connsiteX768" fmla="*/ 11177134 w 12192000"/>
                <a:gd name="connsiteY768" fmla="*/ 1574816 h 4509120"/>
                <a:gd name="connsiteX769" fmla="*/ 11219594 w 12192000"/>
                <a:gd name="connsiteY769" fmla="*/ 1578653 h 4509120"/>
                <a:gd name="connsiteX770" fmla="*/ 11262054 w 12192000"/>
                <a:gd name="connsiteY770" fmla="*/ 1582487 h 4509120"/>
                <a:gd name="connsiteX771" fmla="*/ 11304515 w 12192000"/>
                <a:gd name="connsiteY771" fmla="*/ 1586321 h 4509120"/>
                <a:gd name="connsiteX772" fmla="*/ 11353744 w 12192000"/>
                <a:gd name="connsiteY772" fmla="*/ 1520036 h 4509120"/>
                <a:gd name="connsiteX773" fmla="*/ 11366665 w 12192000"/>
                <a:gd name="connsiteY773" fmla="*/ 1322279 h 4509120"/>
                <a:gd name="connsiteX774" fmla="*/ 11326667 w 12192000"/>
                <a:gd name="connsiteY774" fmla="*/ 1247778 h 4509120"/>
                <a:gd name="connsiteX775" fmla="*/ 11326667 w 12192000"/>
                <a:gd name="connsiteY775" fmla="*/ 1247231 h 4509120"/>
                <a:gd name="connsiteX776" fmla="*/ 11284207 w 12192000"/>
                <a:gd name="connsiteY776" fmla="*/ 1243944 h 4509120"/>
                <a:gd name="connsiteX777" fmla="*/ 11241132 w 12192000"/>
                <a:gd name="connsiteY777" fmla="*/ 1240657 h 4509120"/>
                <a:gd name="connsiteX778" fmla="*/ 11198672 w 12192000"/>
                <a:gd name="connsiteY778" fmla="*/ 1237371 h 4509120"/>
                <a:gd name="connsiteX779" fmla="*/ 11155597 w 12192000"/>
                <a:gd name="connsiteY779" fmla="*/ 1234084 h 4509120"/>
                <a:gd name="connsiteX780" fmla="*/ 10758692 w 12192000"/>
                <a:gd name="connsiteY780" fmla="*/ 1202311 h 4509120"/>
                <a:gd name="connsiteX781" fmla="*/ 10710077 w 12192000"/>
                <a:gd name="connsiteY781" fmla="*/ 1268596 h 4509120"/>
                <a:gd name="connsiteX782" fmla="*/ 10699001 w 12192000"/>
                <a:gd name="connsiteY782" fmla="*/ 1463614 h 4509120"/>
                <a:gd name="connsiteX783" fmla="*/ 10739614 w 12192000"/>
                <a:gd name="connsiteY783" fmla="*/ 1536470 h 4509120"/>
                <a:gd name="connsiteX784" fmla="*/ 10782074 w 12192000"/>
                <a:gd name="connsiteY784" fmla="*/ 1539757 h 4509120"/>
                <a:gd name="connsiteX785" fmla="*/ 10824534 w 12192000"/>
                <a:gd name="connsiteY785" fmla="*/ 1543044 h 4509120"/>
                <a:gd name="connsiteX786" fmla="*/ 10866994 w 12192000"/>
                <a:gd name="connsiteY786" fmla="*/ 1546880 h 4509120"/>
                <a:gd name="connsiteX787" fmla="*/ 10909455 w 12192000"/>
                <a:gd name="connsiteY787" fmla="*/ 1550714 h 4509120"/>
                <a:gd name="connsiteX788" fmla="*/ 10958067 w 12192000"/>
                <a:gd name="connsiteY788" fmla="*/ 1484977 h 4509120"/>
                <a:gd name="connsiteX789" fmla="*/ 10969760 w 12192000"/>
                <a:gd name="connsiteY789" fmla="*/ 1288864 h 4509120"/>
                <a:gd name="connsiteX790" fmla="*/ 10929145 w 12192000"/>
                <a:gd name="connsiteY790" fmla="*/ 1215458 h 4509120"/>
                <a:gd name="connsiteX791" fmla="*/ 10930992 w 12192000"/>
                <a:gd name="connsiteY791" fmla="*/ 1215458 h 4509120"/>
                <a:gd name="connsiteX792" fmla="*/ 10887917 w 12192000"/>
                <a:gd name="connsiteY792" fmla="*/ 1212171 h 4509120"/>
                <a:gd name="connsiteX793" fmla="*/ 10844842 w 12192000"/>
                <a:gd name="connsiteY793" fmla="*/ 1208885 h 4509120"/>
                <a:gd name="connsiteX794" fmla="*/ 10801767 w 12192000"/>
                <a:gd name="connsiteY794" fmla="*/ 1205598 h 4509120"/>
                <a:gd name="connsiteX795" fmla="*/ 10758692 w 12192000"/>
                <a:gd name="connsiteY795" fmla="*/ 1202311 h 4509120"/>
                <a:gd name="connsiteX796" fmla="*/ 5558915 w 12192000"/>
                <a:gd name="connsiteY796" fmla="*/ 1191903 h 4509120"/>
                <a:gd name="connsiteX797" fmla="*/ 5488765 w 12192000"/>
                <a:gd name="connsiteY797" fmla="*/ 1346383 h 4509120"/>
                <a:gd name="connsiteX798" fmla="*/ 5471534 w 12192000"/>
                <a:gd name="connsiteY798" fmla="*/ 3286156 h 4509120"/>
                <a:gd name="connsiteX799" fmla="*/ 5537377 w 12192000"/>
                <a:gd name="connsiteY799" fmla="*/ 3468575 h 4509120"/>
                <a:gd name="connsiteX800" fmla="*/ 5726908 w 12192000"/>
                <a:gd name="connsiteY800" fmla="*/ 3522258 h 4509120"/>
                <a:gd name="connsiteX801" fmla="*/ 5948438 w 12192000"/>
                <a:gd name="connsiteY801" fmla="*/ 3575943 h 4509120"/>
                <a:gd name="connsiteX802" fmla="*/ 6205040 w 12192000"/>
                <a:gd name="connsiteY802" fmla="*/ 3629081 h 4509120"/>
                <a:gd name="connsiteX803" fmla="*/ 6499797 w 12192000"/>
                <a:gd name="connsiteY803" fmla="*/ 3681669 h 4509120"/>
                <a:gd name="connsiteX804" fmla="*/ 6696097 w 12192000"/>
                <a:gd name="connsiteY804" fmla="*/ 3713442 h 4509120"/>
                <a:gd name="connsiteX805" fmla="*/ 6895472 w 12192000"/>
                <a:gd name="connsiteY805" fmla="*/ 3744119 h 4509120"/>
                <a:gd name="connsiteX806" fmla="*/ 7097311 w 12192000"/>
                <a:gd name="connsiteY806" fmla="*/ 3774248 h 4509120"/>
                <a:gd name="connsiteX807" fmla="*/ 7300993 w 12192000"/>
                <a:gd name="connsiteY807" fmla="*/ 3803281 h 4509120"/>
                <a:gd name="connsiteX808" fmla="*/ 7417297 w 12192000"/>
                <a:gd name="connsiteY808" fmla="*/ 3647706 h 4509120"/>
                <a:gd name="connsiteX809" fmla="*/ 7474523 w 12192000"/>
                <a:gd name="connsiteY809" fmla="*/ 1583582 h 4509120"/>
                <a:gd name="connsiteX810" fmla="*/ 7364991 w 12192000"/>
                <a:gd name="connsiteY810" fmla="*/ 1395685 h 4509120"/>
                <a:gd name="connsiteX811" fmla="*/ 7364991 w 12192000"/>
                <a:gd name="connsiteY811" fmla="*/ 1395137 h 4509120"/>
                <a:gd name="connsiteX812" fmla="*/ 7156385 w 12192000"/>
                <a:gd name="connsiteY812" fmla="*/ 1377609 h 4509120"/>
                <a:gd name="connsiteX813" fmla="*/ 6949623 w 12192000"/>
                <a:gd name="connsiteY813" fmla="*/ 1359530 h 4509120"/>
                <a:gd name="connsiteX814" fmla="*/ 6745324 w 12192000"/>
                <a:gd name="connsiteY814" fmla="*/ 1340905 h 4509120"/>
                <a:gd name="connsiteX815" fmla="*/ 6544104 w 12192000"/>
                <a:gd name="connsiteY815" fmla="*/ 1321732 h 4509120"/>
                <a:gd name="connsiteX816" fmla="*/ 6241961 w 12192000"/>
                <a:gd name="connsiteY816" fmla="*/ 1289411 h 4509120"/>
                <a:gd name="connsiteX817" fmla="*/ 5979204 w 12192000"/>
                <a:gd name="connsiteY817" fmla="*/ 1257091 h 4509120"/>
                <a:gd name="connsiteX818" fmla="*/ 5752753 w 12192000"/>
                <a:gd name="connsiteY818" fmla="*/ 1224771 h 4509120"/>
                <a:gd name="connsiteX819" fmla="*/ 5558915 w 12192000"/>
                <a:gd name="connsiteY819" fmla="*/ 1191903 h 4509120"/>
                <a:gd name="connsiteX820" fmla="*/ 10362402 w 12192000"/>
                <a:gd name="connsiteY820" fmla="*/ 1173825 h 4509120"/>
                <a:gd name="connsiteX821" fmla="*/ 10313787 w 12192000"/>
                <a:gd name="connsiteY821" fmla="*/ 1240110 h 4509120"/>
                <a:gd name="connsiteX822" fmla="*/ 10303326 w 12192000"/>
                <a:gd name="connsiteY822" fmla="*/ 1433484 h 4509120"/>
                <a:gd name="connsiteX823" fmla="*/ 10344556 w 12192000"/>
                <a:gd name="connsiteY823" fmla="*/ 1505247 h 4509120"/>
                <a:gd name="connsiteX824" fmla="*/ 10387014 w 12192000"/>
                <a:gd name="connsiteY824" fmla="*/ 1508534 h 4509120"/>
                <a:gd name="connsiteX825" fmla="*/ 10429474 w 12192000"/>
                <a:gd name="connsiteY825" fmla="*/ 1511820 h 4509120"/>
                <a:gd name="connsiteX826" fmla="*/ 10471934 w 12192000"/>
                <a:gd name="connsiteY826" fmla="*/ 1515107 h 4509120"/>
                <a:gd name="connsiteX827" fmla="*/ 10514395 w 12192000"/>
                <a:gd name="connsiteY827" fmla="*/ 1518394 h 4509120"/>
                <a:gd name="connsiteX828" fmla="*/ 10563007 w 12192000"/>
                <a:gd name="connsiteY828" fmla="*/ 1453204 h 4509120"/>
                <a:gd name="connsiteX829" fmla="*/ 10574085 w 12192000"/>
                <a:gd name="connsiteY829" fmla="*/ 1258736 h 4509120"/>
                <a:gd name="connsiteX830" fmla="*/ 10533470 w 12192000"/>
                <a:gd name="connsiteY830" fmla="*/ 1185877 h 4509120"/>
                <a:gd name="connsiteX831" fmla="*/ 10534700 w 12192000"/>
                <a:gd name="connsiteY831" fmla="*/ 1185330 h 4509120"/>
                <a:gd name="connsiteX832" fmla="*/ 10491625 w 12192000"/>
                <a:gd name="connsiteY832" fmla="*/ 1182043 h 4509120"/>
                <a:gd name="connsiteX833" fmla="*/ 10448552 w 12192000"/>
                <a:gd name="connsiteY833" fmla="*/ 1179304 h 4509120"/>
                <a:gd name="connsiteX834" fmla="*/ 10405477 w 12192000"/>
                <a:gd name="connsiteY834" fmla="*/ 1176564 h 4509120"/>
                <a:gd name="connsiteX835" fmla="*/ 10362402 w 12192000"/>
                <a:gd name="connsiteY835" fmla="*/ 1173825 h 4509120"/>
                <a:gd name="connsiteX836" fmla="*/ 9965495 w 12192000"/>
                <a:gd name="connsiteY836" fmla="*/ 1145887 h 4509120"/>
                <a:gd name="connsiteX837" fmla="*/ 9917497 w 12192000"/>
                <a:gd name="connsiteY837" fmla="*/ 1211624 h 4509120"/>
                <a:gd name="connsiteX838" fmla="*/ 9907651 w 12192000"/>
                <a:gd name="connsiteY838" fmla="*/ 1403355 h 4509120"/>
                <a:gd name="connsiteX839" fmla="*/ 9948881 w 12192000"/>
                <a:gd name="connsiteY839" fmla="*/ 1474569 h 4509120"/>
                <a:gd name="connsiteX840" fmla="*/ 9991339 w 12192000"/>
                <a:gd name="connsiteY840" fmla="*/ 1477856 h 4509120"/>
                <a:gd name="connsiteX841" fmla="*/ 10033799 w 12192000"/>
                <a:gd name="connsiteY841" fmla="*/ 1481143 h 4509120"/>
                <a:gd name="connsiteX842" fmla="*/ 10076259 w 12192000"/>
                <a:gd name="connsiteY842" fmla="*/ 1484429 h 4509120"/>
                <a:gd name="connsiteX843" fmla="*/ 10118720 w 12192000"/>
                <a:gd name="connsiteY843" fmla="*/ 1487716 h 4509120"/>
                <a:gd name="connsiteX844" fmla="*/ 10167332 w 12192000"/>
                <a:gd name="connsiteY844" fmla="*/ 1422528 h 4509120"/>
                <a:gd name="connsiteX845" fmla="*/ 10177793 w 12192000"/>
                <a:gd name="connsiteY845" fmla="*/ 1229700 h 4509120"/>
                <a:gd name="connsiteX846" fmla="*/ 10136565 w 12192000"/>
                <a:gd name="connsiteY846" fmla="*/ 1157391 h 4509120"/>
                <a:gd name="connsiteX847" fmla="*/ 10135333 w 12192000"/>
                <a:gd name="connsiteY847" fmla="*/ 1156844 h 4509120"/>
                <a:gd name="connsiteX848" fmla="*/ 10092875 w 12192000"/>
                <a:gd name="connsiteY848" fmla="*/ 1154105 h 4509120"/>
                <a:gd name="connsiteX849" fmla="*/ 10050415 w 12192000"/>
                <a:gd name="connsiteY849" fmla="*/ 1151365 h 4509120"/>
                <a:gd name="connsiteX850" fmla="*/ 10007955 w 12192000"/>
                <a:gd name="connsiteY850" fmla="*/ 1148626 h 4509120"/>
                <a:gd name="connsiteX851" fmla="*/ 9965495 w 12192000"/>
                <a:gd name="connsiteY851" fmla="*/ 1145887 h 4509120"/>
                <a:gd name="connsiteX852" fmla="*/ 9567972 w 12192000"/>
                <a:gd name="connsiteY852" fmla="*/ 1119045 h 4509120"/>
                <a:gd name="connsiteX853" fmla="*/ 9519975 w 12192000"/>
                <a:gd name="connsiteY853" fmla="*/ 1184233 h 4509120"/>
                <a:gd name="connsiteX854" fmla="*/ 9511361 w 12192000"/>
                <a:gd name="connsiteY854" fmla="*/ 1374869 h 4509120"/>
                <a:gd name="connsiteX855" fmla="*/ 9552589 w 12192000"/>
                <a:gd name="connsiteY855" fmla="*/ 1445536 h 4509120"/>
                <a:gd name="connsiteX856" fmla="*/ 9595049 w 12192000"/>
                <a:gd name="connsiteY856" fmla="*/ 1448275 h 4509120"/>
                <a:gd name="connsiteX857" fmla="*/ 9637509 w 12192000"/>
                <a:gd name="connsiteY857" fmla="*/ 1451562 h 4509120"/>
                <a:gd name="connsiteX858" fmla="*/ 9679967 w 12192000"/>
                <a:gd name="connsiteY858" fmla="*/ 1454301 h 4509120"/>
                <a:gd name="connsiteX859" fmla="*/ 9722427 w 12192000"/>
                <a:gd name="connsiteY859" fmla="*/ 1457588 h 4509120"/>
                <a:gd name="connsiteX860" fmla="*/ 9770427 w 12192000"/>
                <a:gd name="connsiteY860" fmla="*/ 1392947 h 4509120"/>
                <a:gd name="connsiteX861" fmla="*/ 9779656 w 12192000"/>
                <a:gd name="connsiteY861" fmla="*/ 1201764 h 4509120"/>
                <a:gd name="connsiteX862" fmla="*/ 9738428 w 12192000"/>
                <a:gd name="connsiteY862" fmla="*/ 1130548 h 4509120"/>
                <a:gd name="connsiteX863" fmla="*/ 9737813 w 12192000"/>
                <a:gd name="connsiteY863" fmla="*/ 1130000 h 4509120"/>
                <a:gd name="connsiteX864" fmla="*/ 9695353 w 12192000"/>
                <a:gd name="connsiteY864" fmla="*/ 1127261 h 4509120"/>
                <a:gd name="connsiteX865" fmla="*/ 9652893 w 12192000"/>
                <a:gd name="connsiteY865" fmla="*/ 1124524 h 4509120"/>
                <a:gd name="connsiteX866" fmla="*/ 9610433 w 12192000"/>
                <a:gd name="connsiteY866" fmla="*/ 1121784 h 4509120"/>
                <a:gd name="connsiteX867" fmla="*/ 9567972 w 12192000"/>
                <a:gd name="connsiteY867" fmla="*/ 1119045 h 4509120"/>
                <a:gd name="connsiteX868" fmla="*/ 9172297 w 12192000"/>
                <a:gd name="connsiteY868" fmla="*/ 1094941 h 4509120"/>
                <a:gd name="connsiteX869" fmla="*/ 9124915 w 12192000"/>
                <a:gd name="connsiteY869" fmla="*/ 1159583 h 4509120"/>
                <a:gd name="connsiteX870" fmla="*/ 9116916 w 12192000"/>
                <a:gd name="connsiteY870" fmla="*/ 1348575 h 4509120"/>
                <a:gd name="connsiteX871" fmla="*/ 9158144 w 12192000"/>
                <a:gd name="connsiteY871" fmla="*/ 1418694 h 4509120"/>
                <a:gd name="connsiteX872" fmla="*/ 9200604 w 12192000"/>
                <a:gd name="connsiteY872" fmla="*/ 1421431 h 4509120"/>
                <a:gd name="connsiteX873" fmla="*/ 9242449 w 12192000"/>
                <a:gd name="connsiteY873" fmla="*/ 1424171 h 4509120"/>
                <a:gd name="connsiteX874" fmla="*/ 9284907 w 12192000"/>
                <a:gd name="connsiteY874" fmla="*/ 1426910 h 4509120"/>
                <a:gd name="connsiteX875" fmla="*/ 9327367 w 12192000"/>
                <a:gd name="connsiteY875" fmla="*/ 1429649 h 4509120"/>
                <a:gd name="connsiteX876" fmla="*/ 9374752 w 12192000"/>
                <a:gd name="connsiteY876" fmla="*/ 1365556 h 4509120"/>
                <a:gd name="connsiteX877" fmla="*/ 9383366 w 12192000"/>
                <a:gd name="connsiteY877" fmla="*/ 1175469 h 4509120"/>
                <a:gd name="connsiteX878" fmla="*/ 9342138 w 12192000"/>
                <a:gd name="connsiteY878" fmla="*/ 1104801 h 4509120"/>
                <a:gd name="connsiteX879" fmla="*/ 9342138 w 12192000"/>
                <a:gd name="connsiteY879" fmla="*/ 1105898 h 4509120"/>
                <a:gd name="connsiteX880" fmla="*/ 9299678 w 12192000"/>
                <a:gd name="connsiteY880" fmla="*/ 1103159 h 4509120"/>
                <a:gd name="connsiteX881" fmla="*/ 9257218 w 12192000"/>
                <a:gd name="connsiteY881" fmla="*/ 1100419 h 4509120"/>
                <a:gd name="connsiteX882" fmla="*/ 9214758 w 12192000"/>
                <a:gd name="connsiteY882" fmla="*/ 1097680 h 4509120"/>
                <a:gd name="connsiteX883" fmla="*/ 9172297 w 12192000"/>
                <a:gd name="connsiteY883" fmla="*/ 1094941 h 4509120"/>
                <a:gd name="connsiteX884" fmla="*/ 8784622 w 12192000"/>
                <a:gd name="connsiteY884" fmla="*/ 1070838 h 4509120"/>
                <a:gd name="connsiteX885" fmla="*/ 8739087 w 12192000"/>
                <a:gd name="connsiteY885" fmla="*/ 1135479 h 4509120"/>
                <a:gd name="connsiteX886" fmla="*/ 8731702 w 12192000"/>
                <a:gd name="connsiteY886" fmla="*/ 1323376 h 4509120"/>
                <a:gd name="connsiteX887" fmla="*/ 8772315 w 12192000"/>
                <a:gd name="connsiteY887" fmla="*/ 1392947 h 4509120"/>
                <a:gd name="connsiteX888" fmla="*/ 8813546 w 12192000"/>
                <a:gd name="connsiteY888" fmla="*/ 1395685 h 4509120"/>
                <a:gd name="connsiteX889" fmla="*/ 8854773 w 12192000"/>
                <a:gd name="connsiteY889" fmla="*/ 1398424 h 4509120"/>
                <a:gd name="connsiteX890" fmla="*/ 8896001 w 12192000"/>
                <a:gd name="connsiteY890" fmla="*/ 1401163 h 4509120"/>
                <a:gd name="connsiteX891" fmla="*/ 8937232 w 12192000"/>
                <a:gd name="connsiteY891" fmla="*/ 1403903 h 4509120"/>
                <a:gd name="connsiteX892" fmla="*/ 8983384 w 12192000"/>
                <a:gd name="connsiteY892" fmla="*/ 1339810 h 4509120"/>
                <a:gd name="connsiteX893" fmla="*/ 8991383 w 12192000"/>
                <a:gd name="connsiteY893" fmla="*/ 1151365 h 4509120"/>
                <a:gd name="connsiteX894" fmla="*/ 8950770 w 12192000"/>
                <a:gd name="connsiteY894" fmla="*/ 1081246 h 4509120"/>
                <a:gd name="connsiteX895" fmla="*/ 8949538 w 12192000"/>
                <a:gd name="connsiteY895" fmla="*/ 1081794 h 4509120"/>
                <a:gd name="connsiteX896" fmla="*/ 8908310 w 12192000"/>
                <a:gd name="connsiteY896" fmla="*/ 1079054 h 4509120"/>
                <a:gd name="connsiteX897" fmla="*/ 8867080 w 12192000"/>
                <a:gd name="connsiteY897" fmla="*/ 1076315 h 4509120"/>
                <a:gd name="connsiteX898" fmla="*/ 8825852 w 12192000"/>
                <a:gd name="connsiteY898" fmla="*/ 1073578 h 4509120"/>
                <a:gd name="connsiteX899" fmla="*/ 8784622 w 12192000"/>
                <a:gd name="connsiteY899" fmla="*/ 1070838 h 4509120"/>
                <a:gd name="connsiteX900" fmla="*/ 8400638 w 12192000"/>
                <a:gd name="connsiteY900" fmla="*/ 1047282 h 4509120"/>
                <a:gd name="connsiteX901" fmla="*/ 8355718 w 12192000"/>
                <a:gd name="connsiteY901" fmla="*/ 1111375 h 4509120"/>
                <a:gd name="connsiteX902" fmla="*/ 8348949 w 12192000"/>
                <a:gd name="connsiteY902" fmla="*/ 1297629 h 4509120"/>
                <a:gd name="connsiteX903" fmla="*/ 8389562 w 12192000"/>
                <a:gd name="connsiteY903" fmla="*/ 1366651 h 4509120"/>
                <a:gd name="connsiteX904" fmla="*/ 8430174 w 12192000"/>
                <a:gd name="connsiteY904" fmla="*/ 1369391 h 4509120"/>
                <a:gd name="connsiteX905" fmla="*/ 8471405 w 12192000"/>
                <a:gd name="connsiteY905" fmla="*/ 1372130 h 4509120"/>
                <a:gd name="connsiteX906" fmla="*/ 8512635 w 12192000"/>
                <a:gd name="connsiteY906" fmla="*/ 1374869 h 4509120"/>
                <a:gd name="connsiteX907" fmla="*/ 8553863 w 12192000"/>
                <a:gd name="connsiteY907" fmla="*/ 1377609 h 4509120"/>
                <a:gd name="connsiteX908" fmla="*/ 8599400 w 12192000"/>
                <a:gd name="connsiteY908" fmla="*/ 1314063 h 4509120"/>
                <a:gd name="connsiteX909" fmla="*/ 8606167 w 12192000"/>
                <a:gd name="connsiteY909" fmla="*/ 1126714 h 4509120"/>
                <a:gd name="connsiteX910" fmla="*/ 8565554 w 12192000"/>
                <a:gd name="connsiteY910" fmla="*/ 1057144 h 4509120"/>
                <a:gd name="connsiteX911" fmla="*/ 8565554 w 12192000"/>
                <a:gd name="connsiteY911" fmla="*/ 1058239 h 4509120"/>
                <a:gd name="connsiteX912" fmla="*/ 8524326 w 12192000"/>
                <a:gd name="connsiteY912" fmla="*/ 1055500 h 4509120"/>
                <a:gd name="connsiteX913" fmla="*/ 8483096 w 12192000"/>
                <a:gd name="connsiteY913" fmla="*/ 1052760 h 4509120"/>
                <a:gd name="connsiteX914" fmla="*/ 8441868 w 12192000"/>
                <a:gd name="connsiteY914" fmla="*/ 1050021 h 4509120"/>
                <a:gd name="connsiteX915" fmla="*/ 8400638 w 12192000"/>
                <a:gd name="connsiteY915" fmla="*/ 1047282 h 4509120"/>
                <a:gd name="connsiteX916" fmla="*/ 8022193 w 12192000"/>
                <a:gd name="connsiteY916" fmla="*/ 1024274 h 4509120"/>
                <a:gd name="connsiteX917" fmla="*/ 7977888 w 12192000"/>
                <a:gd name="connsiteY917" fmla="*/ 1087272 h 4509120"/>
                <a:gd name="connsiteX918" fmla="*/ 7971734 w 12192000"/>
                <a:gd name="connsiteY918" fmla="*/ 1272430 h 4509120"/>
                <a:gd name="connsiteX919" fmla="*/ 8011732 w 12192000"/>
                <a:gd name="connsiteY919" fmla="*/ 1340905 h 4509120"/>
                <a:gd name="connsiteX920" fmla="*/ 8052345 w 12192000"/>
                <a:gd name="connsiteY920" fmla="*/ 1343644 h 4509120"/>
                <a:gd name="connsiteX921" fmla="*/ 8092960 w 12192000"/>
                <a:gd name="connsiteY921" fmla="*/ 1346383 h 4509120"/>
                <a:gd name="connsiteX922" fmla="*/ 8133573 w 12192000"/>
                <a:gd name="connsiteY922" fmla="*/ 1349123 h 4509120"/>
                <a:gd name="connsiteX923" fmla="*/ 8174186 w 12192000"/>
                <a:gd name="connsiteY923" fmla="*/ 1351862 h 4509120"/>
                <a:gd name="connsiteX924" fmla="*/ 8219108 w 12192000"/>
                <a:gd name="connsiteY924" fmla="*/ 1288864 h 4509120"/>
                <a:gd name="connsiteX925" fmla="*/ 8225260 w 12192000"/>
                <a:gd name="connsiteY925" fmla="*/ 1103159 h 4509120"/>
                <a:gd name="connsiteX926" fmla="*/ 8184647 w 12192000"/>
                <a:gd name="connsiteY926" fmla="*/ 1033587 h 4509120"/>
                <a:gd name="connsiteX927" fmla="*/ 8184647 w 12192000"/>
                <a:gd name="connsiteY927" fmla="*/ 1035232 h 4509120"/>
                <a:gd name="connsiteX928" fmla="*/ 8144034 w 12192000"/>
                <a:gd name="connsiteY928" fmla="*/ 1032492 h 4509120"/>
                <a:gd name="connsiteX929" fmla="*/ 8103422 w 12192000"/>
                <a:gd name="connsiteY929" fmla="*/ 1029753 h 4509120"/>
                <a:gd name="connsiteX930" fmla="*/ 8062806 w 12192000"/>
                <a:gd name="connsiteY930" fmla="*/ 1027014 h 4509120"/>
                <a:gd name="connsiteX931" fmla="*/ 8022193 w 12192000"/>
                <a:gd name="connsiteY931" fmla="*/ 1024274 h 4509120"/>
                <a:gd name="connsiteX932" fmla="*/ 7646209 w 12192000"/>
                <a:gd name="connsiteY932" fmla="*/ 998528 h 4509120"/>
                <a:gd name="connsiteX933" fmla="*/ 7602519 w 12192000"/>
                <a:gd name="connsiteY933" fmla="*/ 1060978 h 4509120"/>
                <a:gd name="connsiteX934" fmla="*/ 7597597 w 12192000"/>
                <a:gd name="connsiteY934" fmla="*/ 1244492 h 4509120"/>
                <a:gd name="connsiteX935" fmla="*/ 7637595 w 12192000"/>
                <a:gd name="connsiteY935" fmla="*/ 1312968 h 4509120"/>
                <a:gd name="connsiteX936" fmla="*/ 7677593 w 12192000"/>
                <a:gd name="connsiteY936" fmla="*/ 1316255 h 4509120"/>
                <a:gd name="connsiteX937" fmla="*/ 7717591 w 12192000"/>
                <a:gd name="connsiteY937" fmla="*/ 1319542 h 4509120"/>
                <a:gd name="connsiteX938" fmla="*/ 7757589 w 12192000"/>
                <a:gd name="connsiteY938" fmla="*/ 1322279 h 4509120"/>
                <a:gd name="connsiteX939" fmla="*/ 7797586 w 12192000"/>
                <a:gd name="connsiteY939" fmla="*/ 1325566 h 4509120"/>
                <a:gd name="connsiteX940" fmla="*/ 7841894 w 12192000"/>
                <a:gd name="connsiteY940" fmla="*/ 1263665 h 4509120"/>
                <a:gd name="connsiteX941" fmla="*/ 7847431 w 12192000"/>
                <a:gd name="connsiteY941" fmla="*/ 1079054 h 4509120"/>
                <a:gd name="connsiteX942" fmla="*/ 7807433 w 12192000"/>
                <a:gd name="connsiteY942" fmla="*/ 1010032 h 4509120"/>
                <a:gd name="connsiteX943" fmla="*/ 7806203 w 12192000"/>
                <a:gd name="connsiteY943" fmla="*/ 1009485 h 4509120"/>
                <a:gd name="connsiteX944" fmla="*/ 7766205 w 12192000"/>
                <a:gd name="connsiteY944" fmla="*/ 1006746 h 4509120"/>
                <a:gd name="connsiteX945" fmla="*/ 7726205 w 12192000"/>
                <a:gd name="connsiteY945" fmla="*/ 1004006 h 4509120"/>
                <a:gd name="connsiteX946" fmla="*/ 7686207 w 12192000"/>
                <a:gd name="connsiteY946" fmla="*/ 1001267 h 4509120"/>
                <a:gd name="connsiteX947" fmla="*/ 7646209 w 12192000"/>
                <a:gd name="connsiteY947" fmla="*/ 998528 h 4509120"/>
                <a:gd name="connsiteX948" fmla="*/ 7276996 w 12192000"/>
                <a:gd name="connsiteY948" fmla="*/ 971139 h 4509120"/>
                <a:gd name="connsiteX949" fmla="*/ 7233918 w 12192000"/>
                <a:gd name="connsiteY949" fmla="*/ 1033040 h 4509120"/>
                <a:gd name="connsiteX950" fmla="*/ 7229611 w 12192000"/>
                <a:gd name="connsiteY950" fmla="*/ 1214911 h 4509120"/>
                <a:gd name="connsiteX951" fmla="*/ 7268994 w 12192000"/>
                <a:gd name="connsiteY951" fmla="*/ 1282838 h 4509120"/>
                <a:gd name="connsiteX952" fmla="*/ 7308377 w 12192000"/>
                <a:gd name="connsiteY952" fmla="*/ 1286125 h 4509120"/>
                <a:gd name="connsiteX953" fmla="*/ 7347760 w 12192000"/>
                <a:gd name="connsiteY953" fmla="*/ 1289411 h 4509120"/>
                <a:gd name="connsiteX954" fmla="*/ 7387143 w 12192000"/>
                <a:gd name="connsiteY954" fmla="*/ 1292698 h 4509120"/>
                <a:gd name="connsiteX955" fmla="*/ 7426526 w 12192000"/>
                <a:gd name="connsiteY955" fmla="*/ 1295985 h 4509120"/>
                <a:gd name="connsiteX956" fmla="*/ 7469601 w 12192000"/>
                <a:gd name="connsiteY956" fmla="*/ 1234631 h 4509120"/>
                <a:gd name="connsiteX957" fmla="*/ 7474523 w 12192000"/>
                <a:gd name="connsiteY957" fmla="*/ 1051665 h 4509120"/>
                <a:gd name="connsiteX958" fmla="*/ 7434525 w 12192000"/>
                <a:gd name="connsiteY958" fmla="*/ 983189 h 4509120"/>
                <a:gd name="connsiteX959" fmla="*/ 7435140 w 12192000"/>
                <a:gd name="connsiteY959" fmla="*/ 982094 h 4509120"/>
                <a:gd name="connsiteX960" fmla="*/ 7395142 w 12192000"/>
                <a:gd name="connsiteY960" fmla="*/ 979354 h 4509120"/>
                <a:gd name="connsiteX961" fmla="*/ 7355762 w 12192000"/>
                <a:gd name="connsiteY961" fmla="*/ 976615 h 4509120"/>
                <a:gd name="connsiteX962" fmla="*/ 7316379 w 12192000"/>
                <a:gd name="connsiteY962" fmla="*/ 973876 h 4509120"/>
                <a:gd name="connsiteX963" fmla="*/ 7276996 w 12192000"/>
                <a:gd name="connsiteY963" fmla="*/ 971139 h 4509120"/>
                <a:gd name="connsiteX964" fmla="*/ 6913317 w 12192000"/>
                <a:gd name="connsiteY964" fmla="*/ 942653 h 4509120"/>
                <a:gd name="connsiteX965" fmla="*/ 6871472 w 12192000"/>
                <a:gd name="connsiteY965" fmla="*/ 1004006 h 4509120"/>
                <a:gd name="connsiteX966" fmla="*/ 6867781 w 12192000"/>
                <a:gd name="connsiteY966" fmla="*/ 1184233 h 4509120"/>
                <a:gd name="connsiteX967" fmla="*/ 6906548 w 12192000"/>
                <a:gd name="connsiteY967" fmla="*/ 1251613 h 4509120"/>
                <a:gd name="connsiteX968" fmla="*/ 6945316 w 12192000"/>
                <a:gd name="connsiteY968" fmla="*/ 1254899 h 4509120"/>
                <a:gd name="connsiteX969" fmla="*/ 6984084 w 12192000"/>
                <a:gd name="connsiteY969" fmla="*/ 1258186 h 4509120"/>
                <a:gd name="connsiteX970" fmla="*/ 7022852 w 12192000"/>
                <a:gd name="connsiteY970" fmla="*/ 1261473 h 4509120"/>
                <a:gd name="connsiteX971" fmla="*/ 7061620 w 12192000"/>
                <a:gd name="connsiteY971" fmla="*/ 1264760 h 4509120"/>
                <a:gd name="connsiteX972" fmla="*/ 7104078 w 12192000"/>
                <a:gd name="connsiteY972" fmla="*/ 1203953 h 4509120"/>
                <a:gd name="connsiteX973" fmla="*/ 7108388 w 12192000"/>
                <a:gd name="connsiteY973" fmla="*/ 1022632 h 4509120"/>
                <a:gd name="connsiteX974" fmla="*/ 7069005 w 12192000"/>
                <a:gd name="connsiteY974" fmla="*/ 954703 h 4509120"/>
                <a:gd name="connsiteX975" fmla="*/ 7068390 w 12192000"/>
                <a:gd name="connsiteY975" fmla="*/ 955252 h 4509120"/>
                <a:gd name="connsiteX976" fmla="*/ 7029622 w 12192000"/>
                <a:gd name="connsiteY976" fmla="*/ 952513 h 4509120"/>
                <a:gd name="connsiteX977" fmla="*/ 6990853 w 12192000"/>
                <a:gd name="connsiteY977" fmla="*/ 949226 h 4509120"/>
                <a:gd name="connsiteX978" fmla="*/ 6952085 w 12192000"/>
                <a:gd name="connsiteY978" fmla="*/ 945939 h 4509120"/>
                <a:gd name="connsiteX979" fmla="*/ 6913317 w 12192000"/>
                <a:gd name="connsiteY979" fmla="*/ 942653 h 4509120"/>
                <a:gd name="connsiteX980" fmla="*/ 4803256 w 12192000"/>
                <a:gd name="connsiteY980" fmla="*/ 928956 h 4509120"/>
                <a:gd name="connsiteX981" fmla="*/ 4800178 w 12192000"/>
                <a:gd name="connsiteY981" fmla="*/ 929506 h 4509120"/>
                <a:gd name="connsiteX982" fmla="*/ 4787872 w 12192000"/>
                <a:gd name="connsiteY982" fmla="*/ 1070838 h 4509120"/>
                <a:gd name="connsiteX983" fmla="*/ 4783562 w 12192000"/>
                <a:gd name="connsiteY983" fmla="*/ 2862703 h 4509120"/>
                <a:gd name="connsiteX984" fmla="*/ 4797716 w 12192000"/>
                <a:gd name="connsiteY984" fmla="*/ 3032522 h 4509120"/>
                <a:gd name="connsiteX985" fmla="*/ 4874637 w 12192000"/>
                <a:gd name="connsiteY985" fmla="*/ 3123458 h 4509120"/>
                <a:gd name="connsiteX986" fmla="*/ 4981710 w 12192000"/>
                <a:gd name="connsiteY986" fmla="*/ 3215488 h 4509120"/>
                <a:gd name="connsiteX987" fmla="*/ 5133088 w 12192000"/>
                <a:gd name="connsiteY987" fmla="*/ 3308616 h 4509120"/>
                <a:gd name="connsiteX988" fmla="*/ 5343539 w 12192000"/>
                <a:gd name="connsiteY988" fmla="*/ 3402290 h 4509120"/>
                <a:gd name="connsiteX989" fmla="*/ 5403230 w 12192000"/>
                <a:gd name="connsiteY989" fmla="*/ 3263147 h 4509120"/>
                <a:gd name="connsiteX990" fmla="*/ 5419228 w 12192000"/>
                <a:gd name="connsiteY990" fmla="*/ 1331044 h 4509120"/>
                <a:gd name="connsiteX991" fmla="*/ 5385566 w 12192000"/>
                <a:gd name="connsiteY991" fmla="*/ 1176051 h 4509120"/>
                <a:gd name="connsiteX992" fmla="*/ 5361283 w 12192000"/>
                <a:gd name="connsiteY992" fmla="*/ 1151340 h 4509120"/>
                <a:gd name="connsiteX993" fmla="*/ 5361385 w 12192000"/>
                <a:gd name="connsiteY993" fmla="*/ 1151365 h 4509120"/>
                <a:gd name="connsiteX994" fmla="*/ 5360770 w 12192000"/>
                <a:gd name="connsiteY994" fmla="*/ 1150818 h 4509120"/>
                <a:gd name="connsiteX995" fmla="*/ 5361283 w 12192000"/>
                <a:gd name="connsiteY995" fmla="*/ 1151340 h 4509120"/>
                <a:gd name="connsiteX996" fmla="*/ 5245620 w 12192000"/>
                <a:gd name="connsiteY996" fmla="*/ 1123153 h 4509120"/>
                <a:gd name="connsiteX997" fmla="*/ 5146009 w 12192000"/>
                <a:gd name="connsiteY997" fmla="*/ 1094941 h 4509120"/>
                <a:gd name="connsiteX998" fmla="*/ 4990939 w 12192000"/>
                <a:gd name="connsiteY998" fmla="*/ 1039066 h 4509120"/>
                <a:gd name="connsiteX999" fmla="*/ 4881407 w 12192000"/>
                <a:gd name="connsiteY999" fmla="*/ 983738 h 4509120"/>
                <a:gd name="connsiteX1000" fmla="*/ 4803256 w 12192000"/>
                <a:gd name="connsiteY1000" fmla="*/ 928956 h 4509120"/>
                <a:gd name="connsiteX1001" fmla="*/ 6558256 w 12192000"/>
                <a:gd name="connsiteY1001" fmla="*/ 913619 h 4509120"/>
                <a:gd name="connsiteX1002" fmla="*/ 6512105 w 12192000"/>
                <a:gd name="connsiteY1002" fmla="*/ 973328 h 4509120"/>
                <a:gd name="connsiteX1003" fmla="*/ 6509029 w 12192000"/>
                <a:gd name="connsiteY1003" fmla="*/ 1151913 h 4509120"/>
                <a:gd name="connsiteX1004" fmla="*/ 6552718 w 12192000"/>
                <a:gd name="connsiteY1004" fmla="*/ 1219840 h 4509120"/>
                <a:gd name="connsiteX1005" fmla="*/ 6590255 w 12192000"/>
                <a:gd name="connsiteY1005" fmla="*/ 1223676 h 4509120"/>
                <a:gd name="connsiteX1006" fmla="*/ 6627793 w 12192000"/>
                <a:gd name="connsiteY1006" fmla="*/ 1226963 h 4509120"/>
                <a:gd name="connsiteX1007" fmla="*/ 6665328 w 12192000"/>
                <a:gd name="connsiteY1007" fmla="*/ 1230797 h 4509120"/>
                <a:gd name="connsiteX1008" fmla="*/ 6703482 w 12192000"/>
                <a:gd name="connsiteY1008" fmla="*/ 1234084 h 4509120"/>
                <a:gd name="connsiteX1009" fmla="*/ 6744709 w 12192000"/>
                <a:gd name="connsiteY1009" fmla="*/ 1173825 h 4509120"/>
                <a:gd name="connsiteX1010" fmla="*/ 6748401 w 12192000"/>
                <a:gd name="connsiteY1010" fmla="*/ 993599 h 4509120"/>
                <a:gd name="connsiteX1011" fmla="*/ 6709633 w 12192000"/>
                <a:gd name="connsiteY1011" fmla="*/ 926219 h 4509120"/>
                <a:gd name="connsiteX1012" fmla="*/ 6710250 w 12192000"/>
                <a:gd name="connsiteY1012" fmla="*/ 926766 h 4509120"/>
                <a:gd name="connsiteX1013" fmla="*/ 6672098 w 12192000"/>
                <a:gd name="connsiteY1013" fmla="*/ 923480 h 4509120"/>
                <a:gd name="connsiteX1014" fmla="*/ 6633947 w 12192000"/>
                <a:gd name="connsiteY1014" fmla="*/ 920193 h 4509120"/>
                <a:gd name="connsiteX1015" fmla="*/ 6595794 w 12192000"/>
                <a:gd name="connsiteY1015" fmla="*/ 916906 h 4509120"/>
                <a:gd name="connsiteX1016" fmla="*/ 6558256 w 12192000"/>
                <a:gd name="connsiteY1016" fmla="*/ 913619 h 4509120"/>
                <a:gd name="connsiteX1017" fmla="*/ 6177349 w 12192000"/>
                <a:gd name="connsiteY1017" fmla="*/ 876915 h 4509120"/>
                <a:gd name="connsiteX1018" fmla="*/ 6137351 w 12192000"/>
                <a:gd name="connsiteY1018" fmla="*/ 936079 h 4509120"/>
                <a:gd name="connsiteX1019" fmla="*/ 6134891 w 12192000"/>
                <a:gd name="connsiteY1019" fmla="*/ 1113019 h 4509120"/>
                <a:gd name="connsiteX1020" fmla="*/ 6172427 w 12192000"/>
                <a:gd name="connsiteY1020" fmla="*/ 1180399 h 4509120"/>
                <a:gd name="connsiteX1021" fmla="*/ 6210580 w 12192000"/>
                <a:gd name="connsiteY1021" fmla="*/ 1184780 h 4509120"/>
                <a:gd name="connsiteX1022" fmla="*/ 6249346 w 12192000"/>
                <a:gd name="connsiteY1022" fmla="*/ 1189164 h 4509120"/>
                <a:gd name="connsiteX1023" fmla="*/ 6288729 w 12192000"/>
                <a:gd name="connsiteY1023" fmla="*/ 1193546 h 4509120"/>
                <a:gd name="connsiteX1024" fmla="*/ 6328729 w 12192000"/>
                <a:gd name="connsiteY1024" fmla="*/ 1197930 h 4509120"/>
                <a:gd name="connsiteX1025" fmla="*/ 6373034 w 12192000"/>
                <a:gd name="connsiteY1025" fmla="*/ 1139313 h 4509120"/>
                <a:gd name="connsiteX1026" fmla="*/ 6376111 w 12192000"/>
                <a:gd name="connsiteY1026" fmla="*/ 961278 h 4509120"/>
                <a:gd name="connsiteX1027" fmla="*/ 6334266 w 12192000"/>
                <a:gd name="connsiteY1027" fmla="*/ 893349 h 4509120"/>
                <a:gd name="connsiteX1028" fmla="*/ 6333651 w 12192000"/>
                <a:gd name="connsiteY1028" fmla="*/ 892254 h 4509120"/>
                <a:gd name="connsiteX1029" fmla="*/ 6293653 w 12192000"/>
                <a:gd name="connsiteY1029" fmla="*/ 888420 h 4509120"/>
                <a:gd name="connsiteX1030" fmla="*/ 6254270 w 12192000"/>
                <a:gd name="connsiteY1030" fmla="*/ 884586 h 4509120"/>
                <a:gd name="connsiteX1031" fmla="*/ 6215502 w 12192000"/>
                <a:gd name="connsiteY1031" fmla="*/ 880749 h 4509120"/>
                <a:gd name="connsiteX1032" fmla="*/ 6177349 w 12192000"/>
                <a:gd name="connsiteY1032" fmla="*/ 876915 h 4509120"/>
                <a:gd name="connsiteX1033" fmla="*/ 5859210 w 12192000"/>
                <a:gd name="connsiteY1033" fmla="*/ 839117 h 4509120"/>
                <a:gd name="connsiteX1034" fmla="*/ 5825982 w 12192000"/>
                <a:gd name="connsiteY1034" fmla="*/ 897185 h 4509120"/>
                <a:gd name="connsiteX1035" fmla="*/ 5824134 w 12192000"/>
                <a:gd name="connsiteY1035" fmla="*/ 1071933 h 4509120"/>
                <a:gd name="connsiteX1036" fmla="*/ 5855518 w 12192000"/>
                <a:gd name="connsiteY1036" fmla="*/ 1138218 h 4509120"/>
                <a:gd name="connsiteX1037" fmla="*/ 5886902 w 12192000"/>
                <a:gd name="connsiteY1037" fmla="*/ 1142600 h 4509120"/>
                <a:gd name="connsiteX1038" fmla="*/ 5918899 w 12192000"/>
                <a:gd name="connsiteY1038" fmla="*/ 1146984 h 4509120"/>
                <a:gd name="connsiteX1039" fmla="*/ 5951512 w 12192000"/>
                <a:gd name="connsiteY1039" fmla="*/ 1151365 h 4509120"/>
                <a:gd name="connsiteX1040" fmla="*/ 5984743 w 12192000"/>
                <a:gd name="connsiteY1040" fmla="*/ 1155747 h 4509120"/>
                <a:gd name="connsiteX1041" fmla="*/ 6021049 w 12192000"/>
                <a:gd name="connsiteY1041" fmla="*/ 1098227 h 4509120"/>
                <a:gd name="connsiteX1042" fmla="*/ 6023512 w 12192000"/>
                <a:gd name="connsiteY1042" fmla="*/ 922382 h 4509120"/>
                <a:gd name="connsiteX1043" fmla="*/ 5988436 w 12192000"/>
                <a:gd name="connsiteY1043" fmla="*/ 855550 h 4509120"/>
                <a:gd name="connsiteX1044" fmla="*/ 5988436 w 12192000"/>
                <a:gd name="connsiteY1044" fmla="*/ 854456 h 4509120"/>
                <a:gd name="connsiteX1045" fmla="*/ 5955206 w 12192000"/>
                <a:gd name="connsiteY1045" fmla="*/ 850621 h 4509120"/>
                <a:gd name="connsiteX1046" fmla="*/ 5922593 w 12192000"/>
                <a:gd name="connsiteY1046" fmla="*/ 846787 h 4509120"/>
                <a:gd name="connsiteX1047" fmla="*/ 5890594 w 12192000"/>
                <a:gd name="connsiteY1047" fmla="*/ 842953 h 4509120"/>
                <a:gd name="connsiteX1048" fmla="*/ 5859210 w 12192000"/>
                <a:gd name="connsiteY1048" fmla="*/ 839117 h 4509120"/>
                <a:gd name="connsiteX1049" fmla="*/ 5596453 w 12192000"/>
                <a:gd name="connsiteY1049" fmla="*/ 801320 h 4509120"/>
                <a:gd name="connsiteX1050" fmla="*/ 5569376 w 12192000"/>
                <a:gd name="connsiteY1050" fmla="*/ 858837 h 4509120"/>
                <a:gd name="connsiteX1051" fmla="*/ 5567530 w 12192000"/>
                <a:gd name="connsiteY1051" fmla="*/ 1031395 h 4509120"/>
                <a:gd name="connsiteX1052" fmla="*/ 5593375 w 12192000"/>
                <a:gd name="connsiteY1052" fmla="*/ 1097133 h 4509120"/>
                <a:gd name="connsiteX1053" fmla="*/ 5619220 w 12192000"/>
                <a:gd name="connsiteY1053" fmla="*/ 1101514 h 4509120"/>
                <a:gd name="connsiteX1054" fmla="*/ 5645679 w 12192000"/>
                <a:gd name="connsiteY1054" fmla="*/ 1105898 h 4509120"/>
                <a:gd name="connsiteX1055" fmla="*/ 5672142 w 12192000"/>
                <a:gd name="connsiteY1055" fmla="*/ 1110280 h 4509120"/>
                <a:gd name="connsiteX1056" fmla="*/ 5699831 w 12192000"/>
                <a:gd name="connsiteY1056" fmla="*/ 1114663 h 4509120"/>
                <a:gd name="connsiteX1057" fmla="*/ 5729985 w 12192000"/>
                <a:gd name="connsiteY1057" fmla="*/ 1057691 h 4509120"/>
                <a:gd name="connsiteX1058" fmla="*/ 5731829 w 12192000"/>
                <a:gd name="connsiteY1058" fmla="*/ 884036 h 4509120"/>
                <a:gd name="connsiteX1059" fmla="*/ 5702908 w 12192000"/>
                <a:gd name="connsiteY1059" fmla="*/ 817754 h 4509120"/>
                <a:gd name="connsiteX1060" fmla="*/ 5703523 w 12192000"/>
                <a:gd name="connsiteY1060" fmla="*/ 816657 h 4509120"/>
                <a:gd name="connsiteX1061" fmla="*/ 5675833 w 12192000"/>
                <a:gd name="connsiteY1061" fmla="*/ 812822 h 4509120"/>
                <a:gd name="connsiteX1062" fmla="*/ 5648757 w 12192000"/>
                <a:gd name="connsiteY1062" fmla="*/ 808988 h 4509120"/>
                <a:gd name="connsiteX1063" fmla="*/ 5622297 w 12192000"/>
                <a:gd name="connsiteY1063" fmla="*/ 805154 h 4509120"/>
                <a:gd name="connsiteX1064" fmla="*/ 5596453 w 12192000"/>
                <a:gd name="connsiteY1064" fmla="*/ 801320 h 4509120"/>
                <a:gd name="connsiteX1065" fmla="*/ 5384154 w 12192000"/>
                <a:gd name="connsiteY1065" fmla="*/ 764069 h 4509120"/>
                <a:gd name="connsiteX1066" fmla="*/ 5362614 w 12192000"/>
                <a:gd name="connsiteY1066" fmla="*/ 821040 h 4509120"/>
                <a:gd name="connsiteX1067" fmla="*/ 5361385 w 12192000"/>
                <a:gd name="connsiteY1067" fmla="*/ 991407 h 4509120"/>
                <a:gd name="connsiteX1068" fmla="*/ 5382307 w 12192000"/>
                <a:gd name="connsiteY1068" fmla="*/ 1056595 h 4509120"/>
                <a:gd name="connsiteX1069" fmla="*/ 5403230 w 12192000"/>
                <a:gd name="connsiteY1069" fmla="*/ 1060978 h 4509120"/>
                <a:gd name="connsiteX1070" fmla="*/ 5424152 w 12192000"/>
                <a:gd name="connsiteY1070" fmla="*/ 1065360 h 4509120"/>
                <a:gd name="connsiteX1071" fmla="*/ 5445689 w 12192000"/>
                <a:gd name="connsiteY1071" fmla="*/ 1069742 h 4509120"/>
                <a:gd name="connsiteX1072" fmla="*/ 5467842 w 12192000"/>
                <a:gd name="connsiteY1072" fmla="*/ 1074125 h 4509120"/>
                <a:gd name="connsiteX1073" fmla="*/ 5492457 w 12192000"/>
                <a:gd name="connsiteY1073" fmla="*/ 1017701 h 4509120"/>
                <a:gd name="connsiteX1074" fmla="*/ 5493686 w 12192000"/>
                <a:gd name="connsiteY1074" fmla="*/ 845690 h 4509120"/>
                <a:gd name="connsiteX1075" fmla="*/ 5470302 w 12192000"/>
                <a:gd name="connsiteY1075" fmla="*/ 779955 h 4509120"/>
                <a:gd name="connsiteX1076" fmla="*/ 5470302 w 12192000"/>
                <a:gd name="connsiteY1076" fmla="*/ 779407 h 4509120"/>
                <a:gd name="connsiteX1077" fmla="*/ 5448149 w 12192000"/>
                <a:gd name="connsiteY1077" fmla="*/ 775571 h 4509120"/>
                <a:gd name="connsiteX1078" fmla="*/ 5426612 w 12192000"/>
                <a:gd name="connsiteY1078" fmla="*/ 771737 h 4509120"/>
                <a:gd name="connsiteX1079" fmla="*/ 5405075 w 12192000"/>
                <a:gd name="connsiteY1079" fmla="*/ 767903 h 4509120"/>
                <a:gd name="connsiteX1080" fmla="*/ 5384154 w 12192000"/>
                <a:gd name="connsiteY1080" fmla="*/ 764069 h 4509120"/>
                <a:gd name="connsiteX1081" fmla="*/ 5213084 w 12192000"/>
                <a:gd name="connsiteY1081" fmla="*/ 726817 h 4509120"/>
                <a:gd name="connsiteX1082" fmla="*/ 5195853 w 12192000"/>
                <a:gd name="connsiteY1082" fmla="*/ 782694 h 4509120"/>
                <a:gd name="connsiteX1083" fmla="*/ 5194623 w 12192000"/>
                <a:gd name="connsiteY1083" fmla="*/ 950869 h 4509120"/>
                <a:gd name="connsiteX1084" fmla="*/ 5211236 w 12192000"/>
                <a:gd name="connsiteY1084" fmla="*/ 1014962 h 4509120"/>
                <a:gd name="connsiteX1085" fmla="*/ 5227852 w 12192000"/>
                <a:gd name="connsiteY1085" fmla="*/ 1019345 h 4509120"/>
                <a:gd name="connsiteX1086" fmla="*/ 5244468 w 12192000"/>
                <a:gd name="connsiteY1086" fmla="*/ 1023727 h 4509120"/>
                <a:gd name="connsiteX1087" fmla="*/ 5261696 w 12192000"/>
                <a:gd name="connsiteY1087" fmla="*/ 1028108 h 4509120"/>
                <a:gd name="connsiteX1088" fmla="*/ 5279541 w 12192000"/>
                <a:gd name="connsiteY1088" fmla="*/ 1032492 h 4509120"/>
                <a:gd name="connsiteX1089" fmla="*/ 5299234 w 12192000"/>
                <a:gd name="connsiteY1089" fmla="*/ 977163 h 4509120"/>
                <a:gd name="connsiteX1090" fmla="*/ 5300464 w 12192000"/>
                <a:gd name="connsiteY1090" fmla="*/ 807344 h 4509120"/>
                <a:gd name="connsiteX1091" fmla="*/ 5282003 w 12192000"/>
                <a:gd name="connsiteY1091" fmla="*/ 742704 h 4509120"/>
                <a:gd name="connsiteX1092" fmla="*/ 5281389 w 12192000"/>
                <a:gd name="connsiteY1092" fmla="*/ 742156 h 4509120"/>
                <a:gd name="connsiteX1093" fmla="*/ 5263543 w 12192000"/>
                <a:gd name="connsiteY1093" fmla="*/ 738322 h 4509120"/>
                <a:gd name="connsiteX1094" fmla="*/ 5246312 w 12192000"/>
                <a:gd name="connsiteY1094" fmla="*/ 734487 h 4509120"/>
                <a:gd name="connsiteX1095" fmla="*/ 5229699 w 12192000"/>
                <a:gd name="connsiteY1095" fmla="*/ 730651 h 4509120"/>
                <a:gd name="connsiteX1096" fmla="*/ 5213084 w 12192000"/>
                <a:gd name="connsiteY1096" fmla="*/ 726817 h 4509120"/>
                <a:gd name="connsiteX1097" fmla="*/ 4495575 w 12192000"/>
                <a:gd name="connsiteY1097" fmla="*/ 693950 h 4509120"/>
                <a:gd name="connsiteX1098" fmla="*/ 4490653 w 12192000"/>
                <a:gd name="connsiteY1098" fmla="*/ 694497 h 4509120"/>
                <a:gd name="connsiteX1099" fmla="*/ 4472193 w 12192000"/>
                <a:gd name="connsiteY1099" fmla="*/ 825969 h 4509120"/>
                <a:gd name="connsiteX1100" fmla="*/ 4472193 w 12192000"/>
                <a:gd name="connsiteY1100" fmla="*/ 2481980 h 4509120"/>
                <a:gd name="connsiteX1101" fmla="*/ 4495575 w 12192000"/>
                <a:gd name="connsiteY1101" fmla="*/ 2638104 h 4509120"/>
                <a:gd name="connsiteX1102" fmla="*/ 4568804 w 12192000"/>
                <a:gd name="connsiteY1102" fmla="*/ 2705484 h 4509120"/>
                <a:gd name="connsiteX1103" fmla="*/ 4627263 w 12192000"/>
                <a:gd name="connsiteY1103" fmla="*/ 2773958 h 4509120"/>
                <a:gd name="connsiteX1104" fmla="*/ 4675875 w 12192000"/>
                <a:gd name="connsiteY1104" fmla="*/ 2843530 h 4509120"/>
                <a:gd name="connsiteX1105" fmla="*/ 4720182 w 12192000"/>
                <a:gd name="connsiteY1105" fmla="*/ 2914196 h 4509120"/>
                <a:gd name="connsiteX1106" fmla="*/ 4728796 w 12192000"/>
                <a:gd name="connsiteY1106" fmla="*/ 2927893 h 4509120"/>
                <a:gd name="connsiteX1107" fmla="*/ 4737413 w 12192000"/>
                <a:gd name="connsiteY1107" fmla="*/ 2941587 h 4509120"/>
                <a:gd name="connsiteX1108" fmla="*/ 4746027 w 12192000"/>
                <a:gd name="connsiteY1108" fmla="*/ 2955282 h 4509120"/>
                <a:gd name="connsiteX1109" fmla="*/ 4754641 w 12192000"/>
                <a:gd name="connsiteY1109" fmla="*/ 2969526 h 4509120"/>
                <a:gd name="connsiteX1110" fmla="*/ 4768180 w 12192000"/>
                <a:gd name="connsiteY1110" fmla="*/ 2841338 h 4509120"/>
                <a:gd name="connsiteX1111" fmla="*/ 4772487 w 12192000"/>
                <a:gd name="connsiteY1111" fmla="*/ 1057144 h 4509120"/>
                <a:gd name="connsiteX1112" fmla="*/ 4759565 w 12192000"/>
                <a:gd name="connsiteY1112" fmla="*/ 890610 h 4509120"/>
                <a:gd name="connsiteX1113" fmla="*/ 4759565 w 12192000"/>
                <a:gd name="connsiteY1113" fmla="*/ 892254 h 4509120"/>
                <a:gd name="connsiteX1114" fmla="*/ 4750334 w 12192000"/>
                <a:gd name="connsiteY1114" fmla="*/ 884036 h 4509120"/>
                <a:gd name="connsiteX1115" fmla="*/ 4741720 w 12192000"/>
                <a:gd name="connsiteY1115" fmla="*/ 875821 h 4509120"/>
                <a:gd name="connsiteX1116" fmla="*/ 4733103 w 12192000"/>
                <a:gd name="connsiteY1116" fmla="*/ 867602 h 4509120"/>
                <a:gd name="connsiteX1117" fmla="*/ 4724489 w 12192000"/>
                <a:gd name="connsiteY1117" fmla="*/ 859387 h 4509120"/>
                <a:gd name="connsiteX1118" fmla="*/ 4679567 w 12192000"/>
                <a:gd name="connsiteY1118" fmla="*/ 817204 h 4509120"/>
                <a:gd name="connsiteX1119" fmla="*/ 4629725 w 12192000"/>
                <a:gd name="connsiteY1119" fmla="*/ 775571 h 4509120"/>
                <a:gd name="connsiteX1120" fmla="*/ 4570035 w 12192000"/>
                <a:gd name="connsiteY1120" fmla="*/ 734487 h 4509120"/>
                <a:gd name="connsiteX1121" fmla="*/ 4495575 w 12192000"/>
                <a:gd name="connsiteY1121" fmla="*/ 693950 h 4509120"/>
                <a:gd name="connsiteX1122" fmla="*/ 5078319 w 12192000"/>
                <a:gd name="connsiteY1122" fmla="*/ 689568 h 4509120"/>
                <a:gd name="connsiteX1123" fmla="*/ 5064166 w 12192000"/>
                <a:gd name="connsiteY1123" fmla="*/ 744895 h 4509120"/>
                <a:gd name="connsiteX1124" fmla="*/ 5064166 w 12192000"/>
                <a:gd name="connsiteY1124" fmla="*/ 910880 h 4509120"/>
                <a:gd name="connsiteX1125" fmla="*/ 5077089 w 12192000"/>
                <a:gd name="connsiteY1125" fmla="*/ 974426 h 4509120"/>
                <a:gd name="connsiteX1126" fmla="*/ 5090012 w 12192000"/>
                <a:gd name="connsiteY1126" fmla="*/ 978807 h 4509120"/>
                <a:gd name="connsiteX1127" fmla="*/ 5103549 w 12192000"/>
                <a:gd name="connsiteY1127" fmla="*/ 983189 h 4509120"/>
                <a:gd name="connsiteX1128" fmla="*/ 5117087 w 12192000"/>
                <a:gd name="connsiteY1128" fmla="*/ 987573 h 4509120"/>
                <a:gd name="connsiteX1129" fmla="*/ 5131241 w 12192000"/>
                <a:gd name="connsiteY1129" fmla="*/ 991954 h 4509120"/>
                <a:gd name="connsiteX1130" fmla="*/ 5147241 w 12192000"/>
                <a:gd name="connsiteY1130" fmla="*/ 937174 h 4509120"/>
                <a:gd name="connsiteX1131" fmla="*/ 5147241 w 12192000"/>
                <a:gd name="connsiteY1131" fmla="*/ 769547 h 4509120"/>
                <a:gd name="connsiteX1132" fmla="*/ 5132470 w 12192000"/>
                <a:gd name="connsiteY1132" fmla="*/ 705454 h 4509120"/>
                <a:gd name="connsiteX1133" fmla="*/ 5131856 w 12192000"/>
                <a:gd name="connsiteY1133" fmla="*/ 704905 h 4509120"/>
                <a:gd name="connsiteX1134" fmla="*/ 5117702 w 12192000"/>
                <a:gd name="connsiteY1134" fmla="*/ 701070 h 4509120"/>
                <a:gd name="connsiteX1135" fmla="*/ 5104166 w 12192000"/>
                <a:gd name="connsiteY1135" fmla="*/ 697236 h 4509120"/>
                <a:gd name="connsiteX1136" fmla="*/ 5091243 w 12192000"/>
                <a:gd name="connsiteY1136" fmla="*/ 693402 h 4509120"/>
                <a:gd name="connsiteX1137" fmla="*/ 5078319 w 12192000"/>
                <a:gd name="connsiteY1137" fmla="*/ 689568 h 4509120"/>
                <a:gd name="connsiteX1138" fmla="*/ 4971863 w 12192000"/>
                <a:gd name="connsiteY1138" fmla="*/ 652316 h 4509120"/>
                <a:gd name="connsiteX1139" fmla="*/ 4962018 w 12192000"/>
                <a:gd name="connsiteY1139" fmla="*/ 707097 h 4509120"/>
                <a:gd name="connsiteX1140" fmla="*/ 4962018 w 12192000"/>
                <a:gd name="connsiteY1140" fmla="*/ 870889 h 4509120"/>
                <a:gd name="connsiteX1141" fmla="*/ 4971863 w 12192000"/>
                <a:gd name="connsiteY1141" fmla="*/ 933340 h 4509120"/>
                <a:gd name="connsiteX1142" fmla="*/ 4981710 w 12192000"/>
                <a:gd name="connsiteY1142" fmla="*/ 937721 h 4509120"/>
                <a:gd name="connsiteX1143" fmla="*/ 4992169 w 12192000"/>
                <a:gd name="connsiteY1143" fmla="*/ 942105 h 4509120"/>
                <a:gd name="connsiteX1144" fmla="*/ 5002630 w 12192000"/>
                <a:gd name="connsiteY1144" fmla="*/ 946487 h 4509120"/>
                <a:gd name="connsiteX1145" fmla="*/ 5013707 w 12192000"/>
                <a:gd name="connsiteY1145" fmla="*/ 950869 h 4509120"/>
                <a:gd name="connsiteX1146" fmla="*/ 5025400 w 12192000"/>
                <a:gd name="connsiteY1146" fmla="*/ 896636 h 4509120"/>
                <a:gd name="connsiteX1147" fmla="*/ 5026630 w 12192000"/>
                <a:gd name="connsiteY1147" fmla="*/ 731201 h 4509120"/>
                <a:gd name="connsiteX1148" fmla="*/ 5014939 w 12192000"/>
                <a:gd name="connsiteY1148" fmla="*/ 668203 h 4509120"/>
                <a:gd name="connsiteX1149" fmla="*/ 5014939 w 12192000"/>
                <a:gd name="connsiteY1149" fmla="*/ 667655 h 4509120"/>
                <a:gd name="connsiteX1150" fmla="*/ 5003862 w 12192000"/>
                <a:gd name="connsiteY1150" fmla="*/ 663821 h 4509120"/>
                <a:gd name="connsiteX1151" fmla="*/ 4993401 w 12192000"/>
                <a:gd name="connsiteY1151" fmla="*/ 659985 h 4509120"/>
                <a:gd name="connsiteX1152" fmla="*/ 4982940 w 12192000"/>
                <a:gd name="connsiteY1152" fmla="*/ 656151 h 4509120"/>
                <a:gd name="connsiteX1153" fmla="*/ 4973093 w 12192000"/>
                <a:gd name="connsiteY1153" fmla="*/ 652316 h 4509120"/>
                <a:gd name="connsiteX1154" fmla="*/ 4971863 w 12192000"/>
                <a:gd name="connsiteY1154" fmla="*/ 652316 h 4509120"/>
                <a:gd name="connsiteX1155" fmla="*/ 4891867 w 12192000"/>
                <a:gd name="connsiteY1155" fmla="*/ 615613 h 4509120"/>
                <a:gd name="connsiteX1156" fmla="*/ 4883866 w 12192000"/>
                <a:gd name="connsiteY1156" fmla="*/ 669298 h 4509120"/>
                <a:gd name="connsiteX1157" fmla="*/ 4883866 w 12192000"/>
                <a:gd name="connsiteY1157" fmla="*/ 831448 h 4509120"/>
                <a:gd name="connsiteX1158" fmla="*/ 4891250 w 12192000"/>
                <a:gd name="connsiteY1158" fmla="*/ 893349 h 4509120"/>
                <a:gd name="connsiteX1159" fmla="*/ 4899252 w 12192000"/>
                <a:gd name="connsiteY1159" fmla="*/ 897733 h 4509120"/>
                <a:gd name="connsiteX1160" fmla="*/ 4907251 w 12192000"/>
                <a:gd name="connsiteY1160" fmla="*/ 902114 h 4509120"/>
                <a:gd name="connsiteX1161" fmla="*/ 4915250 w 12192000"/>
                <a:gd name="connsiteY1161" fmla="*/ 906496 h 4509120"/>
                <a:gd name="connsiteX1162" fmla="*/ 4923864 w 12192000"/>
                <a:gd name="connsiteY1162" fmla="*/ 910880 h 4509120"/>
                <a:gd name="connsiteX1163" fmla="*/ 4924481 w 12192000"/>
                <a:gd name="connsiteY1163" fmla="*/ 910880 h 4509120"/>
                <a:gd name="connsiteX1164" fmla="*/ 4933711 w 12192000"/>
                <a:gd name="connsiteY1164" fmla="*/ 857195 h 4509120"/>
                <a:gd name="connsiteX1165" fmla="*/ 4933711 w 12192000"/>
                <a:gd name="connsiteY1165" fmla="*/ 693950 h 4509120"/>
                <a:gd name="connsiteX1166" fmla="*/ 4925097 w 12192000"/>
                <a:gd name="connsiteY1166" fmla="*/ 631499 h 4509120"/>
                <a:gd name="connsiteX1167" fmla="*/ 4925097 w 12192000"/>
                <a:gd name="connsiteY1167" fmla="*/ 630951 h 4509120"/>
                <a:gd name="connsiteX1168" fmla="*/ 4916480 w 12192000"/>
                <a:gd name="connsiteY1168" fmla="*/ 627117 h 4509120"/>
                <a:gd name="connsiteX1169" fmla="*/ 4908481 w 12192000"/>
                <a:gd name="connsiteY1169" fmla="*/ 623283 h 4509120"/>
                <a:gd name="connsiteX1170" fmla="*/ 4900481 w 12192000"/>
                <a:gd name="connsiteY1170" fmla="*/ 619449 h 4509120"/>
                <a:gd name="connsiteX1171" fmla="*/ 4892482 w 12192000"/>
                <a:gd name="connsiteY1171" fmla="*/ 615613 h 4509120"/>
                <a:gd name="connsiteX1172" fmla="*/ 4891867 w 12192000"/>
                <a:gd name="connsiteY1172" fmla="*/ 615613 h 4509120"/>
                <a:gd name="connsiteX1173" fmla="*/ 4829715 w 12192000"/>
                <a:gd name="connsiteY1173" fmla="*/ 578911 h 4509120"/>
                <a:gd name="connsiteX1174" fmla="*/ 4823563 w 12192000"/>
                <a:gd name="connsiteY1174" fmla="*/ 632048 h 4509120"/>
                <a:gd name="connsiteX1175" fmla="*/ 4823563 w 12192000"/>
                <a:gd name="connsiteY1175" fmla="*/ 792007 h 4509120"/>
                <a:gd name="connsiteX1176" fmla="*/ 4829715 w 12192000"/>
                <a:gd name="connsiteY1176" fmla="*/ 852813 h 4509120"/>
                <a:gd name="connsiteX1177" fmla="*/ 4835869 w 12192000"/>
                <a:gd name="connsiteY1177" fmla="*/ 857195 h 4509120"/>
                <a:gd name="connsiteX1178" fmla="*/ 4842023 w 12192000"/>
                <a:gd name="connsiteY1178" fmla="*/ 861576 h 4509120"/>
                <a:gd name="connsiteX1179" fmla="*/ 4848176 w 12192000"/>
                <a:gd name="connsiteY1179" fmla="*/ 865960 h 4509120"/>
                <a:gd name="connsiteX1180" fmla="*/ 4854944 w 12192000"/>
                <a:gd name="connsiteY1180" fmla="*/ 870342 h 4509120"/>
                <a:gd name="connsiteX1181" fmla="*/ 4855559 w 12192000"/>
                <a:gd name="connsiteY1181" fmla="*/ 870342 h 4509120"/>
                <a:gd name="connsiteX1182" fmla="*/ 4862329 w 12192000"/>
                <a:gd name="connsiteY1182" fmla="*/ 817754 h 4509120"/>
                <a:gd name="connsiteX1183" fmla="*/ 4862329 w 12192000"/>
                <a:gd name="connsiteY1183" fmla="*/ 656698 h 4509120"/>
                <a:gd name="connsiteX1184" fmla="*/ 4855559 w 12192000"/>
                <a:gd name="connsiteY1184" fmla="*/ 595345 h 4509120"/>
                <a:gd name="connsiteX1185" fmla="*/ 4855559 w 12192000"/>
                <a:gd name="connsiteY1185" fmla="*/ 594250 h 4509120"/>
                <a:gd name="connsiteX1186" fmla="*/ 4848790 w 12192000"/>
                <a:gd name="connsiteY1186" fmla="*/ 590415 h 4509120"/>
                <a:gd name="connsiteX1187" fmla="*/ 4842638 w 12192000"/>
                <a:gd name="connsiteY1187" fmla="*/ 586579 h 4509120"/>
                <a:gd name="connsiteX1188" fmla="*/ 4836484 w 12192000"/>
                <a:gd name="connsiteY1188" fmla="*/ 582745 h 4509120"/>
                <a:gd name="connsiteX1189" fmla="*/ 4830330 w 12192000"/>
                <a:gd name="connsiteY1189" fmla="*/ 578911 h 4509120"/>
                <a:gd name="connsiteX1190" fmla="*/ 4829715 w 12192000"/>
                <a:gd name="connsiteY1190" fmla="*/ 578911 h 4509120"/>
                <a:gd name="connsiteX1191" fmla="*/ 4780486 w 12192000"/>
                <a:gd name="connsiteY1191" fmla="*/ 542207 h 4509120"/>
                <a:gd name="connsiteX1192" fmla="*/ 4775564 w 12192000"/>
                <a:gd name="connsiteY1192" fmla="*/ 594797 h 4509120"/>
                <a:gd name="connsiteX1193" fmla="*/ 4775564 w 12192000"/>
                <a:gd name="connsiteY1193" fmla="*/ 752564 h 4509120"/>
                <a:gd name="connsiteX1194" fmla="*/ 4780486 w 12192000"/>
                <a:gd name="connsiteY1194" fmla="*/ 812822 h 4509120"/>
                <a:gd name="connsiteX1195" fmla="*/ 4785410 w 12192000"/>
                <a:gd name="connsiteY1195" fmla="*/ 817204 h 4509120"/>
                <a:gd name="connsiteX1196" fmla="*/ 4790332 w 12192000"/>
                <a:gd name="connsiteY1196" fmla="*/ 821588 h 4509120"/>
                <a:gd name="connsiteX1197" fmla="*/ 4795256 w 12192000"/>
                <a:gd name="connsiteY1197" fmla="*/ 825969 h 4509120"/>
                <a:gd name="connsiteX1198" fmla="*/ 4800793 w 12192000"/>
                <a:gd name="connsiteY1198" fmla="*/ 830353 h 4509120"/>
                <a:gd name="connsiteX1199" fmla="*/ 4806332 w 12192000"/>
                <a:gd name="connsiteY1199" fmla="*/ 778310 h 4509120"/>
                <a:gd name="connsiteX1200" fmla="*/ 4806332 w 12192000"/>
                <a:gd name="connsiteY1200" fmla="*/ 619449 h 4509120"/>
                <a:gd name="connsiteX1201" fmla="*/ 4800793 w 12192000"/>
                <a:gd name="connsiteY1201" fmla="*/ 558643 h 4509120"/>
                <a:gd name="connsiteX1202" fmla="*/ 4800793 w 12192000"/>
                <a:gd name="connsiteY1202" fmla="*/ 557546 h 4509120"/>
                <a:gd name="connsiteX1203" fmla="*/ 4795256 w 12192000"/>
                <a:gd name="connsiteY1203" fmla="*/ 553711 h 4509120"/>
                <a:gd name="connsiteX1204" fmla="*/ 4790332 w 12192000"/>
                <a:gd name="connsiteY1204" fmla="*/ 549877 h 4509120"/>
                <a:gd name="connsiteX1205" fmla="*/ 4785410 w 12192000"/>
                <a:gd name="connsiteY1205" fmla="*/ 546043 h 4509120"/>
                <a:gd name="connsiteX1206" fmla="*/ 4780486 w 12192000"/>
                <a:gd name="connsiteY1206" fmla="*/ 542207 h 4509120"/>
                <a:gd name="connsiteX1207" fmla="*/ 4738027 w 12192000"/>
                <a:gd name="connsiteY1207" fmla="*/ 508244 h 4509120"/>
                <a:gd name="connsiteX1208" fmla="*/ 4733720 w 12192000"/>
                <a:gd name="connsiteY1208" fmla="*/ 560285 h 4509120"/>
                <a:gd name="connsiteX1209" fmla="*/ 4733720 w 12192000"/>
                <a:gd name="connsiteY1209" fmla="*/ 715862 h 4509120"/>
                <a:gd name="connsiteX1210" fmla="*/ 4738027 w 12192000"/>
                <a:gd name="connsiteY1210" fmla="*/ 775571 h 4509120"/>
                <a:gd name="connsiteX1211" fmla="*/ 4742334 w 12192000"/>
                <a:gd name="connsiteY1211" fmla="*/ 779407 h 4509120"/>
                <a:gd name="connsiteX1212" fmla="*/ 4746642 w 12192000"/>
                <a:gd name="connsiteY1212" fmla="*/ 783241 h 4509120"/>
                <a:gd name="connsiteX1213" fmla="*/ 4750949 w 12192000"/>
                <a:gd name="connsiteY1213" fmla="*/ 787623 h 4509120"/>
                <a:gd name="connsiteX1214" fmla="*/ 4755258 w 12192000"/>
                <a:gd name="connsiteY1214" fmla="*/ 791458 h 4509120"/>
                <a:gd name="connsiteX1215" fmla="*/ 4760180 w 12192000"/>
                <a:gd name="connsiteY1215" fmla="*/ 739964 h 4509120"/>
                <a:gd name="connsiteX1216" fmla="*/ 4760180 w 12192000"/>
                <a:gd name="connsiteY1216" fmla="*/ 582745 h 4509120"/>
                <a:gd name="connsiteX1217" fmla="*/ 4755258 w 12192000"/>
                <a:gd name="connsiteY1217" fmla="*/ 522486 h 4509120"/>
                <a:gd name="connsiteX1218" fmla="*/ 4755258 w 12192000"/>
                <a:gd name="connsiteY1218" fmla="*/ 523583 h 4509120"/>
                <a:gd name="connsiteX1219" fmla="*/ 4750949 w 12192000"/>
                <a:gd name="connsiteY1219" fmla="*/ 519747 h 4509120"/>
                <a:gd name="connsiteX1220" fmla="*/ 4746642 w 12192000"/>
                <a:gd name="connsiteY1220" fmla="*/ 515913 h 4509120"/>
                <a:gd name="connsiteX1221" fmla="*/ 4742334 w 12192000"/>
                <a:gd name="connsiteY1221" fmla="*/ 512078 h 4509120"/>
                <a:gd name="connsiteX1222" fmla="*/ 4738027 w 12192000"/>
                <a:gd name="connsiteY1222" fmla="*/ 508244 h 4509120"/>
                <a:gd name="connsiteX1223" fmla="*/ 3640228 w 12192000"/>
                <a:gd name="connsiteY1223" fmla="*/ 501123 h 4509120"/>
                <a:gd name="connsiteX1224" fmla="*/ 3576845 w 12192000"/>
                <a:gd name="connsiteY1224" fmla="*/ 628212 h 4509120"/>
                <a:gd name="connsiteX1225" fmla="*/ 3590383 w 12192000"/>
                <a:gd name="connsiteY1225" fmla="*/ 2179044 h 4509120"/>
                <a:gd name="connsiteX1226" fmla="*/ 3654996 w 12192000"/>
                <a:gd name="connsiteY1226" fmla="*/ 2318734 h 4509120"/>
                <a:gd name="connsiteX1227" fmla="*/ 3807606 w 12192000"/>
                <a:gd name="connsiteY1227" fmla="*/ 2348315 h 4509120"/>
                <a:gd name="connsiteX1228" fmla="*/ 3945445 w 12192000"/>
                <a:gd name="connsiteY1228" fmla="*/ 2381185 h 4509120"/>
                <a:gd name="connsiteX1229" fmla="*/ 4067901 w 12192000"/>
                <a:gd name="connsiteY1229" fmla="*/ 2417339 h 4509120"/>
                <a:gd name="connsiteX1230" fmla="*/ 4174359 w 12192000"/>
                <a:gd name="connsiteY1230" fmla="*/ 2456780 h 4509120"/>
                <a:gd name="connsiteX1231" fmla="*/ 4245741 w 12192000"/>
                <a:gd name="connsiteY1231" fmla="*/ 2488006 h 4509120"/>
                <a:gd name="connsiteX1232" fmla="*/ 4309736 w 12192000"/>
                <a:gd name="connsiteY1232" fmla="*/ 2519778 h 4509120"/>
                <a:gd name="connsiteX1233" fmla="*/ 4367583 w 12192000"/>
                <a:gd name="connsiteY1233" fmla="*/ 2551551 h 4509120"/>
                <a:gd name="connsiteX1234" fmla="*/ 4419271 w 12192000"/>
                <a:gd name="connsiteY1234" fmla="*/ 2583324 h 4509120"/>
                <a:gd name="connsiteX1235" fmla="*/ 4427270 w 12192000"/>
                <a:gd name="connsiteY1235" fmla="*/ 2582776 h 4509120"/>
                <a:gd name="connsiteX1236" fmla="*/ 4445731 w 12192000"/>
                <a:gd name="connsiteY1236" fmla="*/ 2463901 h 4509120"/>
                <a:gd name="connsiteX1237" fmla="*/ 4444501 w 12192000"/>
                <a:gd name="connsiteY1237" fmla="*/ 812822 h 4509120"/>
                <a:gd name="connsiteX1238" fmla="*/ 4417424 w 12192000"/>
                <a:gd name="connsiteY1238" fmla="*/ 659985 h 4509120"/>
                <a:gd name="connsiteX1239" fmla="*/ 4416195 w 12192000"/>
                <a:gd name="connsiteY1239" fmla="*/ 659985 h 4509120"/>
                <a:gd name="connsiteX1240" fmla="*/ 4363891 w 12192000"/>
                <a:gd name="connsiteY1240" fmla="*/ 640812 h 4509120"/>
                <a:gd name="connsiteX1241" fmla="*/ 4305429 w 12192000"/>
                <a:gd name="connsiteY1241" fmla="*/ 621638 h 4509120"/>
                <a:gd name="connsiteX1242" fmla="*/ 4240202 w 12192000"/>
                <a:gd name="connsiteY1242" fmla="*/ 602465 h 4509120"/>
                <a:gd name="connsiteX1243" fmla="*/ 4168205 w 12192000"/>
                <a:gd name="connsiteY1243" fmla="*/ 583840 h 4509120"/>
                <a:gd name="connsiteX1244" fmla="*/ 4059902 w 12192000"/>
                <a:gd name="connsiteY1244" fmla="*/ 560285 h 4509120"/>
                <a:gd name="connsiteX1245" fmla="*/ 3935599 w 12192000"/>
                <a:gd name="connsiteY1245" fmla="*/ 538373 h 4509120"/>
                <a:gd name="connsiteX1246" fmla="*/ 3795297 w 12192000"/>
                <a:gd name="connsiteY1246" fmla="*/ 518652 h 4509120"/>
                <a:gd name="connsiteX1247" fmla="*/ 3640228 w 12192000"/>
                <a:gd name="connsiteY1247" fmla="*/ 501123 h 4509120"/>
                <a:gd name="connsiteX1248" fmla="*/ 4697412 w 12192000"/>
                <a:gd name="connsiteY1248" fmla="*/ 475376 h 4509120"/>
                <a:gd name="connsiteX1249" fmla="*/ 4693105 w 12192000"/>
                <a:gd name="connsiteY1249" fmla="*/ 526870 h 4509120"/>
                <a:gd name="connsiteX1250" fmla="*/ 4693105 w 12192000"/>
                <a:gd name="connsiteY1250" fmla="*/ 680802 h 4509120"/>
                <a:gd name="connsiteX1251" fmla="*/ 4697412 w 12192000"/>
                <a:gd name="connsiteY1251" fmla="*/ 739417 h 4509120"/>
                <a:gd name="connsiteX1252" fmla="*/ 4701722 w 12192000"/>
                <a:gd name="connsiteY1252" fmla="*/ 743251 h 4509120"/>
                <a:gd name="connsiteX1253" fmla="*/ 4706029 w 12192000"/>
                <a:gd name="connsiteY1253" fmla="*/ 747087 h 4509120"/>
                <a:gd name="connsiteX1254" fmla="*/ 4710336 w 12192000"/>
                <a:gd name="connsiteY1254" fmla="*/ 750921 h 4509120"/>
                <a:gd name="connsiteX1255" fmla="*/ 4714643 w 12192000"/>
                <a:gd name="connsiteY1255" fmla="*/ 754756 h 4509120"/>
                <a:gd name="connsiteX1256" fmla="*/ 4718950 w 12192000"/>
                <a:gd name="connsiteY1256" fmla="*/ 703810 h 4509120"/>
                <a:gd name="connsiteX1257" fmla="*/ 4718950 w 12192000"/>
                <a:gd name="connsiteY1257" fmla="*/ 548782 h 4509120"/>
                <a:gd name="connsiteX1258" fmla="*/ 4714643 w 12192000"/>
                <a:gd name="connsiteY1258" fmla="*/ 489619 h 4509120"/>
                <a:gd name="connsiteX1259" fmla="*/ 4714643 w 12192000"/>
                <a:gd name="connsiteY1259" fmla="*/ 488524 h 4509120"/>
                <a:gd name="connsiteX1260" fmla="*/ 4710336 w 12192000"/>
                <a:gd name="connsiteY1260" fmla="*/ 485237 h 4509120"/>
                <a:gd name="connsiteX1261" fmla="*/ 4706029 w 12192000"/>
                <a:gd name="connsiteY1261" fmla="*/ 481950 h 4509120"/>
                <a:gd name="connsiteX1262" fmla="*/ 4701722 w 12192000"/>
                <a:gd name="connsiteY1262" fmla="*/ 478663 h 4509120"/>
                <a:gd name="connsiteX1263" fmla="*/ 4697412 w 12192000"/>
                <a:gd name="connsiteY1263" fmla="*/ 475376 h 4509120"/>
                <a:gd name="connsiteX1264" fmla="*/ 4658030 w 12192000"/>
                <a:gd name="connsiteY1264" fmla="*/ 442507 h 4509120"/>
                <a:gd name="connsiteX1265" fmla="*/ 4653107 w 12192000"/>
                <a:gd name="connsiteY1265" fmla="*/ 493453 h 4509120"/>
                <a:gd name="connsiteX1266" fmla="*/ 4653107 w 12192000"/>
                <a:gd name="connsiteY1266" fmla="*/ 645196 h 4509120"/>
                <a:gd name="connsiteX1267" fmla="*/ 4658030 w 12192000"/>
                <a:gd name="connsiteY1267" fmla="*/ 703262 h 4509120"/>
                <a:gd name="connsiteX1268" fmla="*/ 4662339 w 12192000"/>
                <a:gd name="connsiteY1268" fmla="*/ 707097 h 4509120"/>
                <a:gd name="connsiteX1269" fmla="*/ 4666646 w 12192000"/>
                <a:gd name="connsiteY1269" fmla="*/ 710931 h 4509120"/>
                <a:gd name="connsiteX1270" fmla="*/ 4670953 w 12192000"/>
                <a:gd name="connsiteY1270" fmla="*/ 714765 h 4509120"/>
                <a:gd name="connsiteX1271" fmla="*/ 4675260 w 12192000"/>
                <a:gd name="connsiteY1271" fmla="*/ 718601 h 4509120"/>
                <a:gd name="connsiteX1272" fmla="*/ 4679567 w 12192000"/>
                <a:gd name="connsiteY1272" fmla="*/ 668203 h 4509120"/>
                <a:gd name="connsiteX1273" fmla="*/ 4679567 w 12192000"/>
                <a:gd name="connsiteY1273" fmla="*/ 514818 h 4509120"/>
                <a:gd name="connsiteX1274" fmla="*/ 4674645 w 12192000"/>
                <a:gd name="connsiteY1274" fmla="*/ 456203 h 4509120"/>
                <a:gd name="connsiteX1275" fmla="*/ 4675875 w 12192000"/>
                <a:gd name="connsiteY1275" fmla="*/ 455654 h 4509120"/>
                <a:gd name="connsiteX1276" fmla="*/ 4671568 w 12192000"/>
                <a:gd name="connsiteY1276" fmla="*/ 452367 h 4509120"/>
                <a:gd name="connsiteX1277" fmla="*/ 4667261 w 12192000"/>
                <a:gd name="connsiteY1277" fmla="*/ 449080 h 4509120"/>
                <a:gd name="connsiteX1278" fmla="*/ 4662954 w 12192000"/>
                <a:gd name="connsiteY1278" fmla="*/ 445794 h 4509120"/>
                <a:gd name="connsiteX1279" fmla="*/ 4658030 w 12192000"/>
                <a:gd name="connsiteY1279" fmla="*/ 442507 h 4509120"/>
                <a:gd name="connsiteX1280" fmla="*/ 2009528 w 12192000"/>
                <a:gd name="connsiteY1280" fmla="*/ 427170 h 4509120"/>
                <a:gd name="connsiteX1281" fmla="*/ 1925840 w 12192000"/>
                <a:gd name="connsiteY1281" fmla="*/ 556998 h 4509120"/>
                <a:gd name="connsiteX1282" fmla="*/ 1962146 w 12192000"/>
                <a:gd name="connsiteY1282" fmla="*/ 2071675 h 4509120"/>
                <a:gd name="connsiteX1283" fmla="*/ 2050759 w 12192000"/>
                <a:gd name="connsiteY1283" fmla="*/ 2199314 h 4509120"/>
                <a:gd name="connsiteX1284" fmla="*/ 2194752 w 12192000"/>
                <a:gd name="connsiteY1284" fmla="*/ 2202053 h 4509120"/>
                <a:gd name="connsiteX1285" fmla="*/ 2335669 w 12192000"/>
                <a:gd name="connsiteY1285" fmla="*/ 2205887 h 4509120"/>
                <a:gd name="connsiteX1286" fmla="*/ 2473508 w 12192000"/>
                <a:gd name="connsiteY1286" fmla="*/ 2210269 h 4509120"/>
                <a:gd name="connsiteX1287" fmla="*/ 2607658 w 12192000"/>
                <a:gd name="connsiteY1287" fmla="*/ 2215748 h 4509120"/>
                <a:gd name="connsiteX1288" fmla="*/ 2840261 w 12192000"/>
                <a:gd name="connsiteY1288" fmla="*/ 2228895 h 4509120"/>
                <a:gd name="connsiteX1289" fmla="*/ 3058714 w 12192000"/>
                <a:gd name="connsiteY1289" fmla="*/ 2245328 h 4509120"/>
                <a:gd name="connsiteX1290" fmla="*/ 3263013 w 12192000"/>
                <a:gd name="connsiteY1290" fmla="*/ 2265049 h 4509120"/>
                <a:gd name="connsiteX1291" fmla="*/ 3452544 w 12192000"/>
                <a:gd name="connsiteY1291" fmla="*/ 2288056 h 4509120"/>
                <a:gd name="connsiteX1292" fmla="*/ 3519001 w 12192000"/>
                <a:gd name="connsiteY1292" fmla="*/ 2168636 h 4509120"/>
                <a:gd name="connsiteX1293" fmla="*/ 3504233 w 12192000"/>
                <a:gd name="connsiteY1293" fmla="*/ 621638 h 4509120"/>
                <a:gd name="connsiteX1294" fmla="*/ 3434083 w 12192000"/>
                <a:gd name="connsiteY1294" fmla="*/ 482498 h 4509120"/>
                <a:gd name="connsiteX1295" fmla="*/ 3434083 w 12192000"/>
                <a:gd name="connsiteY1295" fmla="*/ 480853 h 4509120"/>
                <a:gd name="connsiteX1296" fmla="*/ 3241475 w 12192000"/>
                <a:gd name="connsiteY1296" fmla="*/ 467159 h 4509120"/>
                <a:gd name="connsiteX1297" fmla="*/ 3034099 w 12192000"/>
                <a:gd name="connsiteY1297" fmla="*/ 455106 h 4509120"/>
                <a:gd name="connsiteX1298" fmla="*/ 2811955 w 12192000"/>
                <a:gd name="connsiteY1298" fmla="*/ 445246 h 4509120"/>
                <a:gd name="connsiteX1299" fmla="*/ 2575659 w 12192000"/>
                <a:gd name="connsiteY1299" fmla="*/ 437030 h 4509120"/>
                <a:gd name="connsiteX1300" fmla="*/ 2439049 w 12192000"/>
                <a:gd name="connsiteY1300" fmla="*/ 433744 h 4509120"/>
                <a:gd name="connsiteX1301" fmla="*/ 2299363 w 12192000"/>
                <a:gd name="connsiteY1301" fmla="*/ 431004 h 4509120"/>
                <a:gd name="connsiteX1302" fmla="*/ 2155984 w 12192000"/>
                <a:gd name="connsiteY1302" fmla="*/ 428812 h 4509120"/>
                <a:gd name="connsiteX1303" fmla="*/ 2009528 w 12192000"/>
                <a:gd name="connsiteY1303" fmla="*/ 427170 h 4509120"/>
                <a:gd name="connsiteX1304" fmla="*/ 1737539 w 12192000"/>
                <a:gd name="connsiteY1304" fmla="*/ 424431 h 4509120"/>
                <a:gd name="connsiteX1305" fmla="*/ 1343097 w 12192000"/>
                <a:gd name="connsiteY1305" fmla="*/ 425526 h 4509120"/>
                <a:gd name="connsiteX1306" fmla="*/ 938805 w 12192000"/>
                <a:gd name="connsiteY1306" fmla="*/ 429907 h 4509120"/>
                <a:gd name="connsiteX1307" fmla="*/ 528362 w 12192000"/>
                <a:gd name="connsiteY1307" fmla="*/ 438125 h 4509120"/>
                <a:gd name="connsiteX1308" fmla="*/ 116686 w 12192000"/>
                <a:gd name="connsiteY1308" fmla="*/ 449630 h 4509120"/>
                <a:gd name="connsiteX1309" fmla="*/ 28074 w 12192000"/>
                <a:gd name="connsiteY1309" fmla="*/ 584937 h 4509120"/>
                <a:gd name="connsiteX1310" fmla="*/ 92071 w 12192000"/>
                <a:gd name="connsiteY1310" fmla="*/ 2118785 h 4509120"/>
                <a:gd name="connsiteX1311" fmla="*/ 189913 w 12192000"/>
                <a:gd name="connsiteY1311" fmla="*/ 2241494 h 4509120"/>
                <a:gd name="connsiteX1312" fmla="*/ 594204 w 12192000"/>
                <a:gd name="connsiteY1312" fmla="*/ 2221226 h 4509120"/>
                <a:gd name="connsiteX1313" fmla="*/ 997878 w 12192000"/>
                <a:gd name="connsiteY1313" fmla="*/ 2206435 h 4509120"/>
                <a:gd name="connsiteX1314" fmla="*/ 1396016 w 12192000"/>
                <a:gd name="connsiteY1314" fmla="*/ 2197669 h 4509120"/>
                <a:gd name="connsiteX1315" fmla="*/ 1783692 w 12192000"/>
                <a:gd name="connsiteY1315" fmla="*/ 2195480 h 4509120"/>
                <a:gd name="connsiteX1316" fmla="*/ 1867997 w 12192000"/>
                <a:gd name="connsiteY1316" fmla="*/ 2069484 h 4509120"/>
                <a:gd name="connsiteX1317" fmla="*/ 1830459 w 12192000"/>
                <a:gd name="connsiteY1317" fmla="*/ 555356 h 4509120"/>
                <a:gd name="connsiteX1318" fmla="*/ 1738154 w 12192000"/>
                <a:gd name="connsiteY1318" fmla="*/ 424978 h 4509120"/>
                <a:gd name="connsiteX1319" fmla="*/ 4611262 w 12192000"/>
                <a:gd name="connsiteY1319" fmla="*/ 409639 h 4509120"/>
                <a:gd name="connsiteX1320" fmla="*/ 4605726 w 12192000"/>
                <a:gd name="connsiteY1320" fmla="*/ 460038 h 4509120"/>
                <a:gd name="connsiteX1321" fmla="*/ 4605726 w 12192000"/>
                <a:gd name="connsiteY1321" fmla="*/ 610136 h 4509120"/>
                <a:gd name="connsiteX1322" fmla="*/ 4611262 w 12192000"/>
                <a:gd name="connsiteY1322" fmla="*/ 667108 h 4509120"/>
                <a:gd name="connsiteX1323" fmla="*/ 4616801 w 12192000"/>
                <a:gd name="connsiteY1323" fmla="*/ 670942 h 4509120"/>
                <a:gd name="connsiteX1324" fmla="*/ 4622339 w 12192000"/>
                <a:gd name="connsiteY1324" fmla="*/ 674776 h 4509120"/>
                <a:gd name="connsiteX1325" fmla="*/ 4627263 w 12192000"/>
                <a:gd name="connsiteY1325" fmla="*/ 678610 h 4509120"/>
                <a:gd name="connsiteX1326" fmla="*/ 4632185 w 12192000"/>
                <a:gd name="connsiteY1326" fmla="*/ 682445 h 4509120"/>
                <a:gd name="connsiteX1327" fmla="*/ 4637107 w 12192000"/>
                <a:gd name="connsiteY1327" fmla="*/ 632596 h 4509120"/>
                <a:gd name="connsiteX1328" fmla="*/ 4637107 w 12192000"/>
                <a:gd name="connsiteY1328" fmla="*/ 481400 h 4509120"/>
                <a:gd name="connsiteX1329" fmla="*/ 4632185 w 12192000"/>
                <a:gd name="connsiteY1329" fmla="*/ 423881 h 4509120"/>
                <a:gd name="connsiteX1330" fmla="*/ 4632800 w 12192000"/>
                <a:gd name="connsiteY1330" fmla="*/ 422786 h 4509120"/>
                <a:gd name="connsiteX1331" fmla="*/ 4627878 w 12192000"/>
                <a:gd name="connsiteY1331" fmla="*/ 419500 h 4509120"/>
                <a:gd name="connsiteX1332" fmla="*/ 4622956 w 12192000"/>
                <a:gd name="connsiteY1332" fmla="*/ 416213 h 4509120"/>
                <a:gd name="connsiteX1333" fmla="*/ 4617416 w 12192000"/>
                <a:gd name="connsiteY1333" fmla="*/ 412926 h 4509120"/>
                <a:gd name="connsiteX1334" fmla="*/ 4611880 w 12192000"/>
                <a:gd name="connsiteY1334" fmla="*/ 409639 h 4509120"/>
                <a:gd name="connsiteX1335" fmla="*/ 4611262 w 12192000"/>
                <a:gd name="connsiteY1335" fmla="*/ 409639 h 4509120"/>
                <a:gd name="connsiteX1336" fmla="*/ 4555881 w 12192000"/>
                <a:gd name="connsiteY1336" fmla="*/ 377319 h 4509120"/>
                <a:gd name="connsiteX1337" fmla="*/ 4549726 w 12192000"/>
                <a:gd name="connsiteY1337" fmla="*/ 426620 h 4509120"/>
                <a:gd name="connsiteX1338" fmla="*/ 4549726 w 12192000"/>
                <a:gd name="connsiteY1338" fmla="*/ 575076 h 4509120"/>
                <a:gd name="connsiteX1339" fmla="*/ 4556496 w 12192000"/>
                <a:gd name="connsiteY1339" fmla="*/ 631499 h 4509120"/>
                <a:gd name="connsiteX1340" fmla="*/ 4562650 w 12192000"/>
                <a:gd name="connsiteY1340" fmla="*/ 635335 h 4509120"/>
                <a:gd name="connsiteX1341" fmla="*/ 4569420 w 12192000"/>
                <a:gd name="connsiteY1341" fmla="*/ 639169 h 4509120"/>
                <a:gd name="connsiteX1342" fmla="*/ 4575571 w 12192000"/>
                <a:gd name="connsiteY1342" fmla="*/ 643004 h 4509120"/>
                <a:gd name="connsiteX1343" fmla="*/ 4581726 w 12192000"/>
                <a:gd name="connsiteY1343" fmla="*/ 646838 h 4509120"/>
                <a:gd name="connsiteX1344" fmla="*/ 4582341 w 12192000"/>
                <a:gd name="connsiteY1344" fmla="*/ 646838 h 4509120"/>
                <a:gd name="connsiteX1345" fmla="*/ 4587880 w 12192000"/>
                <a:gd name="connsiteY1345" fmla="*/ 597536 h 4509120"/>
                <a:gd name="connsiteX1346" fmla="*/ 4587880 w 12192000"/>
                <a:gd name="connsiteY1346" fmla="*/ 447985 h 4509120"/>
                <a:gd name="connsiteX1347" fmla="*/ 4581726 w 12192000"/>
                <a:gd name="connsiteY1347" fmla="*/ 391013 h 4509120"/>
                <a:gd name="connsiteX1348" fmla="*/ 4581726 w 12192000"/>
                <a:gd name="connsiteY1348" fmla="*/ 390466 h 4509120"/>
                <a:gd name="connsiteX1349" fmla="*/ 4575571 w 12192000"/>
                <a:gd name="connsiteY1349" fmla="*/ 387179 h 4509120"/>
                <a:gd name="connsiteX1350" fmla="*/ 4569420 w 12192000"/>
                <a:gd name="connsiteY1350" fmla="*/ 383893 h 4509120"/>
                <a:gd name="connsiteX1351" fmla="*/ 4563265 w 12192000"/>
                <a:gd name="connsiteY1351" fmla="*/ 380606 h 4509120"/>
                <a:gd name="connsiteX1352" fmla="*/ 4556496 w 12192000"/>
                <a:gd name="connsiteY1352" fmla="*/ 377319 h 4509120"/>
                <a:gd name="connsiteX1353" fmla="*/ 4555881 w 12192000"/>
                <a:gd name="connsiteY1353" fmla="*/ 377319 h 4509120"/>
                <a:gd name="connsiteX1354" fmla="*/ 4487576 w 12192000"/>
                <a:gd name="connsiteY1354" fmla="*/ 346094 h 4509120"/>
                <a:gd name="connsiteX1355" fmla="*/ 4480192 w 12192000"/>
                <a:gd name="connsiteY1355" fmla="*/ 394848 h 4509120"/>
                <a:gd name="connsiteX1356" fmla="*/ 4480192 w 12192000"/>
                <a:gd name="connsiteY1356" fmla="*/ 541112 h 4509120"/>
                <a:gd name="connsiteX1357" fmla="*/ 4488806 w 12192000"/>
                <a:gd name="connsiteY1357" fmla="*/ 596989 h 4509120"/>
                <a:gd name="connsiteX1358" fmla="*/ 4496806 w 12192000"/>
                <a:gd name="connsiteY1358" fmla="*/ 600823 h 4509120"/>
                <a:gd name="connsiteX1359" fmla="*/ 4504807 w 12192000"/>
                <a:gd name="connsiteY1359" fmla="*/ 604657 h 4509120"/>
                <a:gd name="connsiteX1360" fmla="*/ 4512191 w 12192000"/>
                <a:gd name="connsiteY1360" fmla="*/ 608491 h 4509120"/>
                <a:gd name="connsiteX1361" fmla="*/ 4519575 w 12192000"/>
                <a:gd name="connsiteY1361" fmla="*/ 612326 h 4509120"/>
                <a:gd name="connsiteX1362" fmla="*/ 4520190 w 12192000"/>
                <a:gd name="connsiteY1362" fmla="*/ 612326 h 4509120"/>
                <a:gd name="connsiteX1363" fmla="*/ 4526959 w 12192000"/>
                <a:gd name="connsiteY1363" fmla="*/ 563572 h 4509120"/>
                <a:gd name="connsiteX1364" fmla="*/ 4526959 w 12192000"/>
                <a:gd name="connsiteY1364" fmla="*/ 415665 h 4509120"/>
                <a:gd name="connsiteX1365" fmla="*/ 4519575 w 12192000"/>
                <a:gd name="connsiteY1365" fmla="*/ 359241 h 4509120"/>
                <a:gd name="connsiteX1366" fmla="*/ 4518345 w 12192000"/>
                <a:gd name="connsiteY1366" fmla="*/ 359241 h 4509120"/>
                <a:gd name="connsiteX1367" fmla="*/ 4510961 w 12192000"/>
                <a:gd name="connsiteY1367" fmla="*/ 355954 h 4509120"/>
                <a:gd name="connsiteX1368" fmla="*/ 4503574 w 12192000"/>
                <a:gd name="connsiteY1368" fmla="*/ 352667 h 4509120"/>
                <a:gd name="connsiteX1369" fmla="*/ 4496191 w 12192000"/>
                <a:gd name="connsiteY1369" fmla="*/ 349380 h 4509120"/>
                <a:gd name="connsiteX1370" fmla="*/ 4488191 w 12192000"/>
                <a:gd name="connsiteY1370" fmla="*/ 346094 h 4509120"/>
                <a:gd name="connsiteX1371" fmla="*/ 4487576 w 12192000"/>
                <a:gd name="connsiteY1371" fmla="*/ 346094 h 4509120"/>
                <a:gd name="connsiteX1372" fmla="*/ 4404503 w 12192000"/>
                <a:gd name="connsiteY1372" fmla="*/ 314868 h 4509120"/>
                <a:gd name="connsiteX1373" fmla="*/ 4394042 w 12192000"/>
                <a:gd name="connsiteY1373" fmla="*/ 363075 h 4509120"/>
                <a:gd name="connsiteX1374" fmla="*/ 4394042 w 12192000"/>
                <a:gd name="connsiteY1374" fmla="*/ 507697 h 4509120"/>
                <a:gd name="connsiteX1375" fmla="*/ 4404503 w 12192000"/>
                <a:gd name="connsiteY1375" fmla="*/ 562477 h 4509120"/>
                <a:gd name="connsiteX1376" fmla="*/ 4414349 w 12192000"/>
                <a:gd name="connsiteY1376" fmla="*/ 566311 h 4509120"/>
                <a:gd name="connsiteX1377" fmla="*/ 4423578 w 12192000"/>
                <a:gd name="connsiteY1377" fmla="*/ 570145 h 4509120"/>
                <a:gd name="connsiteX1378" fmla="*/ 4432810 w 12192000"/>
                <a:gd name="connsiteY1378" fmla="*/ 573980 h 4509120"/>
                <a:gd name="connsiteX1379" fmla="*/ 4442039 w 12192000"/>
                <a:gd name="connsiteY1379" fmla="*/ 577816 h 4509120"/>
                <a:gd name="connsiteX1380" fmla="*/ 4443271 w 12192000"/>
                <a:gd name="connsiteY1380" fmla="*/ 577816 h 4509120"/>
                <a:gd name="connsiteX1381" fmla="*/ 4451270 w 12192000"/>
                <a:gd name="connsiteY1381" fmla="*/ 529609 h 4509120"/>
                <a:gd name="connsiteX1382" fmla="*/ 4451270 w 12192000"/>
                <a:gd name="connsiteY1382" fmla="*/ 383893 h 4509120"/>
                <a:gd name="connsiteX1383" fmla="*/ 4442039 w 12192000"/>
                <a:gd name="connsiteY1383" fmla="*/ 328565 h 4509120"/>
                <a:gd name="connsiteX1384" fmla="*/ 4442039 w 12192000"/>
                <a:gd name="connsiteY1384" fmla="*/ 328015 h 4509120"/>
                <a:gd name="connsiteX1385" fmla="*/ 4432810 w 12192000"/>
                <a:gd name="connsiteY1385" fmla="*/ 324729 h 4509120"/>
                <a:gd name="connsiteX1386" fmla="*/ 4423578 w 12192000"/>
                <a:gd name="connsiteY1386" fmla="*/ 321442 h 4509120"/>
                <a:gd name="connsiteX1387" fmla="*/ 4414349 w 12192000"/>
                <a:gd name="connsiteY1387" fmla="*/ 318155 h 4509120"/>
                <a:gd name="connsiteX1388" fmla="*/ 4404503 w 12192000"/>
                <a:gd name="connsiteY1388" fmla="*/ 314868 h 4509120"/>
                <a:gd name="connsiteX1389" fmla="*/ 4302969 w 12192000"/>
                <a:gd name="connsiteY1389" fmla="*/ 284740 h 4509120"/>
                <a:gd name="connsiteX1390" fmla="*/ 4290661 w 12192000"/>
                <a:gd name="connsiteY1390" fmla="*/ 332399 h 4509120"/>
                <a:gd name="connsiteX1391" fmla="*/ 4290661 w 12192000"/>
                <a:gd name="connsiteY1391" fmla="*/ 475376 h 4509120"/>
                <a:gd name="connsiteX1392" fmla="*/ 4303585 w 12192000"/>
                <a:gd name="connsiteY1392" fmla="*/ 529609 h 4509120"/>
                <a:gd name="connsiteX1393" fmla="*/ 4315276 w 12192000"/>
                <a:gd name="connsiteY1393" fmla="*/ 533443 h 4509120"/>
                <a:gd name="connsiteX1394" fmla="*/ 4326967 w 12192000"/>
                <a:gd name="connsiteY1394" fmla="*/ 536730 h 4509120"/>
                <a:gd name="connsiteX1395" fmla="*/ 4338043 w 12192000"/>
                <a:gd name="connsiteY1395" fmla="*/ 540017 h 4509120"/>
                <a:gd name="connsiteX1396" fmla="*/ 4349122 w 12192000"/>
                <a:gd name="connsiteY1396" fmla="*/ 543851 h 4509120"/>
                <a:gd name="connsiteX1397" fmla="*/ 4360196 w 12192000"/>
                <a:gd name="connsiteY1397" fmla="*/ 496739 h 4509120"/>
                <a:gd name="connsiteX1398" fmla="*/ 4360196 w 12192000"/>
                <a:gd name="connsiteY1398" fmla="*/ 352667 h 4509120"/>
                <a:gd name="connsiteX1399" fmla="*/ 4348505 w 12192000"/>
                <a:gd name="connsiteY1399" fmla="*/ 297887 h 4509120"/>
                <a:gd name="connsiteX1400" fmla="*/ 4337428 w 12192000"/>
                <a:gd name="connsiteY1400" fmla="*/ 294600 h 4509120"/>
                <a:gd name="connsiteX1401" fmla="*/ 4326352 w 12192000"/>
                <a:gd name="connsiteY1401" fmla="*/ 291314 h 4509120"/>
                <a:gd name="connsiteX1402" fmla="*/ 4314661 w 12192000"/>
                <a:gd name="connsiteY1402" fmla="*/ 288027 h 4509120"/>
                <a:gd name="connsiteX1403" fmla="*/ 4302969 w 12192000"/>
                <a:gd name="connsiteY1403" fmla="*/ 284740 h 4509120"/>
                <a:gd name="connsiteX1404" fmla="*/ 4178666 w 12192000"/>
                <a:gd name="connsiteY1404" fmla="*/ 255159 h 4509120"/>
                <a:gd name="connsiteX1405" fmla="*/ 4164513 w 12192000"/>
                <a:gd name="connsiteY1405" fmla="*/ 302269 h 4509120"/>
                <a:gd name="connsiteX1406" fmla="*/ 4164513 w 12192000"/>
                <a:gd name="connsiteY1406" fmla="*/ 443604 h 4509120"/>
                <a:gd name="connsiteX1407" fmla="*/ 4179896 w 12192000"/>
                <a:gd name="connsiteY1407" fmla="*/ 497287 h 4509120"/>
                <a:gd name="connsiteX1408" fmla="*/ 4194049 w 12192000"/>
                <a:gd name="connsiteY1408" fmla="*/ 501123 h 4509120"/>
                <a:gd name="connsiteX1409" fmla="*/ 4208203 w 12192000"/>
                <a:gd name="connsiteY1409" fmla="*/ 504410 h 4509120"/>
                <a:gd name="connsiteX1410" fmla="*/ 4221741 w 12192000"/>
                <a:gd name="connsiteY1410" fmla="*/ 507697 h 4509120"/>
                <a:gd name="connsiteX1411" fmla="*/ 4235280 w 12192000"/>
                <a:gd name="connsiteY1411" fmla="*/ 510983 h 4509120"/>
                <a:gd name="connsiteX1412" fmla="*/ 4248816 w 12192000"/>
                <a:gd name="connsiteY1412" fmla="*/ 464419 h 4509120"/>
                <a:gd name="connsiteX1413" fmla="*/ 4248816 w 12192000"/>
                <a:gd name="connsiteY1413" fmla="*/ 321992 h 4509120"/>
                <a:gd name="connsiteX1414" fmla="*/ 4234665 w 12192000"/>
                <a:gd name="connsiteY1414" fmla="*/ 267759 h 4509120"/>
                <a:gd name="connsiteX1415" fmla="*/ 4234047 w 12192000"/>
                <a:gd name="connsiteY1415" fmla="*/ 268306 h 4509120"/>
                <a:gd name="connsiteX1416" fmla="*/ 4220511 w 12192000"/>
                <a:gd name="connsiteY1416" fmla="*/ 265020 h 4509120"/>
                <a:gd name="connsiteX1417" fmla="*/ 4206973 w 12192000"/>
                <a:gd name="connsiteY1417" fmla="*/ 261733 h 4509120"/>
                <a:gd name="connsiteX1418" fmla="*/ 4192820 w 12192000"/>
                <a:gd name="connsiteY1418" fmla="*/ 258446 h 4509120"/>
                <a:gd name="connsiteX1419" fmla="*/ 4178666 w 12192000"/>
                <a:gd name="connsiteY1419" fmla="*/ 255159 h 4509120"/>
                <a:gd name="connsiteX1420" fmla="*/ 4040827 w 12192000"/>
                <a:gd name="connsiteY1420" fmla="*/ 228863 h 4509120"/>
                <a:gd name="connsiteX1421" fmla="*/ 4024826 w 12192000"/>
                <a:gd name="connsiteY1421" fmla="*/ 275975 h 4509120"/>
                <a:gd name="connsiteX1422" fmla="*/ 4024826 w 12192000"/>
                <a:gd name="connsiteY1422" fmla="*/ 415665 h 4509120"/>
                <a:gd name="connsiteX1423" fmla="*/ 4042057 w 12192000"/>
                <a:gd name="connsiteY1423" fmla="*/ 468254 h 4509120"/>
                <a:gd name="connsiteX1424" fmla="*/ 4058055 w 12192000"/>
                <a:gd name="connsiteY1424" fmla="*/ 470993 h 4509120"/>
                <a:gd name="connsiteX1425" fmla="*/ 4073441 w 12192000"/>
                <a:gd name="connsiteY1425" fmla="*/ 473732 h 4509120"/>
                <a:gd name="connsiteX1426" fmla="*/ 4088824 w 12192000"/>
                <a:gd name="connsiteY1426" fmla="*/ 477019 h 4509120"/>
                <a:gd name="connsiteX1427" fmla="*/ 4103592 w 12192000"/>
                <a:gd name="connsiteY1427" fmla="*/ 480306 h 4509120"/>
                <a:gd name="connsiteX1428" fmla="*/ 4118361 w 12192000"/>
                <a:gd name="connsiteY1428" fmla="*/ 433744 h 4509120"/>
                <a:gd name="connsiteX1429" fmla="*/ 4118361 w 12192000"/>
                <a:gd name="connsiteY1429" fmla="*/ 292958 h 4509120"/>
                <a:gd name="connsiteX1430" fmla="*/ 4102977 w 12192000"/>
                <a:gd name="connsiteY1430" fmla="*/ 239820 h 4509120"/>
                <a:gd name="connsiteX1431" fmla="*/ 4102362 w 12192000"/>
                <a:gd name="connsiteY1431" fmla="*/ 239820 h 4509120"/>
                <a:gd name="connsiteX1432" fmla="*/ 4087594 w 12192000"/>
                <a:gd name="connsiteY1432" fmla="*/ 237081 h 4509120"/>
                <a:gd name="connsiteX1433" fmla="*/ 4072208 w 12192000"/>
                <a:gd name="connsiteY1433" fmla="*/ 234342 h 4509120"/>
                <a:gd name="connsiteX1434" fmla="*/ 4056825 w 12192000"/>
                <a:gd name="connsiteY1434" fmla="*/ 231602 h 4509120"/>
                <a:gd name="connsiteX1435" fmla="*/ 4040827 w 12192000"/>
                <a:gd name="connsiteY1435" fmla="*/ 228863 h 4509120"/>
                <a:gd name="connsiteX1436" fmla="*/ 3879603 w 12192000"/>
                <a:gd name="connsiteY1436" fmla="*/ 205856 h 4509120"/>
                <a:gd name="connsiteX1437" fmla="*/ 3861142 w 12192000"/>
                <a:gd name="connsiteY1437" fmla="*/ 252968 h 4509120"/>
                <a:gd name="connsiteX1438" fmla="*/ 3861142 w 12192000"/>
                <a:gd name="connsiteY1438" fmla="*/ 391013 h 4509120"/>
                <a:gd name="connsiteX1439" fmla="*/ 3880833 w 12192000"/>
                <a:gd name="connsiteY1439" fmla="*/ 442507 h 4509120"/>
                <a:gd name="connsiteX1440" fmla="*/ 3899293 w 12192000"/>
                <a:gd name="connsiteY1440" fmla="*/ 445246 h 4509120"/>
                <a:gd name="connsiteX1441" fmla="*/ 3917138 w 12192000"/>
                <a:gd name="connsiteY1441" fmla="*/ 447985 h 4509120"/>
                <a:gd name="connsiteX1442" fmla="*/ 3934984 w 12192000"/>
                <a:gd name="connsiteY1442" fmla="*/ 450725 h 4509120"/>
                <a:gd name="connsiteX1443" fmla="*/ 3952829 w 12192000"/>
                <a:gd name="connsiteY1443" fmla="*/ 453464 h 4509120"/>
                <a:gd name="connsiteX1444" fmla="*/ 3970060 w 12192000"/>
                <a:gd name="connsiteY1444" fmla="*/ 406900 h 4509120"/>
                <a:gd name="connsiteX1445" fmla="*/ 3970060 w 12192000"/>
                <a:gd name="connsiteY1445" fmla="*/ 267759 h 4509120"/>
                <a:gd name="connsiteX1446" fmla="*/ 3951599 w 12192000"/>
                <a:gd name="connsiteY1446" fmla="*/ 215169 h 4509120"/>
                <a:gd name="connsiteX1447" fmla="*/ 3951599 w 12192000"/>
                <a:gd name="connsiteY1447" fmla="*/ 214621 h 4509120"/>
                <a:gd name="connsiteX1448" fmla="*/ 3933754 w 12192000"/>
                <a:gd name="connsiteY1448" fmla="*/ 212429 h 4509120"/>
                <a:gd name="connsiteX1449" fmla="*/ 3915909 w 12192000"/>
                <a:gd name="connsiteY1449" fmla="*/ 210240 h 4509120"/>
                <a:gd name="connsiteX1450" fmla="*/ 3898063 w 12192000"/>
                <a:gd name="connsiteY1450" fmla="*/ 208048 h 4509120"/>
                <a:gd name="connsiteX1451" fmla="*/ 3879603 w 12192000"/>
                <a:gd name="connsiteY1451" fmla="*/ 205856 h 4509120"/>
                <a:gd name="connsiteX1452" fmla="*/ 3693764 w 12192000"/>
                <a:gd name="connsiteY1452" fmla="*/ 185040 h 4509120"/>
                <a:gd name="connsiteX1453" fmla="*/ 3671611 w 12192000"/>
                <a:gd name="connsiteY1453" fmla="*/ 232152 h 4509120"/>
                <a:gd name="connsiteX1454" fmla="*/ 3672841 w 12192000"/>
                <a:gd name="connsiteY1454" fmla="*/ 369101 h 4509120"/>
                <a:gd name="connsiteX1455" fmla="*/ 3695609 w 12192000"/>
                <a:gd name="connsiteY1455" fmla="*/ 420047 h 4509120"/>
                <a:gd name="connsiteX1456" fmla="*/ 3716531 w 12192000"/>
                <a:gd name="connsiteY1456" fmla="*/ 422239 h 4509120"/>
                <a:gd name="connsiteX1457" fmla="*/ 3737454 w 12192000"/>
                <a:gd name="connsiteY1457" fmla="*/ 424431 h 4509120"/>
                <a:gd name="connsiteX1458" fmla="*/ 3757762 w 12192000"/>
                <a:gd name="connsiteY1458" fmla="*/ 426620 h 4509120"/>
                <a:gd name="connsiteX1459" fmla="*/ 3778067 w 12192000"/>
                <a:gd name="connsiteY1459" fmla="*/ 428812 h 4509120"/>
                <a:gd name="connsiteX1460" fmla="*/ 3798375 w 12192000"/>
                <a:gd name="connsiteY1460" fmla="*/ 382248 h 4509120"/>
                <a:gd name="connsiteX1461" fmla="*/ 3797145 w 12192000"/>
                <a:gd name="connsiteY1461" fmla="*/ 244202 h 4509120"/>
                <a:gd name="connsiteX1462" fmla="*/ 3776222 w 12192000"/>
                <a:gd name="connsiteY1462" fmla="*/ 192709 h 4509120"/>
                <a:gd name="connsiteX1463" fmla="*/ 3776222 w 12192000"/>
                <a:gd name="connsiteY1463" fmla="*/ 193806 h 4509120"/>
                <a:gd name="connsiteX1464" fmla="*/ 3755914 w 12192000"/>
                <a:gd name="connsiteY1464" fmla="*/ 191614 h 4509120"/>
                <a:gd name="connsiteX1465" fmla="*/ 3735609 w 12192000"/>
                <a:gd name="connsiteY1465" fmla="*/ 189422 h 4509120"/>
                <a:gd name="connsiteX1466" fmla="*/ 3714686 w 12192000"/>
                <a:gd name="connsiteY1466" fmla="*/ 187230 h 4509120"/>
                <a:gd name="connsiteX1467" fmla="*/ 3693764 w 12192000"/>
                <a:gd name="connsiteY1467" fmla="*/ 185040 h 4509120"/>
                <a:gd name="connsiteX1468" fmla="*/ 3485158 w 12192000"/>
                <a:gd name="connsiteY1468" fmla="*/ 166962 h 4509120"/>
                <a:gd name="connsiteX1469" fmla="*/ 3460543 w 12192000"/>
                <a:gd name="connsiteY1469" fmla="*/ 213526 h 4509120"/>
                <a:gd name="connsiteX1470" fmla="*/ 3461773 w 12192000"/>
                <a:gd name="connsiteY1470" fmla="*/ 349380 h 4509120"/>
                <a:gd name="connsiteX1471" fmla="*/ 3487003 w 12192000"/>
                <a:gd name="connsiteY1471" fmla="*/ 399779 h 4509120"/>
                <a:gd name="connsiteX1472" fmla="*/ 3510387 w 12192000"/>
                <a:gd name="connsiteY1472" fmla="*/ 401971 h 4509120"/>
                <a:gd name="connsiteX1473" fmla="*/ 3533770 w 12192000"/>
                <a:gd name="connsiteY1473" fmla="*/ 404160 h 4509120"/>
                <a:gd name="connsiteX1474" fmla="*/ 3556539 w 12192000"/>
                <a:gd name="connsiteY1474" fmla="*/ 406352 h 4509120"/>
                <a:gd name="connsiteX1475" fmla="*/ 3579307 w 12192000"/>
                <a:gd name="connsiteY1475" fmla="*/ 408544 h 4509120"/>
                <a:gd name="connsiteX1476" fmla="*/ 3602074 w 12192000"/>
                <a:gd name="connsiteY1476" fmla="*/ 362528 h 4509120"/>
                <a:gd name="connsiteX1477" fmla="*/ 3600844 w 12192000"/>
                <a:gd name="connsiteY1477" fmla="*/ 225576 h 4509120"/>
                <a:gd name="connsiteX1478" fmla="*/ 3576845 w 12192000"/>
                <a:gd name="connsiteY1478" fmla="*/ 174633 h 4509120"/>
                <a:gd name="connsiteX1479" fmla="*/ 3577462 w 12192000"/>
                <a:gd name="connsiteY1479" fmla="*/ 174083 h 4509120"/>
                <a:gd name="connsiteX1480" fmla="*/ 3554692 w 12192000"/>
                <a:gd name="connsiteY1480" fmla="*/ 171893 h 4509120"/>
                <a:gd name="connsiteX1481" fmla="*/ 3531925 w 12192000"/>
                <a:gd name="connsiteY1481" fmla="*/ 170249 h 4509120"/>
                <a:gd name="connsiteX1482" fmla="*/ 3508540 w 12192000"/>
                <a:gd name="connsiteY1482" fmla="*/ 168607 h 4509120"/>
                <a:gd name="connsiteX1483" fmla="*/ 3485158 w 12192000"/>
                <a:gd name="connsiteY1483" fmla="*/ 166962 h 4509120"/>
                <a:gd name="connsiteX1484" fmla="*/ 3253167 w 12192000"/>
                <a:gd name="connsiteY1484" fmla="*/ 151623 h 4509120"/>
                <a:gd name="connsiteX1485" fmla="*/ 3226092 w 12192000"/>
                <a:gd name="connsiteY1485" fmla="*/ 198187 h 4509120"/>
                <a:gd name="connsiteX1486" fmla="*/ 3227937 w 12192000"/>
                <a:gd name="connsiteY1486" fmla="*/ 333494 h 4509120"/>
                <a:gd name="connsiteX1487" fmla="*/ 3255629 w 12192000"/>
                <a:gd name="connsiteY1487" fmla="*/ 383345 h 4509120"/>
                <a:gd name="connsiteX1488" fmla="*/ 3281473 w 12192000"/>
                <a:gd name="connsiteY1488" fmla="*/ 384987 h 4509120"/>
                <a:gd name="connsiteX1489" fmla="*/ 3307318 w 12192000"/>
                <a:gd name="connsiteY1489" fmla="*/ 386632 h 4509120"/>
                <a:gd name="connsiteX1490" fmla="*/ 3332548 w 12192000"/>
                <a:gd name="connsiteY1490" fmla="*/ 388274 h 4509120"/>
                <a:gd name="connsiteX1491" fmla="*/ 3357777 w 12192000"/>
                <a:gd name="connsiteY1491" fmla="*/ 389919 h 4509120"/>
                <a:gd name="connsiteX1492" fmla="*/ 3383624 w 12192000"/>
                <a:gd name="connsiteY1492" fmla="*/ 343902 h 4509120"/>
                <a:gd name="connsiteX1493" fmla="*/ 3382392 w 12192000"/>
                <a:gd name="connsiteY1493" fmla="*/ 208048 h 4509120"/>
                <a:gd name="connsiteX1494" fmla="*/ 3355932 w 12192000"/>
                <a:gd name="connsiteY1494" fmla="*/ 157649 h 4509120"/>
                <a:gd name="connsiteX1495" fmla="*/ 3355317 w 12192000"/>
                <a:gd name="connsiteY1495" fmla="*/ 158197 h 4509120"/>
                <a:gd name="connsiteX1496" fmla="*/ 3330088 w 12192000"/>
                <a:gd name="connsiteY1496" fmla="*/ 156554 h 4509120"/>
                <a:gd name="connsiteX1497" fmla="*/ 3304858 w 12192000"/>
                <a:gd name="connsiteY1497" fmla="*/ 154910 h 4509120"/>
                <a:gd name="connsiteX1498" fmla="*/ 3279011 w 12192000"/>
                <a:gd name="connsiteY1498" fmla="*/ 153268 h 4509120"/>
                <a:gd name="connsiteX1499" fmla="*/ 3253167 w 12192000"/>
                <a:gd name="connsiteY1499" fmla="*/ 151623 h 4509120"/>
                <a:gd name="connsiteX1500" fmla="*/ 3000255 w 12192000"/>
                <a:gd name="connsiteY1500" fmla="*/ 138476 h 4509120"/>
                <a:gd name="connsiteX1501" fmla="*/ 2970719 w 12192000"/>
                <a:gd name="connsiteY1501" fmla="*/ 185040 h 4509120"/>
                <a:gd name="connsiteX1502" fmla="*/ 2972563 w 12192000"/>
                <a:gd name="connsiteY1502" fmla="*/ 319800 h 4509120"/>
                <a:gd name="connsiteX1503" fmla="*/ 3003333 w 12192000"/>
                <a:gd name="connsiteY1503" fmla="*/ 369101 h 4509120"/>
                <a:gd name="connsiteX1504" fmla="*/ 3031639 w 12192000"/>
                <a:gd name="connsiteY1504" fmla="*/ 370746 h 4509120"/>
                <a:gd name="connsiteX1505" fmla="*/ 3059329 w 12192000"/>
                <a:gd name="connsiteY1505" fmla="*/ 371841 h 4509120"/>
                <a:gd name="connsiteX1506" fmla="*/ 3087021 w 12192000"/>
                <a:gd name="connsiteY1506" fmla="*/ 373485 h 4509120"/>
                <a:gd name="connsiteX1507" fmla="*/ 3114712 w 12192000"/>
                <a:gd name="connsiteY1507" fmla="*/ 375127 h 4509120"/>
                <a:gd name="connsiteX1508" fmla="*/ 3142404 w 12192000"/>
                <a:gd name="connsiteY1508" fmla="*/ 329113 h 4509120"/>
                <a:gd name="connsiteX1509" fmla="*/ 3140557 w 12192000"/>
                <a:gd name="connsiteY1509" fmla="*/ 194353 h 4509120"/>
                <a:gd name="connsiteX1510" fmla="*/ 3111635 w 12192000"/>
                <a:gd name="connsiteY1510" fmla="*/ 144502 h 4509120"/>
                <a:gd name="connsiteX1511" fmla="*/ 3111635 w 12192000"/>
                <a:gd name="connsiteY1511" fmla="*/ 142860 h 4509120"/>
                <a:gd name="connsiteX1512" fmla="*/ 3083943 w 12192000"/>
                <a:gd name="connsiteY1512" fmla="*/ 141763 h 4509120"/>
                <a:gd name="connsiteX1513" fmla="*/ 3056252 w 12192000"/>
                <a:gd name="connsiteY1513" fmla="*/ 140668 h 4509120"/>
                <a:gd name="connsiteX1514" fmla="*/ 3028562 w 12192000"/>
                <a:gd name="connsiteY1514" fmla="*/ 139573 h 4509120"/>
                <a:gd name="connsiteX1515" fmla="*/ 3000255 w 12192000"/>
                <a:gd name="connsiteY1515" fmla="*/ 138476 h 4509120"/>
                <a:gd name="connsiteX1516" fmla="*/ 247141 w 12192000"/>
                <a:gd name="connsiteY1516" fmla="*/ 131902 h 4509120"/>
                <a:gd name="connsiteX1517" fmla="*/ 214528 w 12192000"/>
                <a:gd name="connsiteY1517" fmla="*/ 132999 h 4509120"/>
                <a:gd name="connsiteX1518" fmla="*/ 181914 w 12192000"/>
                <a:gd name="connsiteY1518" fmla="*/ 134094 h 4509120"/>
                <a:gd name="connsiteX1519" fmla="*/ 149300 w 12192000"/>
                <a:gd name="connsiteY1519" fmla="*/ 135189 h 4509120"/>
                <a:gd name="connsiteX1520" fmla="*/ 116686 w 12192000"/>
                <a:gd name="connsiteY1520" fmla="*/ 136286 h 4509120"/>
                <a:gd name="connsiteX1521" fmla="*/ 84687 w 12192000"/>
                <a:gd name="connsiteY1521" fmla="*/ 185588 h 4509120"/>
                <a:gd name="connsiteX1522" fmla="*/ 90227 w 12192000"/>
                <a:gd name="connsiteY1522" fmla="*/ 320347 h 4509120"/>
                <a:gd name="connsiteX1523" fmla="*/ 126532 w 12192000"/>
                <a:gd name="connsiteY1523" fmla="*/ 366911 h 4509120"/>
                <a:gd name="connsiteX1524" fmla="*/ 159146 w 12192000"/>
                <a:gd name="connsiteY1524" fmla="*/ 365814 h 4509120"/>
                <a:gd name="connsiteX1525" fmla="*/ 191760 w 12192000"/>
                <a:gd name="connsiteY1525" fmla="*/ 364720 h 4509120"/>
                <a:gd name="connsiteX1526" fmla="*/ 224374 w 12192000"/>
                <a:gd name="connsiteY1526" fmla="*/ 363624 h 4509120"/>
                <a:gd name="connsiteX1527" fmla="*/ 256988 w 12192000"/>
                <a:gd name="connsiteY1527" fmla="*/ 362528 h 4509120"/>
                <a:gd name="connsiteX1528" fmla="*/ 289602 w 12192000"/>
                <a:gd name="connsiteY1528" fmla="*/ 313774 h 4509120"/>
                <a:gd name="connsiteX1529" fmla="*/ 284064 w 12192000"/>
                <a:gd name="connsiteY1529" fmla="*/ 179014 h 4509120"/>
                <a:gd name="connsiteX1530" fmla="*/ 247759 w 12192000"/>
                <a:gd name="connsiteY1530" fmla="*/ 131902 h 4509120"/>
                <a:gd name="connsiteX1531" fmla="*/ 2724574 w 12192000"/>
                <a:gd name="connsiteY1531" fmla="*/ 126973 h 4509120"/>
                <a:gd name="connsiteX1532" fmla="*/ 2693190 w 12192000"/>
                <a:gd name="connsiteY1532" fmla="*/ 174083 h 4509120"/>
                <a:gd name="connsiteX1533" fmla="*/ 2695653 w 12192000"/>
                <a:gd name="connsiteY1533" fmla="*/ 308295 h 4509120"/>
                <a:gd name="connsiteX1534" fmla="*/ 2728881 w 12192000"/>
                <a:gd name="connsiteY1534" fmla="*/ 357051 h 4509120"/>
                <a:gd name="connsiteX1535" fmla="*/ 2759650 w 12192000"/>
                <a:gd name="connsiteY1535" fmla="*/ 358146 h 4509120"/>
                <a:gd name="connsiteX1536" fmla="*/ 2789802 w 12192000"/>
                <a:gd name="connsiteY1536" fmla="*/ 359241 h 4509120"/>
                <a:gd name="connsiteX1537" fmla="*/ 2819956 w 12192000"/>
                <a:gd name="connsiteY1537" fmla="*/ 360338 h 4509120"/>
                <a:gd name="connsiteX1538" fmla="*/ 2849493 w 12192000"/>
                <a:gd name="connsiteY1538" fmla="*/ 361433 h 4509120"/>
                <a:gd name="connsiteX1539" fmla="*/ 2879644 w 12192000"/>
                <a:gd name="connsiteY1539" fmla="*/ 314868 h 4509120"/>
                <a:gd name="connsiteX1540" fmla="*/ 2877799 w 12192000"/>
                <a:gd name="connsiteY1540" fmla="*/ 180656 h 4509120"/>
                <a:gd name="connsiteX1541" fmla="*/ 2845801 w 12192000"/>
                <a:gd name="connsiteY1541" fmla="*/ 131355 h 4509120"/>
                <a:gd name="connsiteX1542" fmla="*/ 2845186 w 12192000"/>
                <a:gd name="connsiteY1542" fmla="*/ 131355 h 4509120"/>
                <a:gd name="connsiteX1543" fmla="*/ 2815649 w 12192000"/>
                <a:gd name="connsiteY1543" fmla="*/ 130260 h 4509120"/>
                <a:gd name="connsiteX1544" fmla="*/ 2785495 w 12192000"/>
                <a:gd name="connsiteY1544" fmla="*/ 129163 h 4509120"/>
                <a:gd name="connsiteX1545" fmla="*/ 2755343 w 12192000"/>
                <a:gd name="connsiteY1545" fmla="*/ 128068 h 4509120"/>
                <a:gd name="connsiteX1546" fmla="*/ 2724574 w 12192000"/>
                <a:gd name="connsiteY1546" fmla="*/ 126973 h 4509120"/>
                <a:gd name="connsiteX1547" fmla="*/ 552976 w 12192000"/>
                <a:gd name="connsiteY1547" fmla="*/ 124234 h 4509120"/>
                <a:gd name="connsiteX1548" fmla="*/ 552976 w 12192000"/>
                <a:gd name="connsiteY1548" fmla="*/ 124781 h 4509120"/>
                <a:gd name="connsiteX1549" fmla="*/ 520360 w 12192000"/>
                <a:gd name="connsiteY1549" fmla="*/ 125329 h 4509120"/>
                <a:gd name="connsiteX1550" fmla="*/ 487746 w 12192000"/>
                <a:gd name="connsiteY1550" fmla="*/ 125876 h 4509120"/>
                <a:gd name="connsiteX1551" fmla="*/ 455133 w 12192000"/>
                <a:gd name="connsiteY1551" fmla="*/ 126424 h 4509120"/>
                <a:gd name="connsiteX1552" fmla="*/ 422519 w 12192000"/>
                <a:gd name="connsiteY1552" fmla="*/ 126973 h 4509120"/>
                <a:gd name="connsiteX1553" fmla="*/ 389905 w 12192000"/>
                <a:gd name="connsiteY1553" fmla="*/ 175727 h 4509120"/>
                <a:gd name="connsiteX1554" fmla="*/ 394827 w 12192000"/>
                <a:gd name="connsiteY1554" fmla="*/ 309939 h 4509120"/>
                <a:gd name="connsiteX1555" fmla="*/ 431135 w 12192000"/>
                <a:gd name="connsiteY1555" fmla="*/ 356502 h 4509120"/>
                <a:gd name="connsiteX1556" fmla="*/ 463749 w 12192000"/>
                <a:gd name="connsiteY1556" fmla="*/ 355406 h 4509120"/>
                <a:gd name="connsiteX1557" fmla="*/ 496363 w 12192000"/>
                <a:gd name="connsiteY1557" fmla="*/ 354859 h 4509120"/>
                <a:gd name="connsiteX1558" fmla="*/ 528977 w 12192000"/>
                <a:gd name="connsiteY1558" fmla="*/ 354312 h 4509120"/>
                <a:gd name="connsiteX1559" fmla="*/ 561590 w 12192000"/>
                <a:gd name="connsiteY1559" fmla="*/ 353764 h 4509120"/>
                <a:gd name="connsiteX1560" fmla="*/ 594204 w 12192000"/>
                <a:gd name="connsiteY1560" fmla="*/ 305556 h 4509120"/>
                <a:gd name="connsiteX1561" fmla="*/ 589282 w 12192000"/>
                <a:gd name="connsiteY1561" fmla="*/ 171346 h 4509120"/>
                <a:gd name="connsiteX1562" fmla="*/ 552976 w 12192000"/>
                <a:gd name="connsiteY1562" fmla="*/ 124234 h 4509120"/>
                <a:gd name="connsiteX1563" fmla="*/ 2448893 w 12192000"/>
                <a:gd name="connsiteY1563" fmla="*/ 120400 h 4509120"/>
                <a:gd name="connsiteX1564" fmla="*/ 2420587 w 12192000"/>
                <a:gd name="connsiteY1564" fmla="*/ 167509 h 4509120"/>
                <a:gd name="connsiteX1565" fmla="*/ 2423049 w 12192000"/>
                <a:gd name="connsiteY1565" fmla="*/ 301174 h 4509120"/>
                <a:gd name="connsiteX1566" fmla="*/ 2453203 w 12192000"/>
                <a:gd name="connsiteY1566" fmla="*/ 349380 h 4509120"/>
                <a:gd name="connsiteX1567" fmla="*/ 2480892 w 12192000"/>
                <a:gd name="connsiteY1567" fmla="*/ 349928 h 4509120"/>
                <a:gd name="connsiteX1568" fmla="*/ 2508584 w 12192000"/>
                <a:gd name="connsiteY1568" fmla="*/ 350477 h 4509120"/>
                <a:gd name="connsiteX1569" fmla="*/ 2536276 w 12192000"/>
                <a:gd name="connsiteY1569" fmla="*/ 351025 h 4509120"/>
                <a:gd name="connsiteX1570" fmla="*/ 2563965 w 12192000"/>
                <a:gd name="connsiteY1570" fmla="*/ 351572 h 4509120"/>
                <a:gd name="connsiteX1571" fmla="*/ 2594734 w 12192000"/>
                <a:gd name="connsiteY1571" fmla="*/ 305008 h 4509120"/>
                <a:gd name="connsiteX1572" fmla="*/ 2592272 w 12192000"/>
                <a:gd name="connsiteY1572" fmla="*/ 171346 h 4509120"/>
                <a:gd name="connsiteX1573" fmla="*/ 2559658 w 12192000"/>
                <a:gd name="connsiteY1573" fmla="*/ 122590 h 4509120"/>
                <a:gd name="connsiteX1574" fmla="*/ 2531969 w 12192000"/>
                <a:gd name="connsiteY1574" fmla="*/ 122042 h 4509120"/>
                <a:gd name="connsiteX1575" fmla="*/ 2504277 w 12192000"/>
                <a:gd name="connsiteY1575" fmla="*/ 121495 h 4509120"/>
                <a:gd name="connsiteX1576" fmla="*/ 2476585 w 12192000"/>
                <a:gd name="connsiteY1576" fmla="*/ 120947 h 4509120"/>
                <a:gd name="connsiteX1577" fmla="*/ 2448893 w 12192000"/>
                <a:gd name="connsiteY1577" fmla="*/ 120400 h 4509120"/>
                <a:gd name="connsiteX1578" fmla="*/ 857577 w 12192000"/>
                <a:gd name="connsiteY1578" fmla="*/ 118208 h 4509120"/>
                <a:gd name="connsiteX1579" fmla="*/ 856962 w 12192000"/>
                <a:gd name="connsiteY1579" fmla="*/ 118755 h 4509120"/>
                <a:gd name="connsiteX1580" fmla="*/ 824348 w 12192000"/>
                <a:gd name="connsiteY1580" fmla="*/ 118755 h 4509120"/>
                <a:gd name="connsiteX1581" fmla="*/ 791734 w 12192000"/>
                <a:gd name="connsiteY1581" fmla="*/ 118755 h 4509120"/>
                <a:gd name="connsiteX1582" fmla="*/ 759120 w 12192000"/>
                <a:gd name="connsiteY1582" fmla="*/ 118755 h 4509120"/>
                <a:gd name="connsiteX1583" fmla="*/ 726507 w 12192000"/>
                <a:gd name="connsiteY1583" fmla="*/ 119303 h 4509120"/>
                <a:gd name="connsiteX1584" fmla="*/ 693893 w 12192000"/>
                <a:gd name="connsiteY1584" fmla="*/ 167509 h 4509120"/>
                <a:gd name="connsiteX1585" fmla="*/ 698815 w 12192000"/>
                <a:gd name="connsiteY1585" fmla="*/ 301722 h 4509120"/>
                <a:gd name="connsiteX1586" fmla="*/ 734506 w 12192000"/>
                <a:gd name="connsiteY1586" fmla="*/ 348833 h 4509120"/>
                <a:gd name="connsiteX1587" fmla="*/ 767120 w 12192000"/>
                <a:gd name="connsiteY1587" fmla="*/ 348286 h 4509120"/>
                <a:gd name="connsiteX1588" fmla="*/ 799733 w 12192000"/>
                <a:gd name="connsiteY1588" fmla="*/ 347738 h 4509120"/>
                <a:gd name="connsiteX1589" fmla="*/ 832347 w 12192000"/>
                <a:gd name="connsiteY1589" fmla="*/ 347738 h 4509120"/>
                <a:gd name="connsiteX1590" fmla="*/ 864961 w 12192000"/>
                <a:gd name="connsiteY1590" fmla="*/ 347189 h 4509120"/>
                <a:gd name="connsiteX1591" fmla="*/ 897575 w 12192000"/>
                <a:gd name="connsiteY1591" fmla="*/ 298982 h 4509120"/>
                <a:gd name="connsiteX1592" fmla="*/ 893268 w 12192000"/>
                <a:gd name="connsiteY1592" fmla="*/ 165320 h 4509120"/>
                <a:gd name="connsiteX1593" fmla="*/ 857577 w 12192000"/>
                <a:gd name="connsiteY1593" fmla="*/ 118208 h 4509120"/>
                <a:gd name="connsiteX1594" fmla="*/ 2183676 w 12192000"/>
                <a:gd name="connsiteY1594" fmla="*/ 117113 h 4509120"/>
                <a:gd name="connsiteX1595" fmla="*/ 2154137 w 12192000"/>
                <a:gd name="connsiteY1595" fmla="*/ 164223 h 4509120"/>
                <a:gd name="connsiteX1596" fmla="*/ 2157214 w 12192000"/>
                <a:gd name="connsiteY1596" fmla="*/ 297887 h 4509120"/>
                <a:gd name="connsiteX1597" fmla="*/ 2188598 w 12192000"/>
                <a:gd name="connsiteY1597" fmla="*/ 345546 h 4509120"/>
                <a:gd name="connsiteX1598" fmla="*/ 2217520 w 12192000"/>
                <a:gd name="connsiteY1598" fmla="*/ 345546 h 4509120"/>
                <a:gd name="connsiteX1599" fmla="*/ 2246441 w 12192000"/>
                <a:gd name="connsiteY1599" fmla="*/ 345546 h 4509120"/>
                <a:gd name="connsiteX1600" fmla="*/ 2275363 w 12192000"/>
                <a:gd name="connsiteY1600" fmla="*/ 345546 h 4509120"/>
                <a:gd name="connsiteX1601" fmla="*/ 2303670 w 12192000"/>
                <a:gd name="connsiteY1601" fmla="*/ 345546 h 4509120"/>
                <a:gd name="connsiteX1602" fmla="*/ 2332592 w 12192000"/>
                <a:gd name="connsiteY1602" fmla="*/ 298982 h 4509120"/>
                <a:gd name="connsiteX1603" fmla="*/ 2330129 w 12192000"/>
                <a:gd name="connsiteY1603" fmla="*/ 165320 h 4509120"/>
                <a:gd name="connsiteX1604" fmla="*/ 2298748 w 12192000"/>
                <a:gd name="connsiteY1604" fmla="*/ 117113 h 4509120"/>
                <a:gd name="connsiteX1605" fmla="*/ 2270441 w 12192000"/>
                <a:gd name="connsiteY1605" fmla="*/ 117113 h 4509120"/>
                <a:gd name="connsiteX1606" fmla="*/ 2241519 w 12192000"/>
                <a:gd name="connsiteY1606" fmla="*/ 117113 h 4509120"/>
                <a:gd name="connsiteX1607" fmla="*/ 2212598 w 12192000"/>
                <a:gd name="connsiteY1607" fmla="*/ 117113 h 4509120"/>
                <a:gd name="connsiteX1608" fmla="*/ 2183676 w 12192000"/>
                <a:gd name="connsiteY1608" fmla="*/ 117113 h 4509120"/>
                <a:gd name="connsiteX1609" fmla="*/ 1029877 w 12192000"/>
                <a:gd name="connsiteY1609" fmla="*/ 114374 h 4509120"/>
                <a:gd name="connsiteX1610" fmla="*/ 997263 w 12192000"/>
                <a:gd name="connsiteY1610" fmla="*/ 162581 h 4509120"/>
                <a:gd name="connsiteX1611" fmla="*/ 1001570 w 12192000"/>
                <a:gd name="connsiteY1611" fmla="*/ 296245 h 4509120"/>
                <a:gd name="connsiteX1612" fmla="*/ 1037261 w 12192000"/>
                <a:gd name="connsiteY1612" fmla="*/ 343354 h 4509120"/>
                <a:gd name="connsiteX1613" fmla="*/ 1069260 w 12192000"/>
                <a:gd name="connsiteY1613" fmla="*/ 343354 h 4509120"/>
                <a:gd name="connsiteX1614" fmla="*/ 1101259 w 12192000"/>
                <a:gd name="connsiteY1614" fmla="*/ 343354 h 4509120"/>
                <a:gd name="connsiteX1615" fmla="*/ 1133258 w 12192000"/>
                <a:gd name="connsiteY1615" fmla="*/ 343354 h 4509120"/>
                <a:gd name="connsiteX1616" fmla="*/ 1165257 w 12192000"/>
                <a:gd name="connsiteY1616" fmla="*/ 343354 h 4509120"/>
                <a:gd name="connsiteX1617" fmla="*/ 1197871 w 12192000"/>
                <a:gd name="connsiteY1617" fmla="*/ 295695 h 4509120"/>
                <a:gd name="connsiteX1618" fmla="*/ 1193564 w 12192000"/>
                <a:gd name="connsiteY1618" fmla="*/ 162033 h 4509120"/>
                <a:gd name="connsiteX1619" fmla="*/ 1157873 w 12192000"/>
                <a:gd name="connsiteY1619" fmla="*/ 114374 h 4509120"/>
                <a:gd name="connsiteX1620" fmla="*/ 1126489 w 12192000"/>
                <a:gd name="connsiteY1620" fmla="*/ 114374 h 4509120"/>
                <a:gd name="connsiteX1621" fmla="*/ 1094490 w 12192000"/>
                <a:gd name="connsiteY1621" fmla="*/ 114374 h 4509120"/>
                <a:gd name="connsiteX1622" fmla="*/ 1061876 w 12192000"/>
                <a:gd name="connsiteY1622" fmla="*/ 114374 h 4509120"/>
                <a:gd name="connsiteX1623" fmla="*/ 1029877 w 12192000"/>
                <a:gd name="connsiteY1623" fmla="*/ 114374 h 4509120"/>
                <a:gd name="connsiteX1624" fmla="*/ 2027374 w 12192000"/>
                <a:gd name="connsiteY1624" fmla="*/ 113827 h 4509120"/>
                <a:gd name="connsiteX1625" fmla="*/ 2027374 w 12192000"/>
                <a:gd name="connsiteY1625" fmla="*/ 114374 h 4509120"/>
                <a:gd name="connsiteX1626" fmla="*/ 1997222 w 12192000"/>
                <a:gd name="connsiteY1626" fmla="*/ 114374 h 4509120"/>
                <a:gd name="connsiteX1627" fmla="*/ 1967068 w 12192000"/>
                <a:gd name="connsiteY1627" fmla="*/ 114374 h 4509120"/>
                <a:gd name="connsiteX1628" fmla="*/ 1936917 w 12192000"/>
                <a:gd name="connsiteY1628" fmla="*/ 114374 h 4509120"/>
                <a:gd name="connsiteX1629" fmla="*/ 1906763 w 12192000"/>
                <a:gd name="connsiteY1629" fmla="*/ 114374 h 4509120"/>
                <a:gd name="connsiteX1630" fmla="*/ 1875996 w 12192000"/>
                <a:gd name="connsiteY1630" fmla="*/ 161483 h 4509120"/>
                <a:gd name="connsiteX1631" fmla="*/ 1879073 w 12192000"/>
                <a:gd name="connsiteY1631" fmla="*/ 294600 h 4509120"/>
                <a:gd name="connsiteX1632" fmla="*/ 1912302 w 12192000"/>
                <a:gd name="connsiteY1632" fmla="*/ 342259 h 4509120"/>
                <a:gd name="connsiteX1633" fmla="*/ 1942453 w 12192000"/>
                <a:gd name="connsiteY1633" fmla="*/ 342259 h 4509120"/>
                <a:gd name="connsiteX1634" fmla="*/ 1972607 w 12192000"/>
                <a:gd name="connsiteY1634" fmla="*/ 342259 h 4509120"/>
                <a:gd name="connsiteX1635" fmla="*/ 2002759 w 12192000"/>
                <a:gd name="connsiteY1635" fmla="*/ 342259 h 4509120"/>
                <a:gd name="connsiteX1636" fmla="*/ 2032296 w 12192000"/>
                <a:gd name="connsiteY1636" fmla="*/ 342259 h 4509120"/>
                <a:gd name="connsiteX1637" fmla="*/ 2062450 w 12192000"/>
                <a:gd name="connsiteY1637" fmla="*/ 295148 h 4509120"/>
                <a:gd name="connsiteX1638" fmla="*/ 2059372 w 12192000"/>
                <a:gd name="connsiteY1638" fmla="*/ 162033 h 4509120"/>
                <a:gd name="connsiteX1639" fmla="*/ 2027374 w 12192000"/>
                <a:gd name="connsiteY1639" fmla="*/ 113827 h 4509120"/>
                <a:gd name="connsiteX1640" fmla="*/ 1620623 w 12192000"/>
                <a:gd name="connsiteY1640" fmla="*/ 112729 h 4509120"/>
                <a:gd name="connsiteX1641" fmla="*/ 1589239 w 12192000"/>
                <a:gd name="connsiteY1641" fmla="*/ 160389 h 4509120"/>
                <a:gd name="connsiteX1642" fmla="*/ 1592931 w 12192000"/>
                <a:gd name="connsiteY1642" fmla="*/ 293505 h 4509120"/>
                <a:gd name="connsiteX1643" fmla="*/ 1626774 w 12192000"/>
                <a:gd name="connsiteY1643" fmla="*/ 340615 h 4509120"/>
                <a:gd name="connsiteX1644" fmla="*/ 1658158 w 12192000"/>
                <a:gd name="connsiteY1644" fmla="*/ 340615 h 4509120"/>
                <a:gd name="connsiteX1645" fmla="*/ 1688927 w 12192000"/>
                <a:gd name="connsiteY1645" fmla="*/ 340615 h 4509120"/>
                <a:gd name="connsiteX1646" fmla="*/ 1719694 w 12192000"/>
                <a:gd name="connsiteY1646" fmla="*/ 340615 h 4509120"/>
                <a:gd name="connsiteX1647" fmla="*/ 1750463 w 12192000"/>
                <a:gd name="connsiteY1647" fmla="*/ 340615 h 4509120"/>
                <a:gd name="connsiteX1648" fmla="*/ 1781231 w 12192000"/>
                <a:gd name="connsiteY1648" fmla="*/ 293505 h 4509120"/>
                <a:gd name="connsiteX1649" fmla="*/ 1778155 w 12192000"/>
                <a:gd name="connsiteY1649" fmla="*/ 160389 h 4509120"/>
                <a:gd name="connsiteX1650" fmla="*/ 1744923 w 12192000"/>
                <a:gd name="connsiteY1650" fmla="*/ 112729 h 4509120"/>
                <a:gd name="connsiteX1651" fmla="*/ 1744308 w 12192000"/>
                <a:gd name="connsiteY1651" fmla="*/ 112729 h 4509120"/>
                <a:gd name="connsiteX1652" fmla="*/ 1713542 w 12192000"/>
                <a:gd name="connsiteY1652" fmla="*/ 112729 h 4509120"/>
                <a:gd name="connsiteX1653" fmla="*/ 1682773 w 12192000"/>
                <a:gd name="connsiteY1653" fmla="*/ 112729 h 4509120"/>
                <a:gd name="connsiteX1654" fmla="*/ 1652006 w 12192000"/>
                <a:gd name="connsiteY1654" fmla="*/ 112729 h 4509120"/>
                <a:gd name="connsiteX1655" fmla="*/ 1327711 w 12192000"/>
                <a:gd name="connsiteY1655" fmla="*/ 112729 h 4509120"/>
                <a:gd name="connsiteX1656" fmla="*/ 1295712 w 12192000"/>
                <a:gd name="connsiteY1656" fmla="*/ 160389 h 4509120"/>
                <a:gd name="connsiteX1657" fmla="*/ 1299404 w 12192000"/>
                <a:gd name="connsiteY1657" fmla="*/ 294053 h 4509120"/>
                <a:gd name="connsiteX1658" fmla="*/ 1333865 w 12192000"/>
                <a:gd name="connsiteY1658" fmla="*/ 341165 h 4509120"/>
                <a:gd name="connsiteX1659" fmla="*/ 1365864 w 12192000"/>
                <a:gd name="connsiteY1659" fmla="*/ 341165 h 4509120"/>
                <a:gd name="connsiteX1660" fmla="*/ 1397248 w 12192000"/>
                <a:gd name="connsiteY1660" fmla="*/ 341165 h 4509120"/>
                <a:gd name="connsiteX1661" fmla="*/ 1429244 w 12192000"/>
                <a:gd name="connsiteY1661" fmla="*/ 341165 h 4509120"/>
                <a:gd name="connsiteX1662" fmla="*/ 1460628 w 12192000"/>
                <a:gd name="connsiteY1662" fmla="*/ 341165 h 4509120"/>
                <a:gd name="connsiteX1663" fmla="*/ 1492012 w 12192000"/>
                <a:gd name="connsiteY1663" fmla="*/ 293505 h 4509120"/>
                <a:gd name="connsiteX1664" fmla="*/ 1488320 w 12192000"/>
                <a:gd name="connsiteY1664" fmla="*/ 160389 h 4509120"/>
                <a:gd name="connsiteX1665" fmla="*/ 1453859 w 12192000"/>
                <a:gd name="connsiteY1665" fmla="*/ 112729 h 4509120"/>
                <a:gd name="connsiteX1666" fmla="*/ 1423707 w 12192000"/>
                <a:gd name="connsiteY1666" fmla="*/ 112729 h 4509120"/>
                <a:gd name="connsiteX1667" fmla="*/ 1391709 w 12192000"/>
                <a:gd name="connsiteY1667" fmla="*/ 112729 h 4509120"/>
                <a:gd name="connsiteX1668" fmla="*/ 1359710 w 12192000"/>
                <a:gd name="connsiteY1668" fmla="*/ 112729 h 4509120"/>
                <a:gd name="connsiteX1669" fmla="*/ 1327711 w 12192000"/>
                <a:gd name="connsiteY1669" fmla="*/ 112729 h 4509120"/>
                <a:gd name="connsiteX1670" fmla="*/ 1458168 w 12192000"/>
                <a:gd name="connsiteY1670" fmla="*/ 293 h 4509120"/>
                <a:gd name="connsiteX1671" fmla="*/ 1842150 w 12192000"/>
                <a:gd name="connsiteY1671" fmla="*/ 430 h 4509120"/>
                <a:gd name="connsiteX1672" fmla="*/ 2559043 w 12192000"/>
                <a:gd name="connsiteY1672" fmla="*/ 10290 h 4509120"/>
                <a:gd name="connsiteX1673" fmla="*/ 3075329 w 12192000"/>
                <a:gd name="connsiteY1673" fmla="*/ 27821 h 4509120"/>
                <a:gd name="connsiteX1674" fmla="*/ 3516542 w 12192000"/>
                <a:gd name="connsiteY1674" fmla="*/ 54115 h 4509120"/>
                <a:gd name="connsiteX1675" fmla="*/ 3878985 w 12192000"/>
                <a:gd name="connsiteY1675" fmla="*/ 88627 h 4509120"/>
                <a:gd name="connsiteX1676" fmla="*/ 4157129 w 12192000"/>
                <a:gd name="connsiteY1676" fmla="*/ 132450 h 4509120"/>
                <a:gd name="connsiteX1677" fmla="*/ 4380504 w 12192000"/>
                <a:gd name="connsiteY1677" fmla="*/ 187779 h 4509120"/>
                <a:gd name="connsiteX1678" fmla="*/ 4533113 w 12192000"/>
                <a:gd name="connsiteY1678" fmla="*/ 244202 h 4509120"/>
                <a:gd name="connsiteX1679" fmla="*/ 4636492 w 12192000"/>
                <a:gd name="connsiteY1679" fmla="*/ 302269 h 4509120"/>
                <a:gd name="connsiteX1680" fmla="*/ 4715875 w 12192000"/>
                <a:gd name="connsiteY1680" fmla="*/ 361980 h 4509120"/>
                <a:gd name="connsiteX1681" fmla="*/ 4851868 w 12192000"/>
                <a:gd name="connsiteY1681" fmla="*/ 455654 h 4509120"/>
                <a:gd name="connsiteX1682" fmla="*/ 5110935 w 12192000"/>
                <a:gd name="connsiteY1682" fmla="*/ 552617 h 4509120"/>
                <a:gd name="connsiteX1683" fmla="*/ 5626604 w 12192000"/>
                <a:gd name="connsiteY1683" fmla="*/ 651222 h 4509120"/>
                <a:gd name="connsiteX1684" fmla="*/ 6547179 w 12192000"/>
                <a:gd name="connsiteY1684" fmla="*/ 749824 h 4509120"/>
                <a:gd name="connsiteX1685" fmla="*/ 7147771 w 12192000"/>
                <a:gd name="connsiteY1685" fmla="*/ 796389 h 4509120"/>
                <a:gd name="connsiteX1686" fmla="*/ 7768665 w 12192000"/>
                <a:gd name="connsiteY1686" fmla="*/ 839117 h 4509120"/>
                <a:gd name="connsiteX1687" fmla="*/ 8403715 w 12192000"/>
                <a:gd name="connsiteY1687" fmla="*/ 879107 h 4509120"/>
                <a:gd name="connsiteX1688" fmla="*/ 9047996 w 12192000"/>
                <a:gd name="connsiteY1688" fmla="*/ 918001 h 4509120"/>
                <a:gd name="connsiteX1689" fmla="*/ 10492857 w 12192000"/>
                <a:gd name="connsiteY1689" fmla="*/ 1008388 h 4509120"/>
                <a:gd name="connsiteX1690" fmla="*/ 11942025 w 12192000"/>
                <a:gd name="connsiteY1690" fmla="*/ 1121237 h 4509120"/>
                <a:gd name="connsiteX1691" fmla="*/ 12192000 w 12192000"/>
                <a:gd name="connsiteY1691" fmla="*/ 1146309 h 4509120"/>
                <a:gd name="connsiteX1692" fmla="*/ 12192000 w 12192000"/>
                <a:gd name="connsiteY1692" fmla="*/ 1796172 h 4509120"/>
                <a:gd name="connsiteX1693" fmla="*/ 11786955 w 12192000"/>
                <a:gd name="connsiteY1693" fmla="*/ 1750114 h 4509120"/>
                <a:gd name="connsiteX1694" fmla="*/ 11252208 w 12192000"/>
                <a:gd name="connsiteY1694" fmla="*/ 1696978 h 4509120"/>
                <a:gd name="connsiteX1695" fmla="*/ 10716232 w 12192000"/>
                <a:gd name="connsiteY1695" fmla="*/ 1649319 h 4509120"/>
                <a:gd name="connsiteX1696" fmla="*/ 10180255 w 12192000"/>
                <a:gd name="connsiteY1696" fmla="*/ 1606042 h 4509120"/>
                <a:gd name="connsiteX1697" fmla="*/ 10047338 w 12192000"/>
                <a:gd name="connsiteY1697" fmla="*/ 1784626 h 4509120"/>
                <a:gd name="connsiteX1698" fmla="*/ 9935343 w 12192000"/>
                <a:gd name="connsiteY1698" fmla="*/ 3951737 h 4509120"/>
                <a:gd name="connsiteX1699" fmla="*/ 10046108 w 12192000"/>
                <a:gd name="connsiteY1699" fmla="*/ 4146755 h 4509120"/>
                <a:gd name="connsiteX1700" fmla="*/ 10567931 w 12192000"/>
                <a:gd name="connsiteY1700" fmla="*/ 4216874 h 4509120"/>
                <a:gd name="connsiteX1701" fmla="*/ 11089139 w 12192000"/>
                <a:gd name="connsiteY1701" fmla="*/ 4294114 h 4509120"/>
                <a:gd name="connsiteX1702" fmla="*/ 11609117 w 12192000"/>
                <a:gd name="connsiteY1702" fmla="*/ 4381215 h 4509120"/>
                <a:gd name="connsiteX1703" fmla="*/ 12127248 w 12192000"/>
                <a:gd name="connsiteY1703" fmla="*/ 4480367 h 4509120"/>
                <a:gd name="connsiteX1704" fmla="*/ 12175285 w 12192000"/>
                <a:gd name="connsiteY1704" fmla="*/ 4473092 h 4509120"/>
                <a:gd name="connsiteX1705" fmla="*/ 12192000 w 12192000"/>
                <a:gd name="connsiteY1705" fmla="*/ 4459694 h 4509120"/>
                <a:gd name="connsiteX1706" fmla="*/ 12192000 w 12192000"/>
                <a:gd name="connsiteY1706" fmla="*/ 4509120 h 4509120"/>
                <a:gd name="connsiteX1707" fmla="*/ 11463503 w 12192000"/>
                <a:gd name="connsiteY1707" fmla="*/ 4509120 h 4509120"/>
                <a:gd name="connsiteX1708" fmla="*/ 11423894 w 12192000"/>
                <a:gd name="connsiteY1708" fmla="*/ 4502279 h 4509120"/>
                <a:gd name="connsiteX1709" fmla="*/ 11382666 w 12192000"/>
                <a:gd name="connsiteY1709" fmla="*/ 4495158 h 4509120"/>
                <a:gd name="connsiteX1710" fmla="*/ 11341435 w 12192000"/>
                <a:gd name="connsiteY1710" fmla="*/ 4488035 h 4509120"/>
                <a:gd name="connsiteX1711" fmla="*/ 11309668 w 12192000"/>
                <a:gd name="connsiteY1711" fmla="*/ 4502211 h 4509120"/>
                <a:gd name="connsiteX1712" fmla="*/ 11305993 w 12192000"/>
                <a:gd name="connsiteY1712" fmla="*/ 4509120 h 4509120"/>
                <a:gd name="connsiteX1713" fmla="*/ 11158724 w 12192000"/>
                <a:gd name="connsiteY1713" fmla="*/ 4509120 h 4509120"/>
                <a:gd name="connsiteX1714" fmla="*/ 11152289 w 12192000"/>
                <a:gd name="connsiteY1714" fmla="*/ 4475916 h 4509120"/>
                <a:gd name="connsiteX1715" fmla="*/ 11122983 w 12192000"/>
                <a:gd name="connsiteY1715" fmla="*/ 4451334 h 4509120"/>
                <a:gd name="connsiteX1716" fmla="*/ 11122368 w 12192000"/>
                <a:gd name="connsiteY1716" fmla="*/ 4450786 h 4509120"/>
                <a:gd name="connsiteX1717" fmla="*/ 11081140 w 12192000"/>
                <a:gd name="connsiteY1717" fmla="*/ 4444213 h 4509120"/>
                <a:gd name="connsiteX1718" fmla="*/ 11039910 w 12192000"/>
                <a:gd name="connsiteY1718" fmla="*/ 4437639 h 4509120"/>
                <a:gd name="connsiteX1719" fmla="*/ 10998682 w 12192000"/>
                <a:gd name="connsiteY1719" fmla="*/ 4431066 h 4509120"/>
                <a:gd name="connsiteX1720" fmla="*/ 10957452 w 12192000"/>
                <a:gd name="connsiteY1720" fmla="*/ 4424490 h 4509120"/>
                <a:gd name="connsiteX1721" fmla="*/ 10910070 w 12192000"/>
                <a:gd name="connsiteY1721" fmla="*/ 4484201 h 4509120"/>
                <a:gd name="connsiteX1722" fmla="*/ 10908496 w 12192000"/>
                <a:gd name="connsiteY1722" fmla="*/ 4509120 h 4509120"/>
                <a:gd name="connsiteX1723" fmla="*/ 10775023 w 12192000"/>
                <a:gd name="connsiteY1723" fmla="*/ 4509120 h 4509120"/>
                <a:gd name="connsiteX1724" fmla="*/ 10777767 w 12192000"/>
                <a:gd name="connsiteY1724" fmla="*/ 4463386 h 4509120"/>
                <a:gd name="connsiteX1725" fmla="*/ 10738384 w 12192000"/>
                <a:gd name="connsiteY1725" fmla="*/ 4391075 h 4509120"/>
                <a:gd name="connsiteX1726" fmla="*/ 10737769 w 12192000"/>
                <a:gd name="connsiteY1726" fmla="*/ 4390527 h 4509120"/>
                <a:gd name="connsiteX1727" fmla="*/ 10696541 w 12192000"/>
                <a:gd name="connsiteY1727" fmla="*/ 4384501 h 4509120"/>
                <a:gd name="connsiteX1728" fmla="*/ 10655311 w 12192000"/>
                <a:gd name="connsiteY1728" fmla="*/ 4378475 h 4509120"/>
                <a:gd name="connsiteX1729" fmla="*/ 10614083 w 12192000"/>
                <a:gd name="connsiteY1729" fmla="*/ 4372449 h 4509120"/>
                <a:gd name="connsiteX1730" fmla="*/ 10572853 w 12192000"/>
                <a:gd name="connsiteY1730" fmla="*/ 4366423 h 4509120"/>
                <a:gd name="connsiteX1731" fmla="*/ 10526086 w 12192000"/>
                <a:gd name="connsiteY1731" fmla="*/ 4425587 h 4509120"/>
                <a:gd name="connsiteX1732" fmla="*/ 10521324 w 12192000"/>
                <a:gd name="connsiteY1732" fmla="*/ 4509120 h 4509120"/>
                <a:gd name="connsiteX1733" fmla="*/ 10386712 w 12192000"/>
                <a:gd name="connsiteY1733" fmla="*/ 4509120 h 4509120"/>
                <a:gd name="connsiteX1734" fmla="*/ 10392553 w 12192000"/>
                <a:gd name="connsiteY1734" fmla="*/ 4406961 h 4509120"/>
                <a:gd name="connsiteX1735" fmla="*/ 10353170 w 12192000"/>
                <a:gd name="connsiteY1735" fmla="*/ 4335200 h 4509120"/>
                <a:gd name="connsiteX1736" fmla="*/ 10351941 w 12192000"/>
                <a:gd name="connsiteY1736" fmla="*/ 4334103 h 4509120"/>
                <a:gd name="connsiteX1737" fmla="*/ 10310710 w 12192000"/>
                <a:gd name="connsiteY1737" fmla="*/ 4328624 h 4509120"/>
                <a:gd name="connsiteX1738" fmla="*/ 10269482 w 12192000"/>
                <a:gd name="connsiteY1738" fmla="*/ 4323148 h 4509120"/>
                <a:gd name="connsiteX1739" fmla="*/ 10228252 w 12192000"/>
                <a:gd name="connsiteY1739" fmla="*/ 4317669 h 4509120"/>
                <a:gd name="connsiteX1740" fmla="*/ 10187024 w 12192000"/>
                <a:gd name="connsiteY1740" fmla="*/ 4312190 h 4509120"/>
                <a:gd name="connsiteX1741" fmla="*/ 10140257 w 12192000"/>
                <a:gd name="connsiteY1741" fmla="*/ 4371354 h 4509120"/>
                <a:gd name="connsiteX1742" fmla="*/ 10132821 w 12192000"/>
                <a:gd name="connsiteY1742" fmla="*/ 4509120 h 4509120"/>
                <a:gd name="connsiteX1743" fmla="*/ 9999401 w 12192000"/>
                <a:gd name="connsiteY1743" fmla="*/ 4509120 h 4509120"/>
                <a:gd name="connsiteX1744" fmla="*/ 10007340 w 12192000"/>
                <a:gd name="connsiteY1744" fmla="*/ 4352729 h 4509120"/>
                <a:gd name="connsiteX1745" fmla="*/ 9967342 w 12192000"/>
                <a:gd name="connsiteY1745" fmla="*/ 4282062 h 4509120"/>
                <a:gd name="connsiteX1746" fmla="*/ 9966724 w 12192000"/>
                <a:gd name="connsiteY1746" fmla="*/ 4283157 h 4509120"/>
                <a:gd name="connsiteX1747" fmla="*/ 9925497 w 12192000"/>
                <a:gd name="connsiteY1747" fmla="*/ 4277680 h 4509120"/>
                <a:gd name="connsiteX1748" fmla="*/ 9884266 w 12192000"/>
                <a:gd name="connsiteY1748" fmla="*/ 4272202 h 4509120"/>
                <a:gd name="connsiteX1749" fmla="*/ 9843038 w 12192000"/>
                <a:gd name="connsiteY1749" fmla="*/ 4266723 h 4509120"/>
                <a:gd name="connsiteX1750" fmla="*/ 9801811 w 12192000"/>
                <a:gd name="connsiteY1750" fmla="*/ 4261245 h 4509120"/>
                <a:gd name="connsiteX1751" fmla="*/ 9755658 w 12192000"/>
                <a:gd name="connsiteY1751" fmla="*/ 4320408 h 4509120"/>
                <a:gd name="connsiteX1752" fmla="*/ 9746427 w 12192000"/>
                <a:gd name="connsiteY1752" fmla="*/ 4501182 h 4509120"/>
                <a:gd name="connsiteX1753" fmla="*/ 9748200 w 12192000"/>
                <a:gd name="connsiteY1753" fmla="*/ 4509120 h 4509120"/>
                <a:gd name="connsiteX1754" fmla="*/ 9605219 w 12192000"/>
                <a:gd name="connsiteY1754" fmla="*/ 4509120 h 4509120"/>
                <a:gd name="connsiteX1755" fmla="*/ 9613510 w 12192000"/>
                <a:gd name="connsiteY1755" fmla="*/ 4484749 h 4509120"/>
                <a:gd name="connsiteX1756" fmla="*/ 9622126 w 12192000"/>
                <a:gd name="connsiteY1756" fmla="*/ 4303975 h 4509120"/>
                <a:gd name="connsiteX1757" fmla="*/ 9582126 w 12192000"/>
                <a:gd name="connsiteY1757" fmla="*/ 4233856 h 4509120"/>
                <a:gd name="connsiteX1758" fmla="*/ 9581511 w 12192000"/>
                <a:gd name="connsiteY1758" fmla="*/ 4232759 h 4509120"/>
                <a:gd name="connsiteX1759" fmla="*/ 9540283 w 12192000"/>
                <a:gd name="connsiteY1759" fmla="*/ 4227830 h 4509120"/>
                <a:gd name="connsiteX1760" fmla="*/ 9499053 w 12192000"/>
                <a:gd name="connsiteY1760" fmla="*/ 4222900 h 4509120"/>
                <a:gd name="connsiteX1761" fmla="*/ 9457825 w 12192000"/>
                <a:gd name="connsiteY1761" fmla="*/ 4217969 h 4509120"/>
                <a:gd name="connsiteX1762" fmla="*/ 9416595 w 12192000"/>
                <a:gd name="connsiteY1762" fmla="*/ 4213038 h 4509120"/>
                <a:gd name="connsiteX1763" fmla="*/ 9370442 w 12192000"/>
                <a:gd name="connsiteY1763" fmla="*/ 4272202 h 4509120"/>
                <a:gd name="connsiteX1764" fmla="*/ 9362443 w 12192000"/>
                <a:gd name="connsiteY1764" fmla="*/ 4451881 h 4509120"/>
                <a:gd name="connsiteX1765" fmla="*/ 9372982 w 12192000"/>
                <a:gd name="connsiteY1765" fmla="*/ 4498308 h 4509120"/>
                <a:gd name="connsiteX1766" fmla="*/ 9382231 w 12192000"/>
                <a:gd name="connsiteY1766" fmla="*/ 4509120 h 4509120"/>
                <a:gd name="connsiteX1767" fmla="*/ 8187049 w 12192000"/>
                <a:gd name="connsiteY1767" fmla="*/ 4509120 h 4509120"/>
                <a:gd name="connsiteX1768" fmla="*/ 7659747 w 12192000"/>
                <a:gd name="connsiteY1768" fmla="*/ 4435995 h 4509120"/>
                <a:gd name="connsiteX1769" fmla="*/ 7061003 w 12192000"/>
                <a:gd name="connsiteY1769" fmla="*/ 4345608 h 4509120"/>
                <a:gd name="connsiteX1770" fmla="*/ 6481337 w 12192000"/>
                <a:gd name="connsiteY1770" fmla="*/ 4247003 h 4509120"/>
                <a:gd name="connsiteX1771" fmla="*/ 5591528 w 12192000"/>
                <a:gd name="connsiteY1771" fmla="*/ 4036646 h 4509120"/>
                <a:gd name="connsiteX1772" fmla="*/ 5093090 w 12192000"/>
                <a:gd name="connsiteY1772" fmla="*/ 3823551 h 4509120"/>
                <a:gd name="connsiteX1773" fmla="*/ 4842023 w 12192000"/>
                <a:gd name="connsiteY1773" fmla="*/ 3612647 h 4509120"/>
                <a:gd name="connsiteX1774" fmla="*/ 4710336 w 12192000"/>
                <a:gd name="connsiteY1774" fmla="*/ 3407769 h 4509120"/>
                <a:gd name="connsiteX1775" fmla="*/ 4633417 w 12192000"/>
                <a:gd name="connsiteY1775" fmla="*/ 3277391 h 4509120"/>
                <a:gd name="connsiteX1776" fmla="*/ 4533113 w 12192000"/>
                <a:gd name="connsiteY1776" fmla="*/ 3150847 h 4509120"/>
                <a:gd name="connsiteX1777" fmla="*/ 4384811 w 12192000"/>
                <a:gd name="connsiteY1777" fmla="*/ 3027593 h 4509120"/>
                <a:gd name="connsiteX1778" fmla="*/ 4166975 w 12192000"/>
                <a:gd name="connsiteY1778" fmla="*/ 2907075 h 4509120"/>
                <a:gd name="connsiteX1779" fmla="*/ 3895601 w 12192000"/>
                <a:gd name="connsiteY1779" fmla="*/ 2812304 h 4509120"/>
                <a:gd name="connsiteX1780" fmla="*/ 3541771 w 12192000"/>
                <a:gd name="connsiteY1780" fmla="*/ 2737256 h 4509120"/>
                <a:gd name="connsiteX1781" fmla="*/ 3111020 w 12192000"/>
                <a:gd name="connsiteY1781" fmla="*/ 2681379 h 4509120"/>
                <a:gd name="connsiteX1782" fmla="*/ 2606425 w 12192000"/>
                <a:gd name="connsiteY1782" fmla="*/ 2644130 h 4509120"/>
                <a:gd name="connsiteX1783" fmla="*/ 1906763 w 12192000"/>
                <a:gd name="connsiteY1783" fmla="*/ 2624409 h 4509120"/>
                <a:gd name="connsiteX1784" fmla="*/ 1146796 w 12192000"/>
                <a:gd name="connsiteY1784" fmla="*/ 2632078 h 4509120"/>
                <a:gd name="connsiteX1785" fmla="*/ 359753 w 12192000"/>
                <a:gd name="connsiteY1785" fmla="*/ 2664946 h 4509120"/>
                <a:gd name="connsiteX1786" fmla="*/ 0 w 12192000"/>
                <a:gd name="connsiteY1786" fmla="*/ 2691739 h 4509120"/>
                <a:gd name="connsiteX1787" fmla="*/ 0 w 12192000"/>
                <a:gd name="connsiteY1787" fmla="*/ 2582222 h 4509120"/>
                <a:gd name="connsiteX1788" fmla="*/ 7768 w 12192000"/>
                <a:gd name="connsiteY1788" fmla="*/ 2581679 h 4509120"/>
                <a:gd name="connsiteX1789" fmla="*/ 39150 w 12192000"/>
                <a:gd name="connsiteY1789" fmla="*/ 2579490 h 4509120"/>
                <a:gd name="connsiteX1790" fmla="*/ 70534 w 12192000"/>
                <a:gd name="connsiteY1790" fmla="*/ 2531281 h 4509120"/>
                <a:gd name="connsiteX1791" fmla="*/ 64997 w 12192000"/>
                <a:gd name="connsiteY1791" fmla="*/ 2401453 h 4509120"/>
                <a:gd name="connsiteX1792" fmla="*/ 53919 w 12192000"/>
                <a:gd name="connsiteY1792" fmla="*/ 2369201 h 4509120"/>
                <a:gd name="connsiteX1793" fmla="*/ 30068 w 12192000"/>
                <a:gd name="connsiteY1793" fmla="*/ 2357155 h 4509120"/>
                <a:gd name="connsiteX1794" fmla="*/ 31151 w 12192000"/>
                <a:gd name="connsiteY1794" fmla="*/ 2357081 h 4509120"/>
                <a:gd name="connsiteX1795" fmla="*/ 29921 w 12192000"/>
                <a:gd name="connsiteY1795" fmla="*/ 2357081 h 4509120"/>
                <a:gd name="connsiteX1796" fmla="*/ 30068 w 12192000"/>
                <a:gd name="connsiteY1796" fmla="*/ 2357155 h 4509120"/>
                <a:gd name="connsiteX1797" fmla="*/ 0 w 12192000"/>
                <a:gd name="connsiteY1797" fmla="*/ 2359214 h 4509120"/>
                <a:gd name="connsiteX1798" fmla="*/ 0 w 12192000"/>
                <a:gd name="connsiteY1798" fmla="*/ 24360 h 4509120"/>
                <a:gd name="connsiteX1799" fmla="*/ 255758 w 12192000"/>
                <a:gd name="connsiteY1799" fmla="*/ 16316 h 4509120"/>
                <a:gd name="connsiteX1800" fmla="*/ 1063108 w 12192000"/>
                <a:gd name="connsiteY1800" fmla="*/ 2622 h 4509120"/>
                <a:gd name="connsiteX1801" fmla="*/ 1458168 w 12192000"/>
                <a:gd name="connsiteY1801" fmla="*/ 293 h 4509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</a:cxnLst>
              <a:rect l="l" t="t" r="r" b="b"/>
              <a:pathLst>
                <a:path w="12192000" h="4509120">
                  <a:moveTo>
                    <a:pt x="9033228" y="4164284"/>
                  </a:moveTo>
                  <a:cubicBezTo>
                    <a:pt x="9008613" y="4163189"/>
                    <a:pt x="8990153" y="4186196"/>
                    <a:pt x="8987691" y="4222900"/>
                  </a:cubicBezTo>
                  <a:lnTo>
                    <a:pt x="8980307" y="4401483"/>
                  </a:lnTo>
                  <a:cubicBezTo>
                    <a:pt x="8979692" y="4438187"/>
                    <a:pt x="8995690" y="4465028"/>
                    <a:pt x="9020305" y="4469959"/>
                  </a:cubicBezTo>
                  <a:cubicBezTo>
                    <a:pt x="9034458" y="4472149"/>
                    <a:pt x="9047996" y="4473793"/>
                    <a:pt x="9061535" y="4475436"/>
                  </a:cubicBezTo>
                  <a:cubicBezTo>
                    <a:pt x="9075686" y="4477628"/>
                    <a:pt x="9089224" y="4479272"/>
                    <a:pt x="9102763" y="4480914"/>
                  </a:cubicBezTo>
                  <a:cubicBezTo>
                    <a:pt x="9116301" y="4482559"/>
                    <a:pt x="9129840" y="4484749"/>
                    <a:pt x="9143376" y="4486393"/>
                  </a:cubicBezTo>
                  <a:cubicBezTo>
                    <a:pt x="9157529" y="4488585"/>
                    <a:pt x="9171067" y="4490227"/>
                    <a:pt x="9184606" y="4491872"/>
                  </a:cubicBezTo>
                  <a:cubicBezTo>
                    <a:pt x="9209221" y="4492967"/>
                    <a:pt x="9227064" y="4470507"/>
                    <a:pt x="9230141" y="4433805"/>
                  </a:cubicBezTo>
                  <a:lnTo>
                    <a:pt x="9238142" y="4254671"/>
                  </a:lnTo>
                  <a:cubicBezTo>
                    <a:pt x="9238757" y="4217422"/>
                    <a:pt x="9222757" y="4190031"/>
                    <a:pt x="9198144" y="4185101"/>
                  </a:cubicBezTo>
                  <a:lnTo>
                    <a:pt x="9198144" y="4184005"/>
                  </a:lnTo>
                  <a:cubicBezTo>
                    <a:pt x="9184606" y="4182362"/>
                    <a:pt x="9170453" y="4180718"/>
                    <a:pt x="9156914" y="4179075"/>
                  </a:cubicBezTo>
                  <a:cubicBezTo>
                    <a:pt x="9142761" y="4177431"/>
                    <a:pt x="9129222" y="4175789"/>
                    <a:pt x="9115684" y="4174144"/>
                  </a:cubicBezTo>
                  <a:cubicBezTo>
                    <a:pt x="9102148" y="4172502"/>
                    <a:pt x="9087994" y="4170857"/>
                    <a:pt x="9074456" y="4169215"/>
                  </a:cubicBezTo>
                  <a:cubicBezTo>
                    <a:pt x="9060918" y="4167571"/>
                    <a:pt x="9046764" y="4165928"/>
                    <a:pt x="9033228" y="4164284"/>
                  </a:cubicBezTo>
                  <a:close/>
                  <a:moveTo>
                    <a:pt x="8657858" y="4118269"/>
                  </a:moveTo>
                  <a:cubicBezTo>
                    <a:pt x="8633859" y="4117172"/>
                    <a:pt x="8616013" y="4139632"/>
                    <a:pt x="8613553" y="4176336"/>
                  </a:cubicBezTo>
                  <a:lnTo>
                    <a:pt x="8606784" y="4353826"/>
                  </a:lnTo>
                  <a:cubicBezTo>
                    <a:pt x="8606784" y="4390527"/>
                    <a:pt x="8622168" y="4417369"/>
                    <a:pt x="8646167" y="4422300"/>
                  </a:cubicBezTo>
                  <a:cubicBezTo>
                    <a:pt x="8659706" y="4423943"/>
                    <a:pt x="8672627" y="4425587"/>
                    <a:pt x="8686165" y="4427229"/>
                  </a:cubicBezTo>
                  <a:cubicBezTo>
                    <a:pt x="8699704" y="4428874"/>
                    <a:pt x="8712625" y="4430516"/>
                    <a:pt x="8726163" y="4432160"/>
                  </a:cubicBezTo>
                  <a:cubicBezTo>
                    <a:pt x="8739702" y="4433805"/>
                    <a:pt x="8752623" y="4435447"/>
                    <a:pt x="8766161" y="4437092"/>
                  </a:cubicBezTo>
                  <a:cubicBezTo>
                    <a:pt x="8779700" y="4438734"/>
                    <a:pt x="8792621" y="4440376"/>
                    <a:pt x="8806159" y="4442021"/>
                  </a:cubicBezTo>
                  <a:cubicBezTo>
                    <a:pt x="8830159" y="4443665"/>
                    <a:pt x="8848004" y="4420656"/>
                    <a:pt x="8850466" y="4384501"/>
                  </a:cubicBezTo>
                  <a:lnTo>
                    <a:pt x="8857851" y="4206465"/>
                  </a:lnTo>
                  <a:cubicBezTo>
                    <a:pt x="8857851" y="4169215"/>
                    <a:pt x="8843082" y="4142371"/>
                    <a:pt x="8818468" y="4137442"/>
                  </a:cubicBezTo>
                  <a:lnTo>
                    <a:pt x="8817853" y="4137990"/>
                  </a:lnTo>
                  <a:cubicBezTo>
                    <a:pt x="8804314" y="4136345"/>
                    <a:pt x="8791391" y="4134703"/>
                    <a:pt x="8777855" y="4133059"/>
                  </a:cubicBezTo>
                  <a:cubicBezTo>
                    <a:pt x="8764316" y="4131416"/>
                    <a:pt x="8751393" y="4129772"/>
                    <a:pt x="8737854" y="4128130"/>
                  </a:cubicBezTo>
                  <a:cubicBezTo>
                    <a:pt x="8724316" y="4126485"/>
                    <a:pt x="8711395" y="4124843"/>
                    <a:pt x="8697856" y="4123198"/>
                  </a:cubicBezTo>
                  <a:cubicBezTo>
                    <a:pt x="8684318" y="4121556"/>
                    <a:pt x="8671397" y="4119912"/>
                    <a:pt x="8657858" y="4118269"/>
                  </a:cubicBezTo>
                  <a:close/>
                  <a:moveTo>
                    <a:pt x="8287413" y="4072800"/>
                  </a:moveTo>
                  <a:cubicBezTo>
                    <a:pt x="8263413" y="4071158"/>
                    <a:pt x="8246183" y="4094165"/>
                    <a:pt x="8243723" y="4130321"/>
                  </a:cubicBezTo>
                  <a:lnTo>
                    <a:pt x="8237569" y="4306166"/>
                  </a:lnTo>
                  <a:cubicBezTo>
                    <a:pt x="8237569" y="4342321"/>
                    <a:pt x="8252952" y="4369162"/>
                    <a:pt x="8276952" y="4374094"/>
                  </a:cubicBezTo>
                  <a:cubicBezTo>
                    <a:pt x="8289873" y="4376283"/>
                    <a:pt x="8303411" y="4377928"/>
                    <a:pt x="8316335" y="4379570"/>
                  </a:cubicBezTo>
                  <a:cubicBezTo>
                    <a:pt x="8329256" y="4381215"/>
                    <a:pt x="8342179" y="4382859"/>
                    <a:pt x="8355718" y="4384501"/>
                  </a:cubicBezTo>
                  <a:cubicBezTo>
                    <a:pt x="8368639" y="4386146"/>
                    <a:pt x="8382177" y="4387788"/>
                    <a:pt x="8395101" y="4389433"/>
                  </a:cubicBezTo>
                  <a:cubicBezTo>
                    <a:pt x="8408639" y="4391075"/>
                    <a:pt x="8421560" y="4392719"/>
                    <a:pt x="8435099" y="4394362"/>
                  </a:cubicBezTo>
                  <a:cubicBezTo>
                    <a:pt x="8459099" y="4396006"/>
                    <a:pt x="8476327" y="4373546"/>
                    <a:pt x="8478789" y="4337390"/>
                  </a:cubicBezTo>
                  <a:lnTo>
                    <a:pt x="8485558" y="4160450"/>
                  </a:lnTo>
                  <a:cubicBezTo>
                    <a:pt x="8485558" y="4132922"/>
                    <a:pt x="8476905" y="4110942"/>
                    <a:pt x="8462453" y="4099592"/>
                  </a:cubicBezTo>
                  <a:lnTo>
                    <a:pt x="8447329" y="4092513"/>
                  </a:lnTo>
                  <a:lnTo>
                    <a:pt x="8447405" y="4092523"/>
                  </a:lnTo>
                  <a:lnTo>
                    <a:pt x="8446175" y="4091973"/>
                  </a:lnTo>
                  <a:lnTo>
                    <a:pt x="8447329" y="4092513"/>
                  </a:lnTo>
                  <a:lnTo>
                    <a:pt x="8407407" y="4087591"/>
                  </a:lnTo>
                  <a:cubicBezTo>
                    <a:pt x="8393869" y="4085949"/>
                    <a:pt x="8380332" y="4084305"/>
                    <a:pt x="8367409" y="4082662"/>
                  </a:cubicBezTo>
                  <a:cubicBezTo>
                    <a:pt x="8353871" y="4081018"/>
                    <a:pt x="8340335" y="4079376"/>
                    <a:pt x="8327411" y="4077731"/>
                  </a:cubicBezTo>
                  <a:cubicBezTo>
                    <a:pt x="8313873" y="4076089"/>
                    <a:pt x="8300334" y="4074444"/>
                    <a:pt x="8287413" y="4072800"/>
                  </a:cubicBezTo>
                  <a:close/>
                  <a:moveTo>
                    <a:pt x="7920045" y="4025143"/>
                  </a:moveTo>
                  <a:cubicBezTo>
                    <a:pt x="7896045" y="4023498"/>
                    <a:pt x="7879430" y="4045958"/>
                    <a:pt x="7876970" y="4082113"/>
                  </a:cubicBezTo>
                  <a:lnTo>
                    <a:pt x="7871430" y="4256863"/>
                  </a:lnTo>
                  <a:cubicBezTo>
                    <a:pt x="7871430" y="4292470"/>
                    <a:pt x="7886199" y="4319314"/>
                    <a:pt x="7910199" y="4324243"/>
                  </a:cubicBezTo>
                  <a:cubicBezTo>
                    <a:pt x="7923737" y="4326435"/>
                    <a:pt x="7936658" y="4328077"/>
                    <a:pt x="7949582" y="4329721"/>
                  </a:cubicBezTo>
                  <a:cubicBezTo>
                    <a:pt x="7963118" y="4331364"/>
                    <a:pt x="7976041" y="4333555"/>
                    <a:pt x="7988965" y="4335200"/>
                  </a:cubicBezTo>
                  <a:cubicBezTo>
                    <a:pt x="8002501" y="4337390"/>
                    <a:pt x="8015424" y="4339034"/>
                    <a:pt x="8028348" y="4340676"/>
                  </a:cubicBezTo>
                  <a:cubicBezTo>
                    <a:pt x="8041884" y="4342868"/>
                    <a:pt x="8054807" y="4344511"/>
                    <a:pt x="8067731" y="4346155"/>
                  </a:cubicBezTo>
                  <a:cubicBezTo>
                    <a:pt x="8091728" y="4347799"/>
                    <a:pt x="8108958" y="4325338"/>
                    <a:pt x="8111421" y="4289731"/>
                  </a:cubicBezTo>
                  <a:lnTo>
                    <a:pt x="8117573" y="4113886"/>
                  </a:lnTo>
                  <a:cubicBezTo>
                    <a:pt x="8117573" y="4077731"/>
                    <a:pt x="8102189" y="4050890"/>
                    <a:pt x="8078190" y="4045958"/>
                  </a:cubicBezTo>
                  <a:lnTo>
                    <a:pt x="8077575" y="4044863"/>
                  </a:lnTo>
                  <a:cubicBezTo>
                    <a:pt x="8064653" y="4043219"/>
                    <a:pt x="8051115" y="4041577"/>
                    <a:pt x="8038192" y="4039932"/>
                  </a:cubicBezTo>
                  <a:cubicBezTo>
                    <a:pt x="8025270" y="4038290"/>
                    <a:pt x="8011732" y="4036646"/>
                    <a:pt x="7998809" y="4035003"/>
                  </a:cubicBezTo>
                  <a:cubicBezTo>
                    <a:pt x="7985887" y="4033359"/>
                    <a:pt x="7972349" y="4031716"/>
                    <a:pt x="7959428" y="4030072"/>
                  </a:cubicBezTo>
                  <a:cubicBezTo>
                    <a:pt x="7946504" y="4028430"/>
                    <a:pt x="7932966" y="4026785"/>
                    <a:pt x="7920045" y="4025143"/>
                  </a:cubicBezTo>
                  <a:close/>
                  <a:moveTo>
                    <a:pt x="7556366" y="3975839"/>
                  </a:moveTo>
                  <a:cubicBezTo>
                    <a:pt x="7532984" y="3974197"/>
                    <a:pt x="7516368" y="3996657"/>
                    <a:pt x="7513906" y="4032264"/>
                  </a:cubicBezTo>
                  <a:lnTo>
                    <a:pt x="7508984" y="4205917"/>
                  </a:lnTo>
                  <a:cubicBezTo>
                    <a:pt x="7508984" y="4241524"/>
                    <a:pt x="7524368" y="4268368"/>
                    <a:pt x="7547752" y="4273297"/>
                  </a:cubicBezTo>
                  <a:cubicBezTo>
                    <a:pt x="7560676" y="4274941"/>
                    <a:pt x="7573597" y="4277131"/>
                    <a:pt x="7586520" y="4278775"/>
                  </a:cubicBezTo>
                  <a:cubicBezTo>
                    <a:pt x="7599442" y="4280418"/>
                    <a:pt x="7612365" y="4282610"/>
                    <a:pt x="7625286" y="4284254"/>
                  </a:cubicBezTo>
                  <a:cubicBezTo>
                    <a:pt x="7638210" y="4285896"/>
                    <a:pt x="7651133" y="4288088"/>
                    <a:pt x="7664054" y="4289731"/>
                  </a:cubicBezTo>
                  <a:cubicBezTo>
                    <a:pt x="7676978" y="4291375"/>
                    <a:pt x="7689899" y="4293565"/>
                    <a:pt x="7702822" y="4295209"/>
                  </a:cubicBezTo>
                  <a:cubicBezTo>
                    <a:pt x="7726822" y="4296854"/>
                    <a:pt x="7743437" y="4274941"/>
                    <a:pt x="7745897" y="4239334"/>
                  </a:cubicBezTo>
                  <a:lnTo>
                    <a:pt x="7751437" y="4065132"/>
                  </a:lnTo>
                  <a:cubicBezTo>
                    <a:pt x="7750819" y="4028977"/>
                    <a:pt x="7735436" y="4002133"/>
                    <a:pt x="7712054" y="3997204"/>
                  </a:cubicBezTo>
                  <a:lnTo>
                    <a:pt x="7711439" y="3997204"/>
                  </a:lnTo>
                  <a:cubicBezTo>
                    <a:pt x="7698515" y="3995013"/>
                    <a:pt x="7685592" y="3993370"/>
                    <a:pt x="7672671" y="3991726"/>
                  </a:cubicBezTo>
                  <a:cubicBezTo>
                    <a:pt x="7659747" y="3990083"/>
                    <a:pt x="7646824" y="3988439"/>
                    <a:pt x="7633903" y="3986797"/>
                  </a:cubicBezTo>
                  <a:cubicBezTo>
                    <a:pt x="7620979" y="3984605"/>
                    <a:pt x="7608058" y="3982960"/>
                    <a:pt x="7595134" y="3981318"/>
                  </a:cubicBezTo>
                  <a:cubicBezTo>
                    <a:pt x="7582211" y="3979674"/>
                    <a:pt x="7569290" y="3977484"/>
                    <a:pt x="7556366" y="3975839"/>
                  </a:cubicBezTo>
                  <a:close/>
                  <a:moveTo>
                    <a:pt x="7196998" y="3924894"/>
                  </a:moveTo>
                  <a:cubicBezTo>
                    <a:pt x="7173615" y="3923251"/>
                    <a:pt x="7157000" y="3945164"/>
                    <a:pt x="7155152" y="3980771"/>
                  </a:cubicBezTo>
                  <a:lnTo>
                    <a:pt x="7150845" y="4152779"/>
                  </a:lnTo>
                  <a:cubicBezTo>
                    <a:pt x="7151460" y="4187839"/>
                    <a:pt x="7166231" y="4214135"/>
                    <a:pt x="7189613" y="4219612"/>
                  </a:cubicBezTo>
                  <a:cubicBezTo>
                    <a:pt x="7202537" y="4221803"/>
                    <a:pt x="7214843" y="4223995"/>
                    <a:pt x="7227766" y="4225638"/>
                  </a:cubicBezTo>
                  <a:cubicBezTo>
                    <a:pt x="7240688" y="4227830"/>
                    <a:pt x="7252996" y="4229472"/>
                    <a:pt x="7265917" y="4231664"/>
                  </a:cubicBezTo>
                  <a:cubicBezTo>
                    <a:pt x="7278226" y="4233856"/>
                    <a:pt x="7291147" y="4235498"/>
                    <a:pt x="7304070" y="4237690"/>
                  </a:cubicBezTo>
                  <a:cubicBezTo>
                    <a:pt x="7316994" y="4239334"/>
                    <a:pt x="7329300" y="4241524"/>
                    <a:pt x="7342223" y="4243168"/>
                  </a:cubicBezTo>
                  <a:cubicBezTo>
                    <a:pt x="7365606" y="4244811"/>
                    <a:pt x="7381606" y="4222900"/>
                    <a:pt x="7384066" y="4187839"/>
                  </a:cubicBezTo>
                  <a:lnTo>
                    <a:pt x="7388990" y="4014733"/>
                  </a:lnTo>
                  <a:cubicBezTo>
                    <a:pt x="7388990" y="3979126"/>
                    <a:pt x="7373605" y="3952285"/>
                    <a:pt x="7350222" y="3947353"/>
                  </a:cubicBezTo>
                  <a:lnTo>
                    <a:pt x="7350222" y="3946806"/>
                  </a:lnTo>
                  <a:cubicBezTo>
                    <a:pt x="7337914" y="3945164"/>
                    <a:pt x="7324993" y="3942972"/>
                    <a:pt x="7312069" y="3941327"/>
                  </a:cubicBezTo>
                  <a:cubicBezTo>
                    <a:pt x="7299148" y="3939685"/>
                    <a:pt x="7286840" y="3937493"/>
                    <a:pt x="7273919" y="3935851"/>
                  </a:cubicBezTo>
                  <a:cubicBezTo>
                    <a:pt x="7260995" y="3934206"/>
                    <a:pt x="7248074" y="3932015"/>
                    <a:pt x="7235151" y="3930372"/>
                  </a:cubicBezTo>
                  <a:cubicBezTo>
                    <a:pt x="7222227" y="3928730"/>
                    <a:pt x="7209921" y="3926538"/>
                    <a:pt x="7196998" y="3924894"/>
                  </a:cubicBezTo>
                  <a:close/>
                  <a:moveTo>
                    <a:pt x="6843783" y="3871758"/>
                  </a:moveTo>
                  <a:cubicBezTo>
                    <a:pt x="6821016" y="3870113"/>
                    <a:pt x="6805015" y="3891478"/>
                    <a:pt x="6803167" y="3926538"/>
                  </a:cubicBezTo>
                  <a:lnTo>
                    <a:pt x="6799475" y="4097452"/>
                  </a:lnTo>
                  <a:cubicBezTo>
                    <a:pt x="6800093" y="4132511"/>
                    <a:pt x="6814861" y="4158805"/>
                    <a:pt x="6837629" y="4164284"/>
                  </a:cubicBezTo>
                  <a:cubicBezTo>
                    <a:pt x="6849937" y="4166476"/>
                    <a:pt x="6862858" y="4168118"/>
                    <a:pt x="6875167" y="4170310"/>
                  </a:cubicBezTo>
                  <a:cubicBezTo>
                    <a:pt x="6887473" y="4172502"/>
                    <a:pt x="6899781" y="4174144"/>
                    <a:pt x="6912702" y="4176336"/>
                  </a:cubicBezTo>
                  <a:cubicBezTo>
                    <a:pt x="6925011" y="4178528"/>
                    <a:pt x="6937932" y="4180170"/>
                    <a:pt x="6950238" y="4182362"/>
                  </a:cubicBezTo>
                  <a:cubicBezTo>
                    <a:pt x="6962547" y="4184552"/>
                    <a:pt x="6974853" y="4186196"/>
                    <a:pt x="6987776" y="4188388"/>
                  </a:cubicBezTo>
                  <a:cubicBezTo>
                    <a:pt x="7011159" y="4190031"/>
                    <a:pt x="7027159" y="4168666"/>
                    <a:pt x="7029007" y="4133608"/>
                  </a:cubicBezTo>
                  <a:lnTo>
                    <a:pt x="7033314" y="3962145"/>
                  </a:lnTo>
                  <a:cubicBezTo>
                    <a:pt x="7033314" y="3926538"/>
                    <a:pt x="7017928" y="3900242"/>
                    <a:pt x="6995161" y="3894765"/>
                  </a:cubicBezTo>
                  <a:lnTo>
                    <a:pt x="6994546" y="3895313"/>
                  </a:lnTo>
                  <a:cubicBezTo>
                    <a:pt x="6981622" y="3893670"/>
                    <a:pt x="6969316" y="3891478"/>
                    <a:pt x="6956392" y="3889834"/>
                  </a:cubicBezTo>
                  <a:cubicBezTo>
                    <a:pt x="6944086" y="3887644"/>
                    <a:pt x="6931780" y="3886000"/>
                    <a:pt x="6918857" y="3883808"/>
                  </a:cubicBezTo>
                  <a:cubicBezTo>
                    <a:pt x="6906548" y="3881618"/>
                    <a:pt x="6893627" y="3879974"/>
                    <a:pt x="6881319" y="3877784"/>
                  </a:cubicBezTo>
                  <a:cubicBezTo>
                    <a:pt x="6869013" y="3875592"/>
                    <a:pt x="6856089" y="3873948"/>
                    <a:pt x="6843783" y="3871758"/>
                  </a:cubicBezTo>
                  <a:close/>
                  <a:moveTo>
                    <a:pt x="6498567" y="3815333"/>
                  </a:moveTo>
                  <a:cubicBezTo>
                    <a:pt x="6496720" y="3815333"/>
                    <a:pt x="6456722" y="3813691"/>
                    <a:pt x="6453645" y="3868471"/>
                  </a:cubicBezTo>
                  <a:lnTo>
                    <a:pt x="6450568" y="4037743"/>
                  </a:lnTo>
                  <a:cubicBezTo>
                    <a:pt x="6451800" y="4093070"/>
                    <a:pt x="6491183" y="4105670"/>
                    <a:pt x="6493028" y="4105670"/>
                  </a:cubicBezTo>
                  <a:cubicBezTo>
                    <a:pt x="6504721" y="4107859"/>
                    <a:pt x="6517027" y="4110051"/>
                    <a:pt x="6529334" y="4112243"/>
                  </a:cubicBezTo>
                  <a:cubicBezTo>
                    <a:pt x="6541643" y="4114435"/>
                    <a:pt x="6553949" y="4116625"/>
                    <a:pt x="6566257" y="4118817"/>
                  </a:cubicBezTo>
                  <a:cubicBezTo>
                    <a:pt x="6578563" y="4121009"/>
                    <a:pt x="6590869" y="4123198"/>
                    <a:pt x="6603178" y="4125390"/>
                  </a:cubicBezTo>
                  <a:cubicBezTo>
                    <a:pt x="6615484" y="4127582"/>
                    <a:pt x="6627793" y="4129772"/>
                    <a:pt x="6640099" y="4131964"/>
                  </a:cubicBezTo>
                  <a:cubicBezTo>
                    <a:pt x="6662251" y="4134156"/>
                    <a:pt x="6678252" y="4112791"/>
                    <a:pt x="6680097" y="4078279"/>
                  </a:cubicBezTo>
                  <a:lnTo>
                    <a:pt x="6683789" y="3907912"/>
                  </a:lnTo>
                  <a:cubicBezTo>
                    <a:pt x="6683174" y="3872305"/>
                    <a:pt x="6668405" y="3846011"/>
                    <a:pt x="6646253" y="3840533"/>
                  </a:cubicBezTo>
                  <a:lnTo>
                    <a:pt x="6646253" y="3839438"/>
                  </a:lnTo>
                  <a:cubicBezTo>
                    <a:pt x="6633947" y="3837246"/>
                    <a:pt x="6621639" y="3835601"/>
                    <a:pt x="6609332" y="3833412"/>
                  </a:cubicBezTo>
                  <a:cubicBezTo>
                    <a:pt x="6597023" y="3831220"/>
                    <a:pt x="6584717" y="3829577"/>
                    <a:pt x="6572409" y="3827386"/>
                  </a:cubicBezTo>
                  <a:cubicBezTo>
                    <a:pt x="6560103" y="3825194"/>
                    <a:pt x="6547794" y="3823551"/>
                    <a:pt x="6535488" y="3821359"/>
                  </a:cubicBezTo>
                  <a:cubicBezTo>
                    <a:pt x="6523182" y="3819715"/>
                    <a:pt x="6510873" y="3817525"/>
                    <a:pt x="6498567" y="3815333"/>
                  </a:cubicBezTo>
                  <a:close/>
                  <a:moveTo>
                    <a:pt x="6128122" y="3746309"/>
                  </a:moveTo>
                  <a:cubicBezTo>
                    <a:pt x="6105967" y="3743572"/>
                    <a:pt x="6091199" y="3763293"/>
                    <a:pt x="6089354" y="3798352"/>
                  </a:cubicBezTo>
                  <a:lnTo>
                    <a:pt x="6086891" y="3965979"/>
                  </a:lnTo>
                  <a:cubicBezTo>
                    <a:pt x="6087506" y="4001039"/>
                    <a:pt x="6101660" y="4026785"/>
                    <a:pt x="6123812" y="4033359"/>
                  </a:cubicBezTo>
                  <a:cubicBezTo>
                    <a:pt x="6136121" y="4035551"/>
                    <a:pt x="6148427" y="4038290"/>
                    <a:pt x="6160735" y="4041029"/>
                  </a:cubicBezTo>
                  <a:cubicBezTo>
                    <a:pt x="6173042" y="4043219"/>
                    <a:pt x="6185351" y="4045958"/>
                    <a:pt x="6198272" y="4048698"/>
                  </a:cubicBezTo>
                  <a:cubicBezTo>
                    <a:pt x="6210580" y="4051437"/>
                    <a:pt x="6223501" y="4053629"/>
                    <a:pt x="6236424" y="4056366"/>
                  </a:cubicBezTo>
                  <a:cubicBezTo>
                    <a:pt x="6249346" y="4059105"/>
                    <a:pt x="6262269" y="4061297"/>
                    <a:pt x="6275193" y="4064037"/>
                  </a:cubicBezTo>
                  <a:cubicBezTo>
                    <a:pt x="6299805" y="4067323"/>
                    <a:pt x="6316421" y="4047053"/>
                    <a:pt x="6318268" y="4012543"/>
                  </a:cubicBezTo>
                  <a:lnTo>
                    <a:pt x="6321342" y="3843819"/>
                  </a:lnTo>
                  <a:cubicBezTo>
                    <a:pt x="6320727" y="3808760"/>
                    <a:pt x="6304729" y="3782466"/>
                    <a:pt x="6280729" y="3775892"/>
                  </a:cubicBezTo>
                  <a:lnTo>
                    <a:pt x="6279500" y="3776440"/>
                  </a:lnTo>
                  <a:cubicBezTo>
                    <a:pt x="6266577" y="3773700"/>
                    <a:pt x="6253655" y="3770961"/>
                    <a:pt x="6240731" y="3768771"/>
                  </a:cubicBezTo>
                  <a:cubicBezTo>
                    <a:pt x="6227808" y="3766032"/>
                    <a:pt x="6215502" y="3763840"/>
                    <a:pt x="6202579" y="3761101"/>
                  </a:cubicBezTo>
                  <a:cubicBezTo>
                    <a:pt x="6190273" y="3758909"/>
                    <a:pt x="6177349" y="3756172"/>
                    <a:pt x="6165043" y="3753980"/>
                  </a:cubicBezTo>
                  <a:cubicBezTo>
                    <a:pt x="6152736" y="3751240"/>
                    <a:pt x="6140428" y="3748501"/>
                    <a:pt x="6128122" y="3746309"/>
                  </a:cubicBezTo>
                  <a:close/>
                  <a:moveTo>
                    <a:pt x="5817365" y="3677287"/>
                  </a:moveTo>
                  <a:cubicBezTo>
                    <a:pt x="5798905" y="3674548"/>
                    <a:pt x="5786599" y="3694269"/>
                    <a:pt x="5785366" y="3728781"/>
                  </a:cubicBezTo>
                  <a:lnTo>
                    <a:pt x="5783521" y="3894218"/>
                  </a:lnTo>
                  <a:cubicBezTo>
                    <a:pt x="5784136" y="3928180"/>
                    <a:pt x="5796442" y="3954476"/>
                    <a:pt x="5814288" y="3961050"/>
                  </a:cubicBezTo>
                  <a:cubicBezTo>
                    <a:pt x="5824749" y="3963240"/>
                    <a:pt x="5834596" y="3965979"/>
                    <a:pt x="5845056" y="3968718"/>
                  </a:cubicBezTo>
                  <a:cubicBezTo>
                    <a:pt x="5854903" y="3971458"/>
                    <a:pt x="5865364" y="3973650"/>
                    <a:pt x="5875823" y="3976387"/>
                  </a:cubicBezTo>
                  <a:cubicBezTo>
                    <a:pt x="5886284" y="3978579"/>
                    <a:pt x="5896746" y="3981318"/>
                    <a:pt x="5907207" y="3984057"/>
                  </a:cubicBezTo>
                  <a:cubicBezTo>
                    <a:pt x="5918283" y="3986797"/>
                    <a:pt x="5928745" y="3988986"/>
                    <a:pt x="5939821" y="3991726"/>
                  </a:cubicBezTo>
                  <a:cubicBezTo>
                    <a:pt x="5960129" y="3994465"/>
                    <a:pt x="5973667" y="3974744"/>
                    <a:pt x="5975512" y="3940780"/>
                  </a:cubicBezTo>
                  <a:lnTo>
                    <a:pt x="5977974" y="3774248"/>
                  </a:lnTo>
                  <a:cubicBezTo>
                    <a:pt x="5977359" y="3739736"/>
                    <a:pt x="5964436" y="3713442"/>
                    <a:pt x="5944131" y="3706868"/>
                  </a:cubicBezTo>
                  <a:lnTo>
                    <a:pt x="5944131" y="3707965"/>
                  </a:lnTo>
                  <a:cubicBezTo>
                    <a:pt x="5933052" y="3705226"/>
                    <a:pt x="5921975" y="3703034"/>
                    <a:pt x="5911514" y="3700295"/>
                  </a:cubicBezTo>
                  <a:cubicBezTo>
                    <a:pt x="5900438" y="3697555"/>
                    <a:pt x="5889976" y="3695363"/>
                    <a:pt x="5879515" y="3692626"/>
                  </a:cubicBezTo>
                  <a:cubicBezTo>
                    <a:pt x="5869056" y="3689887"/>
                    <a:pt x="5858595" y="3687695"/>
                    <a:pt x="5848134" y="3684956"/>
                  </a:cubicBezTo>
                  <a:cubicBezTo>
                    <a:pt x="5837672" y="3682216"/>
                    <a:pt x="5827211" y="3680027"/>
                    <a:pt x="5817365" y="3677287"/>
                  </a:cubicBezTo>
                  <a:close/>
                  <a:moveTo>
                    <a:pt x="5563838" y="3608811"/>
                  </a:moveTo>
                  <a:cubicBezTo>
                    <a:pt x="5549070" y="3605524"/>
                    <a:pt x="5538609" y="3625246"/>
                    <a:pt x="5537991" y="3659209"/>
                  </a:cubicBezTo>
                  <a:lnTo>
                    <a:pt x="5536147" y="3823002"/>
                  </a:lnTo>
                  <a:cubicBezTo>
                    <a:pt x="5536762" y="3856966"/>
                    <a:pt x="5546608" y="3882713"/>
                    <a:pt x="5561376" y="3889287"/>
                  </a:cubicBezTo>
                  <a:cubicBezTo>
                    <a:pt x="5569376" y="3891478"/>
                    <a:pt x="5577375" y="3894218"/>
                    <a:pt x="5585991" y="3896957"/>
                  </a:cubicBezTo>
                  <a:cubicBezTo>
                    <a:pt x="5594605" y="3899147"/>
                    <a:pt x="5603221" y="3901886"/>
                    <a:pt x="5611836" y="3904625"/>
                  </a:cubicBezTo>
                  <a:cubicBezTo>
                    <a:pt x="5619835" y="3906817"/>
                    <a:pt x="5629066" y="3909557"/>
                    <a:pt x="5637680" y="3912294"/>
                  </a:cubicBezTo>
                  <a:cubicBezTo>
                    <a:pt x="5646294" y="3914486"/>
                    <a:pt x="5654911" y="3917225"/>
                    <a:pt x="5664140" y="3919964"/>
                  </a:cubicBezTo>
                  <a:cubicBezTo>
                    <a:pt x="5680140" y="3922704"/>
                    <a:pt x="5691831" y="3902981"/>
                    <a:pt x="5693064" y="3869566"/>
                  </a:cubicBezTo>
                  <a:lnTo>
                    <a:pt x="5694909" y="3704676"/>
                  </a:lnTo>
                  <a:cubicBezTo>
                    <a:pt x="5694294" y="3670166"/>
                    <a:pt x="5683217" y="3644420"/>
                    <a:pt x="5666602" y="3637846"/>
                  </a:cubicBezTo>
                  <a:lnTo>
                    <a:pt x="5667217" y="3639488"/>
                  </a:lnTo>
                  <a:cubicBezTo>
                    <a:pt x="5658603" y="3636749"/>
                    <a:pt x="5649372" y="3634557"/>
                    <a:pt x="5640758" y="3631820"/>
                  </a:cubicBezTo>
                  <a:cubicBezTo>
                    <a:pt x="5631526" y="3629081"/>
                    <a:pt x="5622912" y="3626889"/>
                    <a:pt x="5614298" y="3624150"/>
                  </a:cubicBezTo>
                  <a:cubicBezTo>
                    <a:pt x="5605681" y="3621410"/>
                    <a:pt x="5597682" y="3619220"/>
                    <a:pt x="5589068" y="3616481"/>
                  </a:cubicBezTo>
                  <a:cubicBezTo>
                    <a:pt x="5580452" y="3613742"/>
                    <a:pt x="5571838" y="3611550"/>
                    <a:pt x="5563838" y="3608811"/>
                  </a:cubicBezTo>
                  <a:close/>
                  <a:moveTo>
                    <a:pt x="5356462" y="3539241"/>
                  </a:moveTo>
                  <a:cubicBezTo>
                    <a:pt x="5344154" y="3536502"/>
                    <a:pt x="5336154" y="3555675"/>
                    <a:pt x="5335539" y="3589090"/>
                  </a:cubicBezTo>
                  <a:lnTo>
                    <a:pt x="5334310" y="3750693"/>
                  </a:lnTo>
                  <a:cubicBezTo>
                    <a:pt x="5334925" y="3784658"/>
                    <a:pt x="5342924" y="3809855"/>
                    <a:pt x="5354615" y="3816428"/>
                  </a:cubicBezTo>
                  <a:cubicBezTo>
                    <a:pt x="5361385" y="3818620"/>
                    <a:pt x="5368153" y="3821359"/>
                    <a:pt x="5374923" y="3824099"/>
                  </a:cubicBezTo>
                  <a:cubicBezTo>
                    <a:pt x="5381692" y="3826838"/>
                    <a:pt x="5388461" y="3829577"/>
                    <a:pt x="5395230" y="3832315"/>
                  </a:cubicBezTo>
                  <a:cubicBezTo>
                    <a:pt x="5401997" y="3834506"/>
                    <a:pt x="5409383" y="3837246"/>
                    <a:pt x="5416150" y="3839985"/>
                  </a:cubicBezTo>
                  <a:cubicBezTo>
                    <a:pt x="5422920" y="3842175"/>
                    <a:pt x="5430307" y="3844914"/>
                    <a:pt x="5437688" y="3847654"/>
                  </a:cubicBezTo>
                  <a:cubicBezTo>
                    <a:pt x="5450612" y="3850940"/>
                    <a:pt x="5459843" y="3831767"/>
                    <a:pt x="5461073" y="3798352"/>
                  </a:cubicBezTo>
                  <a:lnTo>
                    <a:pt x="5462920" y="3635107"/>
                  </a:lnTo>
                  <a:cubicBezTo>
                    <a:pt x="5462303" y="3601142"/>
                    <a:pt x="5453689" y="3575396"/>
                    <a:pt x="5440150" y="3568822"/>
                  </a:cubicBezTo>
                  <a:lnTo>
                    <a:pt x="5440150" y="3569917"/>
                  </a:lnTo>
                  <a:cubicBezTo>
                    <a:pt x="5432766" y="3567178"/>
                    <a:pt x="5425997" y="3564988"/>
                    <a:pt x="5418613" y="3562248"/>
                  </a:cubicBezTo>
                  <a:cubicBezTo>
                    <a:pt x="5411843" y="3559509"/>
                    <a:pt x="5404459" y="3557317"/>
                    <a:pt x="5397690" y="3554578"/>
                  </a:cubicBezTo>
                  <a:cubicBezTo>
                    <a:pt x="5390306" y="3551841"/>
                    <a:pt x="5383537" y="3549649"/>
                    <a:pt x="5376770" y="3546910"/>
                  </a:cubicBezTo>
                  <a:cubicBezTo>
                    <a:pt x="5370000" y="3544170"/>
                    <a:pt x="5363232" y="3541980"/>
                    <a:pt x="5356462" y="3539241"/>
                  </a:cubicBezTo>
                  <a:close/>
                  <a:moveTo>
                    <a:pt x="5190931" y="3469670"/>
                  </a:moveTo>
                  <a:cubicBezTo>
                    <a:pt x="5177393" y="3468025"/>
                    <a:pt x="5174315" y="3499798"/>
                    <a:pt x="5174315" y="3518971"/>
                  </a:cubicBezTo>
                  <a:lnTo>
                    <a:pt x="5173086" y="3678930"/>
                  </a:lnTo>
                  <a:cubicBezTo>
                    <a:pt x="5173086" y="3712894"/>
                    <a:pt x="5179855" y="3737546"/>
                    <a:pt x="5189084" y="3744119"/>
                  </a:cubicBezTo>
                  <a:cubicBezTo>
                    <a:pt x="5194623" y="3746309"/>
                    <a:pt x="5199545" y="3749049"/>
                    <a:pt x="5205085" y="3751788"/>
                  </a:cubicBezTo>
                  <a:cubicBezTo>
                    <a:pt x="5210621" y="3753980"/>
                    <a:pt x="5216161" y="3756719"/>
                    <a:pt x="5221698" y="3759456"/>
                  </a:cubicBezTo>
                  <a:cubicBezTo>
                    <a:pt x="5227237" y="3761648"/>
                    <a:pt x="5232774" y="3764388"/>
                    <a:pt x="5238313" y="3767127"/>
                  </a:cubicBezTo>
                  <a:cubicBezTo>
                    <a:pt x="5243851" y="3769319"/>
                    <a:pt x="5250004" y="3772058"/>
                    <a:pt x="5255544" y="3774795"/>
                  </a:cubicBezTo>
                  <a:cubicBezTo>
                    <a:pt x="5266005" y="3778082"/>
                    <a:pt x="5274004" y="3758909"/>
                    <a:pt x="5274619" y="3726041"/>
                  </a:cubicBezTo>
                  <a:lnTo>
                    <a:pt x="5275849" y="3564988"/>
                  </a:lnTo>
                  <a:cubicBezTo>
                    <a:pt x="5275234" y="3531571"/>
                    <a:pt x="5267850" y="3505824"/>
                    <a:pt x="5257389" y="3499250"/>
                  </a:cubicBezTo>
                  <a:lnTo>
                    <a:pt x="5257389" y="3500347"/>
                  </a:lnTo>
                  <a:cubicBezTo>
                    <a:pt x="5251236" y="3497608"/>
                    <a:pt x="5245698" y="3495416"/>
                    <a:pt x="5240158" y="3492677"/>
                  </a:cubicBezTo>
                  <a:cubicBezTo>
                    <a:pt x="5234621" y="3489938"/>
                    <a:pt x="5229082" y="3487748"/>
                    <a:pt x="5223545" y="3485008"/>
                  </a:cubicBezTo>
                  <a:cubicBezTo>
                    <a:pt x="5218005" y="3482269"/>
                    <a:pt x="5212468" y="3480077"/>
                    <a:pt x="5206929" y="3477338"/>
                  </a:cubicBezTo>
                  <a:cubicBezTo>
                    <a:pt x="5201393" y="3474599"/>
                    <a:pt x="5195853" y="3472409"/>
                    <a:pt x="5190931" y="3469670"/>
                  </a:cubicBezTo>
                  <a:close/>
                  <a:moveTo>
                    <a:pt x="5060473" y="3400645"/>
                  </a:moveTo>
                  <a:cubicBezTo>
                    <a:pt x="5052474" y="3397906"/>
                    <a:pt x="5047553" y="3416532"/>
                    <a:pt x="5046320" y="3449402"/>
                  </a:cubicBezTo>
                  <a:lnTo>
                    <a:pt x="5046320" y="3607168"/>
                  </a:lnTo>
                  <a:cubicBezTo>
                    <a:pt x="5046320" y="3640036"/>
                    <a:pt x="5051245" y="3664688"/>
                    <a:pt x="5058628" y="3671261"/>
                  </a:cubicBezTo>
                  <a:cubicBezTo>
                    <a:pt x="5062936" y="3673453"/>
                    <a:pt x="5066628" y="3676192"/>
                    <a:pt x="5070935" y="3678930"/>
                  </a:cubicBezTo>
                  <a:cubicBezTo>
                    <a:pt x="5075245" y="3681121"/>
                    <a:pt x="5079552" y="3683861"/>
                    <a:pt x="5083859" y="3686600"/>
                  </a:cubicBezTo>
                  <a:cubicBezTo>
                    <a:pt x="5087551" y="3688792"/>
                    <a:pt x="5092472" y="3691529"/>
                    <a:pt x="5096779" y="3694269"/>
                  </a:cubicBezTo>
                  <a:cubicBezTo>
                    <a:pt x="5101089" y="3696460"/>
                    <a:pt x="5106011" y="3699200"/>
                    <a:pt x="5110318" y="3701939"/>
                  </a:cubicBezTo>
                  <a:cubicBezTo>
                    <a:pt x="5118319" y="3705226"/>
                    <a:pt x="5124471" y="3686053"/>
                    <a:pt x="5125086" y="3653730"/>
                  </a:cubicBezTo>
                  <a:lnTo>
                    <a:pt x="5126318" y="3494321"/>
                  </a:lnTo>
                  <a:cubicBezTo>
                    <a:pt x="5126318" y="3461452"/>
                    <a:pt x="5120779" y="3436252"/>
                    <a:pt x="5112165" y="3429679"/>
                  </a:cubicBezTo>
                  <a:lnTo>
                    <a:pt x="5112165" y="3431323"/>
                  </a:lnTo>
                  <a:cubicBezTo>
                    <a:pt x="5107858" y="3428584"/>
                    <a:pt x="5103549" y="3425845"/>
                    <a:pt x="5098626" y="3423655"/>
                  </a:cubicBezTo>
                  <a:cubicBezTo>
                    <a:pt x="5094319" y="3420916"/>
                    <a:pt x="5090012" y="3418724"/>
                    <a:pt x="5085704" y="3415984"/>
                  </a:cubicBezTo>
                  <a:cubicBezTo>
                    <a:pt x="5081396" y="3413245"/>
                    <a:pt x="5077089" y="3411055"/>
                    <a:pt x="5072782" y="3408316"/>
                  </a:cubicBezTo>
                  <a:cubicBezTo>
                    <a:pt x="5069090" y="3405577"/>
                    <a:pt x="5064783" y="3402837"/>
                    <a:pt x="5060473" y="3400645"/>
                  </a:cubicBezTo>
                  <a:close/>
                  <a:moveTo>
                    <a:pt x="4955248" y="3332171"/>
                  </a:moveTo>
                  <a:cubicBezTo>
                    <a:pt x="4953403" y="3333813"/>
                    <a:pt x="4947864" y="3339292"/>
                    <a:pt x="4946634" y="3380377"/>
                  </a:cubicBezTo>
                  <a:lnTo>
                    <a:pt x="4946634" y="3536502"/>
                  </a:lnTo>
                  <a:cubicBezTo>
                    <a:pt x="4946634" y="3555127"/>
                    <a:pt x="4948479" y="3588543"/>
                    <a:pt x="4956478" y="3600047"/>
                  </a:cubicBezTo>
                  <a:cubicBezTo>
                    <a:pt x="4959555" y="3602785"/>
                    <a:pt x="4963247" y="3604976"/>
                    <a:pt x="4966325" y="3607716"/>
                  </a:cubicBezTo>
                  <a:cubicBezTo>
                    <a:pt x="4969402" y="3609908"/>
                    <a:pt x="4973093" y="3612647"/>
                    <a:pt x="4976170" y="3615384"/>
                  </a:cubicBezTo>
                  <a:cubicBezTo>
                    <a:pt x="4979863" y="3617576"/>
                    <a:pt x="4982940" y="3620315"/>
                    <a:pt x="4986632" y="3623055"/>
                  </a:cubicBezTo>
                  <a:cubicBezTo>
                    <a:pt x="4989709" y="3625246"/>
                    <a:pt x="4993401" y="3627986"/>
                    <a:pt x="4997093" y="3630723"/>
                  </a:cubicBezTo>
                  <a:cubicBezTo>
                    <a:pt x="4997708" y="3630723"/>
                    <a:pt x="4998938" y="3630723"/>
                    <a:pt x="4999555" y="3630723"/>
                  </a:cubicBezTo>
                  <a:cubicBezTo>
                    <a:pt x="5002015" y="3628533"/>
                    <a:pt x="5008169" y="3623602"/>
                    <a:pt x="5009400" y="3582516"/>
                  </a:cubicBezTo>
                  <a:lnTo>
                    <a:pt x="5009400" y="3425297"/>
                  </a:lnTo>
                  <a:cubicBezTo>
                    <a:pt x="5009400" y="3392430"/>
                    <a:pt x="5005092" y="3367230"/>
                    <a:pt x="4998323" y="3361204"/>
                  </a:cubicBezTo>
                  <a:lnTo>
                    <a:pt x="4997708" y="3362849"/>
                  </a:lnTo>
                  <a:cubicBezTo>
                    <a:pt x="4994016" y="3360109"/>
                    <a:pt x="4990939" y="3357918"/>
                    <a:pt x="4987247" y="3355178"/>
                  </a:cubicBezTo>
                  <a:cubicBezTo>
                    <a:pt x="4983555" y="3352439"/>
                    <a:pt x="4980477" y="3350249"/>
                    <a:pt x="4976785" y="3347510"/>
                  </a:cubicBezTo>
                  <a:cubicBezTo>
                    <a:pt x="4973709" y="3344770"/>
                    <a:pt x="4970017" y="3342579"/>
                    <a:pt x="4966939" y="3339839"/>
                  </a:cubicBezTo>
                  <a:cubicBezTo>
                    <a:pt x="4963247" y="3337102"/>
                    <a:pt x="4960170" y="3334910"/>
                    <a:pt x="4957095" y="3332171"/>
                  </a:cubicBezTo>
                  <a:cubicBezTo>
                    <a:pt x="4956478" y="3332171"/>
                    <a:pt x="4955863" y="3332171"/>
                    <a:pt x="4955248" y="3332171"/>
                  </a:cubicBezTo>
                  <a:close/>
                  <a:moveTo>
                    <a:pt x="4877097" y="3264791"/>
                  </a:moveTo>
                  <a:cubicBezTo>
                    <a:pt x="4875867" y="3266434"/>
                    <a:pt x="4871560" y="3271912"/>
                    <a:pt x="4870328" y="3312450"/>
                  </a:cubicBezTo>
                  <a:lnTo>
                    <a:pt x="4870328" y="3466383"/>
                  </a:lnTo>
                  <a:cubicBezTo>
                    <a:pt x="4870328" y="3485556"/>
                    <a:pt x="4871560" y="3518424"/>
                    <a:pt x="4877715" y="3529381"/>
                  </a:cubicBezTo>
                  <a:cubicBezTo>
                    <a:pt x="4880174" y="3531571"/>
                    <a:pt x="4882636" y="3534310"/>
                    <a:pt x="4885099" y="3537049"/>
                  </a:cubicBezTo>
                  <a:cubicBezTo>
                    <a:pt x="4887558" y="3539789"/>
                    <a:pt x="4890021" y="3541980"/>
                    <a:pt x="4892482" y="3544718"/>
                  </a:cubicBezTo>
                  <a:cubicBezTo>
                    <a:pt x="4894942" y="3547457"/>
                    <a:pt x="4898020" y="3549649"/>
                    <a:pt x="4900481" y="3552388"/>
                  </a:cubicBezTo>
                  <a:cubicBezTo>
                    <a:pt x="4902944" y="3554578"/>
                    <a:pt x="4905404" y="3557317"/>
                    <a:pt x="4908481" y="3560057"/>
                  </a:cubicBezTo>
                  <a:cubicBezTo>
                    <a:pt x="4909096" y="3560057"/>
                    <a:pt x="4910328" y="3560057"/>
                    <a:pt x="4910328" y="3560057"/>
                  </a:cubicBezTo>
                  <a:cubicBezTo>
                    <a:pt x="4912173" y="3557865"/>
                    <a:pt x="4917098" y="3552936"/>
                    <a:pt x="4918327" y="3512397"/>
                  </a:cubicBezTo>
                  <a:lnTo>
                    <a:pt x="4918327" y="3356823"/>
                  </a:lnTo>
                  <a:cubicBezTo>
                    <a:pt x="4918327" y="3341484"/>
                    <a:pt x="4917098" y="3304780"/>
                    <a:pt x="4909711" y="3293277"/>
                  </a:cubicBezTo>
                  <a:lnTo>
                    <a:pt x="4909711" y="3295467"/>
                  </a:lnTo>
                  <a:cubicBezTo>
                    <a:pt x="4907251" y="3292730"/>
                    <a:pt x="4904174" y="3290538"/>
                    <a:pt x="4901712" y="3287799"/>
                  </a:cubicBezTo>
                  <a:cubicBezTo>
                    <a:pt x="4899252" y="3285059"/>
                    <a:pt x="4896174" y="3282869"/>
                    <a:pt x="4893713" y="3280130"/>
                  </a:cubicBezTo>
                  <a:cubicBezTo>
                    <a:pt x="4891250" y="3277391"/>
                    <a:pt x="4888790" y="3275199"/>
                    <a:pt x="4886328" y="3272460"/>
                  </a:cubicBezTo>
                  <a:cubicBezTo>
                    <a:pt x="4883866" y="3269720"/>
                    <a:pt x="4881407" y="3266983"/>
                    <a:pt x="4878944" y="3264791"/>
                  </a:cubicBezTo>
                  <a:cubicBezTo>
                    <a:pt x="4878329" y="3264791"/>
                    <a:pt x="4877097" y="3264791"/>
                    <a:pt x="4877097" y="3264791"/>
                  </a:cubicBezTo>
                  <a:close/>
                  <a:moveTo>
                    <a:pt x="4816794" y="3196864"/>
                  </a:moveTo>
                  <a:cubicBezTo>
                    <a:pt x="4815561" y="3198506"/>
                    <a:pt x="4811870" y="3203985"/>
                    <a:pt x="4811254" y="3243974"/>
                  </a:cubicBezTo>
                  <a:lnTo>
                    <a:pt x="4811254" y="3396264"/>
                  </a:lnTo>
                  <a:cubicBezTo>
                    <a:pt x="4811870" y="3414342"/>
                    <a:pt x="4812485" y="3447210"/>
                    <a:pt x="4817409" y="3458165"/>
                  </a:cubicBezTo>
                  <a:cubicBezTo>
                    <a:pt x="4819253" y="3460904"/>
                    <a:pt x="4821101" y="3463096"/>
                    <a:pt x="4822945" y="3465835"/>
                  </a:cubicBezTo>
                  <a:cubicBezTo>
                    <a:pt x="4825408" y="3468575"/>
                    <a:pt x="4827255" y="3470764"/>
                    <a:pt x="4829100" y="3473504"/>
                  </a:cubicBezTo>
                  <a:cubicBezTo>
                    <a:pt x="4830947" y="3476243"/>
                    <a:pt x="4833407" y="3478435"/>
                    <a:pt x="4835254" y="3481174"/>
                  </a:cubicBezTo>
                  <a:cubicBezTo>
                    <a:pt x="4837099" y="3483912"/>
                    <a:pt x="4838946" y="3486103"/>
                    <a:pt x="4841409" y="3488843"/>
                  </a:cubicBezTo>
                  <a:cubicBezTo>
                    <a:pt x="4841409" y="3488843"/>
                    <a:pt x="4842638" y="3488843"/>
                    <a:pt x="4842638" y="3488843"/>
                  </a:cubicBezTo>
                  <a:cubicBezTo>
                    <a:pt x="4843868" y="3487198"/>
                    <a:pt x="4848176" y="3482269"/>
                    <a:pt x="4848790" y="3442278"/>
                  </a:cubicBezTo>
                  <a:lnTo>
                    <a:pt x="4848790" y="3288893"/>
                  </a:lnTo>
                  <a:cubicBezTo>
                    <a:pt x="4848790" y="3270270"/>
                    <a:pt x="4847561" y="3237400"/>
                    <a:pt x="4842023" y="3226445"/>
                  </a:cubicBezTo>
                  <a:lnTo>
                    <a:pt x="4842638" y="3226445"/>
                  </a:lnTo>
                  <a:cubicBezTo>
                    <a:pt x="4840791" y="3223706"/>
                    <a:pt x="4838331" y="3220966"/>
                    <a:pt x="4836484" y="3218777"/>
                  </a:cubicBezTo>
                  <a:cubicBezTo>
                    <a:pt x="4834639" y="3216585"/>
                    <a:pt x="4832177" y="3213845"/>
                    <a:pt x="4830330" y="3211653"/>
                  </a:cubicBezTo>
                  <a:cubicBezTo>
                    <a:pt x="4828485" y="3208914"/>
                    <a:pt x="4826023" y="3206724"/>
                    <a:pt x="4824178" y="3203985"/>
                  </a:cubicBezTo>
                  <a:cubicBezTo>
                    <a:pt x="4821716" y="3201793"/>
                    <a:pt x="4819869" y="3199054"/>
                    <a:pt x="4818024" y="3196864"/>
                  </a:cubicBezTo>
                  <a:cubicBezTo>
                    <a:pt x="4817409" y="3196864"/>
                    <a:pt x="4816794" y="3196864"/>
                    <a:pt x="4816794" y="3196864"/>
                  </a:cubicBezTo>
                  <a:close/>
                  <a:moveTo>
                    <a:pt x="4768180" y="3128387"/>
                  </a:moveTo>
                  <a:cubicBezTo>
                    <a:pt x="4766949" y="3130579"/>
                    <a:pt x="4764487" y="3135508"/>
                    <a:pt x="4763873" y="3174952"/>
                  </a:cubicBezTo>
                  <a:lnTo>
                    <a:pt x="4763873" y="3325597"/>
                  </a:lnTo>
                  <a:cubicBezTo>
                    <a:pt x="4763873" y="3343676"/>
                    <a:pt x="4764487" y="3375996"/>
                    <a:pt x="4768794" y="3386951"/>
                  </a:cubicBezTo>
                  <a:cubicBezTo>
                    <a:pt x="4770641" y="3389690"/>
                    <a:pt x="4771872" y="3391882"/>
                    <a:pt x="4773719" y="3394619"/>
                  </a:cubicBezTo>
                  <a:cubicBezTo>
                    <a:pt x="4775564" y="3397359"/>
                    <a:pt x="4776796" y="3399551"/>
                    <a:pt x="4778640" y="3402290"/>
                  </a:cubicBezTo>
                  <a:cubicBezTo>
                    <a:pt x="4780486" y="3405029"/>
                    <a:pt x="4781718" y="3407219"/>
                    <a:pt x="4783562" y="3409958"/>
                  </a:cubicBezTo>
                  <a:cubicBezTo>
                    <a:pt x="4785410" y="3412698"/>
                    <a:pt x="4786640" y="3414889"/>
                    <a:pt x="4788487" y="3417629"/>
                  </a:cubicBezTo>
                  <a:cubicBezTo>
                    <a:pt x="4789102" y="3417629"/>
                    <a:pt x="4789717" y="3417629"/>
                    <a:pt x="4789717" y="3417629"/>
                  </a:cubicBezTo>
                  <a:cubicBezTo>
                    <a:pt x="4790947" y="3415984"/>
                    <a:pt x="4794024" y="3411055"/>
                    <a:pt x="4794639" y="3371612"/>
                  </a:cubicBezTo>
                  <a:lnTo>
                    <a:pt x="4794639" y="3219871"/>
                  </a:lnTo>
                  <a:cubicBezTo>
                    <a:pt x="4794639" y="3201246"/>
                    <a:pt x="4794024" y="3168926"/>
                    <a:pt x="4789102" y="3157970"/>
                  </a:cubicBezTo>
                  <a:lnTo>
                    <a:pt x="4789102" y="3156873"/>
                  </a:lnTo>
                  <a:cubicBezTo>
                    <a:pt x="4787872" y="3154682"/>
                    <a:pt x="4786025" y="3151944"/>
                    <a:pt x="4784180" y="3149752"/>
                  </a:cubicBezTo>
                  <a:cubicBezTo>
                    <a:pt x="4782332" y="3147561"/>
                    <a:pt x="4781103" y="3144821"/>
                    <a:pt x="4779255" y="3142631"/>
                  </a:cubicBezTo>
                  <a:cubicBezTo>
                    <a:pt x="4777411" y="3140440"/>
                    <a:pt x="4776179" y="3137700"/>
                    <a:pt x="4774333" y="3135508"/>
                  </a:cubicBezTo>
                  <a:cubicBezTo>
                    <a:pt x="4772487" y="3133319"/>
                    <a:pt x="4770641" y="3130579"/>
                    <a:pt x="4769409" y="3128387"/>
                  </a:cubicBezTo>
                  <a:cubicBezTo>
                    <a:pt x="4768794" y="3128387"/>
                    <a:pt x="4768180" y="3128387"/>
                    <a:pt x="4768180" y="3128387"/>
                  </a:cubicBezTo>
                  <a:close/>
                  <a:moveTo>
                    <a:pt x="4726334" y="3059913"/>
                  </a:moveTo>
                  <a:cubicBezTo>
                    <a:pt x="4725104" y="3062105"/>
                    <a:pt x="4722642" y="3067034"/>
                    <a:pt x="4722027" y="3105928"/>
                  </a:cubicBezTo>
                  <a:lnTo>
                    <a:pt x="4722027" y="3254383"/>
                  </a:lnTo>
                  <a:cubicBezTo>
                    <a:pt x="4722027" y="3272460"/>
                    <a:pt x="4722642" y="3304232"/>
                    <a:pt x="4726334" y="3315190"/>
                  </a:cubicBezTo>
                  <a:cubicBezTo>
                    <a:pt x="4727567" y="3317927"/>
                    <a:pt x="4729411" y="3320119"/>
                    <a:pt x="4730643" y="3322858"/>
                  </a:cubicBezTo>
                  <a:cubicBezTo>
                    <a:pt x="4731874" y="3325597"/>
                    <a:pt x="4733720" y="3327789"/>
                    <a:pt x="4734950" y="3330526"/>
                  </a:cubicBezTo>
                  <a:cubicBezTo>
                    <a:pt x="4736181" y="3333266"/>
                    <a:pt x="4738027" y="3335458"/>
                    <a:pt x="4739257" y="3338197"/>
                  </a:cubicBezTo>
                  <a:cubicBezTo>
                    <a:pt x="4740488" y="3340936"/>
                    <a:pt x="4742334" y="3343676"/>
                    <a:pt x="4743565" y="3345865"/>
                  </a:cubicBezTo>
                  <a:cubicBezTo>
                    <a:pt x="4744795" y="3345865"/>
                    <a:pt x="4744795" y="3345865"/>
                    <a:pt x="4744795" y="3345865"/>
                  </a:cubicBezTo>
                  <a:cubicBezTo>
                    <a:pt x="4746027" y="3344223"/>
                    <a:pt x="4749104" y="3339292"/>
                    <a:pt x="4749104" y="3300398"/>
                  </a:cubicBezTo>
                  <a:lnTo>
                    <a:pt x="4749104" y="3150847"/>
                  </a:lnTo>
                  <a:cubicBezTo>
                    <a:pt x="4749104" y="3136058"/>
                    <a:pt x="4748489" y="3100998"/>
                    <a:pt x="4744795" y="3089494"/>
                  </a:cubicBezTo>
                  <a:lnTo>
                    <a:pt x="4744795" y="3088399"/>
                  </a:lnTo>
                  <a:cubicBezTo>
                    <a:pt x="4743565" y="3086207"/>
                    <a:pt x="4741720" y="3083468"/>
                    <a:pt x="4740488" y="3081276"/>
                  </a:cubicBezTo>
                  <a:cubicBezTo>
                    <a:pt x="4739257" y="3079086"/>
                    <a:pt x="4737413" y="3076347"/>
                    <a:pt x="4736181" y="3074155"/>
                  </a:cubicBezTo>
                  <a:cubicBezTo>
                    <a:pt x="4734950" y="3071965"/>
                    <a:pt x="4733103" y="3069226"/>
                    <a:pt x="4731874" y="3067034"/>
                  </a:cubicBezTo>
                  <a:cubicBezTo>
                    <a:pt x="4730643" y="3064842"/>
                    <a:pt x="4728796" y="3062105"/>
                    <a:pt x="4727567" y="3059913"/>
                  </a:cubicBezTo>
                  <a:cubicBezTo>
                    <a:pt x="4726334" y="3059913"/>
                    <a:pt x="4726334" y="3059913"/>
                    <a:pt x="4726334" y="3059913"/>
                  </a:cubicBezTo>
                  <a:close/>
                  <a:moveTo>
                    <a:pt x="4686954" y="2995820"/>
                  </a:moveTo>
                  <a:cubicBezTo>
                    <a:pt x="4685721" y="2998010"/>
                    <a:pt x="4683259" y="3002941"/>
                    <a:pt x="4683259" y="3041835"/>
                  </a:cubicBezTo>
                  <a:lnTo>
                    <a:pt x="4683259" y="3188646"/>
                  </a:lnTo>
                  <a:cubicBezTo>
                    <a:pt x="4683259" y="3202341"/>
                    <a:pt x="4683877" y="3236853"/>
                    <a:pt x="4687569" y="3247810"/>
                  </a:cubicBezTo>
                  <a:cubicBezTo>
                    <a:pt x="4689413" y="3250000"/>
                    <a:pt x="4690643" y="3252739"/>
                    <a:pt x="4691876" y="3254931"/>
                  </a:cubicBezTo>
                  <a:cubicBezTo>
                    <a:pt x="4693105" y="3257121"/>
                    <a:pt x="4694952" y="3259860"/>
                    <a:pt x="4696183" y="3262052"/>
                  </a:cubicBezTo>
                  <a:cubicBezTo>
                    <a:pt x="4698029" y="3264244"/>
                    <a:pt x="4699260" y="3266983"/>
                    <a:pt x="4700490" y="3269173"/>
                  </a:cubicBezTo>
                  <a:cubicBezTo>
                    <a:pt x="4702337" y="3271365"/>
                    <a:pt x="4703567" y="3274104"/>
                    <a:pt x="4704799" y="3276294"/>
                  </a:cubicBezTo>
                  <a:cubicBezTo>
                    <a:pt x="4705414" y="3276294"/>
                    <a:pt x="4705414" y="3276294"/>
                    <a:pt x="4705414" y="3276294"/>
                  </a:cubicBezTo>
                  <a:cubicBezTo>
                    <a:pt x="4706029" y="3274651"/>
                    <a:pt x="4709106" y="3269720"/>
                    <a:pt x="4709106" y="3230827"/>
                  </a:cubicBezTo>
                  <a:lnTo>
                    <a:pt x="4709106" y="3082920"/>
                  </a:lnTo>
                  <a:cubicBezTo>
                    <a:pt x="4709106" y="3064842"/>
                    <a:pt x="4708489" y="3033069"/>
                    <a:pt x="4704799" y="3022661"/>
                  </a:cubicBezTo>
                  <a:lnTo>
                    <a:pt x="4705414" y="3022114"/>
                  </a:lnTo>
                  <a:cubicBezTo>
                    <a:pt x="4703567" y="3019922"/>
                    <a:pt x="4702337" y="3017732"/>
                    <a:pt x="4701104" y="3015540"/>
                  </a:cubicBezTo>
                  <a:cubicBezTo>
                    <a:pt x="4699260" y="3013349"/>
                    <a:pt x="4698029" y="3011159"/>
                    <a:pt x="4696797" y="3008967"/>
                  </a:cubicBezTo>
                  <a:cubicBezTo>
                    <a:pt x="4694952" y="3006775"/>
                    <a:pt x="4693720" y="3004583"/>
                    <a:pt x="4692490" y="3002393"/>
                  </a:cubicBezTo>
                  <a:cubicBezTo>
                    <a:pt x="4690643" y="3000202"/>
                    <a:pt x="4689413" y="2998010"/>
                    <a:pt x="4688183" y="2995820"/>
                  </a:cubicBezTo>
                  <a:cubicBezTo>
                    <a:pt x="4687569" y="2995820"/>
                    <a:pt x="4686954" y="2995820"/>
                    <a:pt x="4686954" y="2995820"/>
                  </a:cubicBezTo>
                  <a:close/>
                  <a:moveTo>
                    <a:pt x="4648800" y="2931727"/>
                  </a:moveTo>
                  <a:cubicBezTo>
                    <a:pt x="4647571" y="2933917"/>
                    <a:pt x="4644493" y="2938848"/>
                    <a:pt x="4644493" y="2977194"/>
                  </a:cubicBezTo>
                  <a:lnTo>
                    <a:pt x="4644493" y="3122361"/>
                  </a:lnTo>
                  <a:cubicBezTo>
                    <a:pt x="4644493" y="3136058"/>
                    <a:pt x="4645108" y="3170020"/>
                    <a:pt x="4649415" y="3180978"/>
                  </a:cubicBezTo>
                  <a:cubicBezTo>
                    <a:pt x="4650646" y="3183167"/>
                    <a:pt x="4652492" y="3185907"/>
                    <a:pt x="4653722" y="3188099"/>
                  </a:cubicBezTo>
                  <a:cubicBezTo>
                    <a:pt x="4654953" y="3190291"/>
                    <a:pt x="4656799" y="3193028"/>
                    <a:pt x="4658030" y="3195220"/>
                  </a:cubicBezTo>
                  <a:cubicBezTo>
                    <a:pt x="4659262" y="3197412"/>
                    <a:pt x="4661106" y="3200151"/>
                    <a:pt x="4662339" y="3202341"/>
                  </a:cubicBezTo>
                  <a:cubicBezTo>
                    <a:pt x="4663569" y="3205080"/>
                    <a:pt x="4665416" y="3207272"/>
                    <a:pt x="4666646" y="3209464"/>
                  </a:cubicBezTo>
                  <a:cubicBezTo>
                    <a:pt x="4666646" y="3209464"/>
                    <a:pt x="4667261" y="3209464"/>
                    <a:pt x="4667261" y="3209464"/>
                  </a:cubicBezTo>
                  <a:cubicBezTo>
                    <a:pt x="4667876" y="3207819"/>
                    <a:pt x="4670953" y="3202890"/>
                    <a:pt x="4670953" y="3164544"/>
                  </a:cubicBezTo>
                  <a:lnTo>
                    <a:pt x="4670953" y="3018280"/>
                  </a:lnTo>
                  <a:cubicBezTo>
                    <a:pt x="4670953" y="3004036"/>
                    <a:pt x="4670338" y="2969526"/>
                    <a:pt x="4666646" y="2959116"/>
                  </a:cubicBezTo>
                  <a:lnTo>
                    <a:pt x="4667261" y="2958021"/>
                  </a:lnTo>
                  <a:cubicBezTo>
                    <a:pt x="4666031" y="2955829"/>
                    <a:pt x="4664798" y="2953639"/>
                    <a:pt x="4662954" y="2951448"/>
                  </a:cubicBezTo>
                  <a:cubicBezTo>
                    <a:pt x="4661721" y="2949256"/>
                    <a:pt x="4659877" y="2947064"/>
                    <a:pt x="4658646" y="2944874"/>
                  </a:cubicBezTo>
                  <a:cubicBezTo>
                    <a:pt x="4657414" y="2942682"/>
                    <a:pt x="4656185" y="2940490"/>
                    <a:pt x="4654338" y="2938301"/>
                  </a:cubicBezTo>
                  <a:cubicBezTo>
                    <a:pt x="4653107" y="2936109"/>
                    <a:pt x="4651263" y="2933917"/>
                    <a:pt x="4650031" y="2931727"/>
                  </a:cubicBezTo>
                  <a:cubicBezTo>
                    <a:pt x="4648800" y="2931727"/>
                    <a:pt x="4648800" y="2931727"/>
                    <a:pt x="4648800" y="2931727"/>
                  </a:cubicBezTo>
                  <a:close/>
                  <a:moveTo>
                    <a:pt x="4603878" y="2868729"/>
                  </a:moveTo>
                  <a:cubicBezTo>
                    <a:pt x="4602648" y="2870921"/>
                    <a:pt x="4598956" y="2875850"/>
                    <a:pt x="4598956" y="2913649"/>
                  </a:cubicBezTo>
                  <a:lnTo>
                    <a:pt x="4598956" y="3057174"/>
                  </a:lnTo>
                  <a:cubicBezTo>
                    <a:pt x="4598956" y="3074702"/>
                    <a:pt x="4599571" y="3104833"/>
                    <a:pt x="4604493" y="3115240"/>
                  </a:cubicBezTo>
                  <a:cubicBezTo>
                    <a:pt x="4605726" y="3117980"/>
                    <a:pt x="4607570" y="3120172"/>
                    <a:pt x="4609417" y="3122361"/>
                  </a:cubicBezTo>
                  <a:cubicBezTo>
                    <a:pt x="4611262" y="3125101"/>
                    <a:pt x="4612494" y="3127293"/>
                    <a:pt x="4614340" y="3129484"/>
                  </a:cubicBezTo>
                  <a:cubicBezTo>
                    <a:pt x="4616186" y="3132222"/>
                    <a:pt x="4617416" y="3134413"/>
                    <a:pt x="4619264" y="3136605"/>
                  </a:cubicBezTo>
                  <a:cubicBezTo>
                    <a:pt x="4621108" y="3139345"/>
                    <a:pt x="4622339" y="3141534"/>
                    <a:pt x="4624186" y="3143726"/>
                  </a:cubicBezTo>
                  <a:cubicBezTo>
                    <a:pt x="4624800" y="3143726"/>
                    <a:pt x="4625415" y="3143726"/>
                    <a:pt x="4625415" y="3143726"/>
                  </a:cubicBezTo>
                  <a:cubicBezTo>
                    <a:pt x="4626648" y="3142084"/>
                    <a:pt x="4629725" y="3137153"/>
                    <a:pt x="4629725" y="3099354"/>
                  </a:cubicBezTo>
                  <a:lnTo>
                    <a:pt x="4629725" y="2954734"/>
                  </a:lnTo>
                  <a:cubicBezTo>
                    <a:pt x="4629725" y="2937204"/>
                    <a:pt x="4629107" y="2905980"/>
                    <a:pt x="4624800" y="2896120"/>
                  </a:cubicBezTo>
                  <a:lnTo>
                    <a:pt x="4625415" y="2895023"/>
                  </a:lnTo>
                  <a:cubicBezTo>
                    <a:pt x="4623571" y="2892833"/>
                    <a:pt x="4622339" y="2890641"/>
                    <a:pt x="4620493" y="2888450"/>
                  </a:cubicBezTo>
                  <a:cubicBezTo>
                    <a:pt x="4619264" y="2886258"/>
                    <a:pt x="4617416" y="2884068"/>
                    <a:pt x="4615572" y="2881876"/>
                  </a:cubicBezTo>
                  <a:cubicBezTo>
                    <a:pt x="4614340" y="2879684"/>
                    <a:pt x="4612494" y="2877494"/>
                    <a:pt x="4610648" y="2875302"/>
                  </a:cubicBezTo>
                  <a:cubicBezTo>
                    <a:pt x="4608802" y="2873111"/>
                    <a:pt x="4606955" y="2870921"/>
                    <a:pt x="4605110" y="2868729"/>
                  </a:cubicBezTo>
                  <a:cubicBezTo>
                    <a:pt x="4604493" y="2868729"/>
                    <a:pt x="4603878" y="2868729"/>
                    <a:pt x="4603878" y="2868729"/>
                  </a:cubicBezTo>
                  <a:close/>
                  <a:moveTo>
                    <a:pt x="4549726" y="2808470"/>
                  </a:moveTo>
                  <a:cubicBezTo>
                    <a:pt x="4548497" y="2810115"/>
                    <a:pt x="4544190" y="2815591"/>
                    <a:pt x="4544190" y="2852843"/>
                  </a:cubicBezTo>
                  <a:lnTo>
                    <a:pt x="4544190" y="2994175"/>
                  </a:lnTo>
                  <a:cubicBezTo>
                    <a:pt x="4544190" y="3011159"/>
                    <a:pt x="4545419" y="3041287"/>
                    <a:pt x="4550959" y="3051695"/>
                  </a:cubicBezTo>
                  <a:cubicBezTo>
                    <a:pt x="4552804" y="3053887"/>
                    <a:pt x="4555266" y="3056079"/>
                    <a:pt x="4557111" y="3058268"/>
                  </a:cubicBezTo>
                  <a:cubicBezTo>
                    <a:pt x="4558958" y="3060460"/>
                    <a:pt x="4561421" y="3062652"/>
                    <a:pt x="4563265" y="3064842"/>
                  </a:cubicBezTo>
                  <a:cubicBezTo>
                    <a:pt x="4565112" y="3067581"/>
                    <a:pt x="4567572" y="3069773"/>
                    <a:pt x="4569420" y="3071965"/>
                  </a:cubicBezTo>
                  <a:cubicBezTo>
                    <a:pt x="4571879" y="3074155"/>
                    <a:pt x="4573727" y="3076347"/>
                    <a:pt x="4575571" y="3078539"/>
                  </a:cubicBezTo>
                  <a:cubicBezTo>
                    <a:pt x="4575571" y="3078539"/>
                    <a:pt x="4576803" y="3078539"/>
                    <a:pt x="4576803" y="3078539"/>
                  </a:cubicBezTo>
                  <a:cubicBezTo>
                    <a:pt x="4578034" y="3076894"/>
                    <a:pt x="4581726" y="3071965"/>
                    <a:pt x="4581726" y="3034714"/>
                  </a:cubicBezTo>
                  <a:lnTo>
                    <a:pt x="4581726" y="2891736"/>
                  </a:lnTo>
                  <a:cubicBezTo>
                    <a:pt x="4581726" y="2874208"/>
                    <a:pt x="4580495" y="2843530"/>
                    <a:pt x="4575571" y="2833669"/>
                  </a:cubicBezTo>
                  <a:lnTo>
                    <a:pt x="4575571" y="2834764"/>
                  </a:lnTo>
                  <a:cubicBezTo>
                    <a:pt x="4573727" y="2832575"/>
                    <a:pt x="4571264" y="2830383"/>
                    <a:pt x="4569420" y="2828191"/>
                  </a:cubicBezTo>
                  <a:cubicBezTo>
                    <a:pt x="4567572" y="2826001"/>
                    <a:pt x="4565112" y="2823809"/>
                    <a:pt x="4563265" y="2821617"/>
                  </a:cubicBezTo>
                  <a:cubicBezTo>
                    <a:pt x="4561421" y="2819428"/>
                    <a:pt x="4558958" y="2817236"/>
                    <a:pt x="4557111" y="2815044"/>
                  </a:cubicBezTo>
                  <a:cubicBezTo>
                    <a:pt x="4555266" y="2812854"/>
                    <a:pt x="4552804" y="2810662"/>
                    <a:pt x="4550959" y="2808470"/>
                  </a:cubicBezTo>
                  <a:cubicBezTo>
                    <a:pt x="4550959" y="2808470"/>
                    <a:pt x="4549726" y="2808470"/>
                    <a:pt x="4549726" y="2808470"/>
                  </a:cubicBezTo>
                  <a:close/>
                  <a:moveTo>
                    <a:pt x="4482654" y="2748761"/>
                  </a:moveTo>
                  <a:cubicBezTo>
                    <a:pt x="4480807" y="2750403"/>
                    <a:pt x="4475885" y="2755882"/>
                    <a:pt x="4475885" y="2792584"/>
                  </a:cubicBezTo>
                  <a:lnTo>
                    <a:pt x="4475885" y="2932822"/>
                  </a:lnTo>
                  <a:cubicBezTo>
                    <a:pt x="4475885" y="2946516"/>
                    <a:pt x="4476500" y="2979386"/>
                    <a:pt x="4483884" y="2989794"/>
                  </a:cubicBezTo>
                  <a:cubicBezTo>
                    <a:pt x="4486961" y="2991986"/>
                    <a:pt x="4489424" y="2994175"/>
                    <a:pt x="4491883" y="2996367"/>
                  </a:cubicBezTo>
                  <a:cubicBezTo>
                    <a:pt x="4494346" y="2998559"/>
                    <a:pt x="4496806" y="3000749"/>
                    <a:pt x="4499267" y="3002941"/>
                  </a:cubicBezTo>
                  <a:cubicBezTo>
                    <a:pt x="4501730" y="3005133"/>
                    <a:pt x="4504192" y="3007323"/>
                    <a:pt x="4506652" y="3009514"/>
                  </a:cubicBezTo>
                  <a:cubicBezTo>
                    <a:pt x="4509114" y="3011706"/>
                    <a:pt x="4511576" y="3013896"/>
                    <a:pt x="4514036" y="3016088"/>
                  </a:cubicBezTo>
                  <a:cubicBezTo>
                    <a:pt x="4514651" y="3016088"/>
                    <a:pt x="4515883" y="3016088"/>
                    <a:pt x="4515883" y="3016088"/>
                  </a:cubicBezTo>
                  <a:cubicBezTo>
                    <a:pt x="4517728" y="3014446"/>
                    <a:pt x="4522038" y="3010062"/>
                    <a:pt x="4522038" y="2972813"/>
                  </a:cubicBezTo>
                  <a:lnTo>
                    <a:pt x="4522038" y="2831478"/>
                  </a:lnTo>
                  <a:cubicBezTo>
                    <a:pt x="4522038" y="2814496"/>
                    <a:pt x="4520805" y="2784368"/>
                    <a:pt x="4514651" y="2774508"/>
                  </a:cubicBezTo>
                  <a:lnTo>
                    <a:pt x="4514651" y="2775055"/>
                  </a:lnTo>
                  <a:cubicBezTo>
                    <a:pt x="4512191" y="2772863"/>
                    <a:pt x="4509729" y="2770671"/>
                    <a:pt x="4507269" y="2768482"/>
                  </a:cubicBezTo>
                  <a:cubicBezTo>
                    <a:pt x="4504807" y="2766290"/>
                    <a:pt x="4502345" y="2764098"/>
                    <a:pt x="4499882" y="2761908"/>
                  </a:cubicBezTo>
                  <a:cubicBezTo>
                    <a:pt x="4497423" y="2759716"/>
                    <a:pt x="4494960" y="2757524"/>
                    <a:pt x="4492499" y="2755335"/>
                  </a:cubicBezTo>
                  <a:cubicBezTo>
                    <a:pt x="4489424" y="2753143"/>
                    <a:pt x="4486961" y="2750951"/>
                    <a:pt x="4484499" y="2748761"/>
                  </a:cubicBezTo>
                  <a:cubicBezTo>
                    <a:pt x="4483884" y="2748761"/>
                    <a:pt x="4482654" y="2748761"/>
                    <a:pt x="4482654" y="2748761"/>
                  </a:cubicBezTo>
                  <a:close/>
                  <a:moveTo>
                    <a:pt x="4401426" y="2690145"/>
                  </a:moveTo>
                  <a:cubicBezTo>
                    <a:pt x="4394657" y="2692884"/>
                    <a:pt x="4392812" y="2715344"/>
                    <a:pt x="4392812" y="2733422"/>
                  </a:cubicBezTo>
                  <a:lnTo>
                    <a:pt x="4392812" y="2872016"/>
                  </a:lnTo>
                  <a:cubicBezTo>
                    <a:pt x="4393427" y="2900502"/>
                    <a:pt x="4397119" y="2922414"/>
                    <a:pt x="4403273" y="2927893"/>
                  </a:cubicBezTo>
                  <a:cubicBezTo>
                    <a:pt x="4406348" y="2930083"/>
                    <a:pt x="4409425" y="2932274"/>
                    <a:pt x="4412503" y="2934466"/>
                  </a:cubicBezTo>
                  <a:cubicBezTo>
                    <a:pt x="4415579" y="2936656"/>
                    <a:pt x="4418656" y="2938848"/>
                    <a:pt x="4421734" y="2941040"/>
                  </a:cubicBezTo>
                  <a:cubicBezTo>
                    <a:pt x="4424809" y="2943230"/>
                    <a:pt x="4427885" y="2945421"/>
                    <a:pt x="4430962" y="2947613"/>
                  </a:cubicBezTo>
                  <a:cubicBezTo>
                    <a:pt x="4434040" y="2949803"/>
                    <a:pt x="4437117" y="2951995"/>
                    <a:pt x="4440194" y="2954187"/>
                  </a:cubicBezTo>
                  <a:cubicBezTo>
                    <a:pt x="4440809" y="2954187"/>
                    <a:pt x="4442039" y="2954187"/>
                    <a:pt x="4442039" y="2954187"/>
                  </a:cubicBezTo>
                  <a:cubicBezTo>
                    <a:pt x="4444501" y="2952542"/>
                    <a:pt x="4449423" y="2948161"/>
                    <a:pt x="4449423" y="2911457"/>
                  </a:cubicBezTo>
                  <a:lnTo>
                    <a:pt x="4449423" y="2771768"/>
                  </a:lnTo>
                  <a:cubicBezTo>
                    <a:pt x="4449423" y="2754785"/>
                    <a:pt x="4447578" y="2725204"/>
                    <a:pt x="4440194" y="2715344"/>
                  </a:cubicBezTo>
                  <a:lnTo>
                    <a:pt x="4439579" y="2716439"/>
                  </a:lnTo>
                  <a:cubicBezTo>
                    <a:pt x="4436502" y="2714249"/>
                    <a:pt x="4433425" y="2712057"/>
                    <a:pt x="4430348" y="2709865"/>
                  </a:cubicBezTo>
                  <a:cubicBezTo>
                    <a:pt x="4427270" y="2707675"/>
                    <a:pt x="4424194" y="2705484"/>
                    <a:pt x="4421119" y="2703292"/>
                  </a:cubicBezTo>
                  <a:cubicBezTo>
                    <a:pt x="4418042" y="2701102"/>
                    <a:pt x="4414964" y="2698910"/>
                    <a:pt x="4411888" y="2696718"/>
                  </a:cubicBezTo>
                  <a:cubicBezTo>
                    <a:pt x="4409425" y="2694528"/>
                    <a:pt x="4405733" y="2692337"/>
                    <a:pt x="4402656" y="2690145"/>
                  </a:cubicBezTo>
                  <a:cubicBezTo>
                    <a:pt x="4402041" y="2690145"/>
                    <a:pt x="4401426" y="2690145"/>
                    <a:pt x="4401426" y="2690145"/>
                  </a:cubicBezTo>
                  <a:close/>
                  <a:moveTo>
                    <a:pt x="4301737" y="2632625"/>
                  </a:moveTo>
                  <a:cubicBezTo>
                    <a:pt x="4294354" y="2629886"/>
                    <a:pt x="4289431" y="2646869"/>
                    <a:pt x="4289431" y="2674806"/>
                  </a:cubicBezTo>
                  <a:lnTo>
                    <a:pt x="4289431" y="2811757"/>
                  </a:lnTo>
                  <a:cubicBezTo>
                    <a:pt x="4290047" y="2839696"/>
                    <a:pt x="4294969" y="2861608"/>
                    <a:pt x="4302353" y="2867087"/>
                  </a:cubicBezTo>
                  <a:cubicBezTo>
                    <a:pt x="4306662" y="2869276"/>
                    <a:pt x="4310354" y="2871468"/>
                    <a:pt x="4314046" y="2873660"/>
                  </a:cubicBezTo>
                  <a:cubicBezTo>
                    <a:pt x="4318353" y="2875850"/>
                    <a:pt x="4322045" y="2878042"/>
                    <a:pt x="4325737" y="2880234"/>
                  </a:cubicBezTo>
                  <a:cubicBezTo>
                    <a:pt x="4329429" y="2882423"/>
                    <a:pt x="4333121" y="2884615"/>
                    <a:pt x="4336813" y="2886807"/>
                  </a:cubicBezTo>
                  <a:cubicBezTo>
                    <a:pt x="4340506" y="2888997"/>
                    <a:pt x="4344198" y="2891189"/>
                    <a:pt x="4347890" y="2893381"/>
                  </a:cubicBezTo>
                  <a:cubicBezTo>
                    <a:pt x="4354659" y="2895571"/>
                    <a:pt x="4358966" y="2879137"/>
                    <a:pt x="4358966" y="2851200"/>
                  </a:cubicBezTo>
                  <a:lnTo>
                    <a:pt x="4358966" y="2713152"/>
                  </a:lnTo>
                  <a:cubicBezTo>
                    <a:pt x="4358966" y="2684668"/>
                    <a:pt x="4354659" y="2662206"/>
                    <a:pt x="4347890" y="2657277"/>
                  </a:cubicBezTo>
                  <a:lnTo>
                    <a:pt x="4347274" y="2657277"/>
                  </a:lnTo>
                  <a:cubicBezTo>
                    <a:pt x="4343582" y="2655633"/>
                    <a:pt x="4339891" y="2653443"/>
                    <a:pt x="4336199" y="2651251"/>
                  </a:cubicBezTo>
                  <a:cubicBezTo>
                    <a:pt x="4332507" y="2649059"/>
                    <a:pt x="4329429" y="2646322"/>
                    <a:pt x="4325122" y="2644677"/>
                  </a:cubicBezTo>
                  <a:cubicBezTo>
                    <a:pt x="4320813" y="2643033"/>
                    <a:pt x="4317123" y="2640843"/>
                    <a:pt x="4313431" y="2638651"/>
                  </a:cubicBezTo>
                  <a:cubicBezTo>
                    <a:pt x="4309736" y="2637009"/>
                    <a:pt x="4305429" y="2634817"/>
                    <a:pt x="4301737" y="2632625"/>
                  </a:cubicBezTo>
                  <a:close/>
                  <a:moveTo>
                    <a:pt x="4181128" y="2574011"/>
                  </a:moveTo>
                  <a:cubicBezTo>
                    <a:pt x="4177436" y="2573464"/>
                    <a:pt x="4166975" y="2574011"/>
                    <a:pt x="4166975" y="2616192"/>
                  </a:cubicBezTo>
                  <a:lnTo>
                    <a:pt x="4166975" y="2751498"/>
                  </a:lnTo>
                  <a:cubicBezTo>
                    <a:pt x="4167590" y="2794228"/>
                    <a:pt x="4178666" y="2804089"/>
                    <a:pt x="4181743" y="2806278"/>
                  </a:cubicBezTo>
                  <a:cubicBezTo>
                    <a:pt x="4186665" y="2808470"/>
                    <a:pt x="4190972" y="2810662"/>
                    <a:pt x="4195897" y="2812854"/>
                  </a:cubicBezTo>
                  <a:cubicBezTo>
                    <a:pt x="4200204" y="2815044"/>
                    <a:pt x="4205126" y="2817236"/>
                    <a:pt x="4209435" y="2819428"/>
                  </a:cubicBezTo>
                  <a:cubicBezTo>
                    <a:pt x="4214358" y="2821617"/>
                    <a:pt x="4218665" y="2823809"/>
                    <a:pt x="4222972" y="2826001"/>
                  </a:cubicBezTo>
                  <a:cubicBezTo>
                    <a:pt x="4227896" y="2828191"/>
                    <a:pt x="4232203" y="2830383"/>
                    <a:pt x="4236510" y="2832575"/>
                  </a:cubicBezTo>
                  <a:cubicBezTo>
                    <a:pt x="4244509" y="2834764"/>
                    <a:pt x="4249433" y="2818878"/>
                    <a:pt x="4249433" y="2790942"/>
                  </a:cubicBezTo>
                  <a:lnTo>
                    <a:pt x="4249433" y="2654538"/>
                  </a:lnTo>
                  <a:cubicBezTo>
                    <a:pt x="4249433" y="2626052"/>
                    <a:pt x="4243894" y="2604139"/>
                    <a:pt x="4235895" y="2599210"/>
                  </a:cubicBezTo>
                  <a:lnTo>
                    <a:pt x="4235895" y="2598113"/>
                  </a:lnTo>
                  <a:cubicBezTo>
                    <a:pt x="4230971" y="2596471"/>
                    <a:pt x="4226664" y="2593732"/>
                    <a:pt x="4222357" y="2592089"/>
                  </a:cubicBezTo>
                  <a:cubicBezTo>
                    <a:pt x="4218050" y="2590445"/>
                    <a:pt x="4213743" y="2588253"/>
                    <a:pt x="4208818" y="2586063"/>
                  </a:cubicBezTo>
                  <a:cubicBezTo>
                    <a:pt x="4204511" y="2584419"/>
                    <a:pt x="4200204" y="2582227"/>
                    <a:pt x="4195282" y="2580037"/>
                  </a:cubicBezTo>
                  <a:cubicBezTo>
                    <a:pt x="4190357" y="2578393"/>
                    <a:pt x="4186050" y="2576203"/>
                    <a:pt x="4181128" y="2574011"/>
                  </a:cubicBezTo>
                  <a:close/>
                  <a:moveTo>
                    <a:pt x="4047596" y="2522518"/>
                  </a:moveTo>
                  <a:cubicBezTo>
                    <a:pt x="4037750" y="2520326"/>
                    <a:pt x="4031595" y="2537307"/>
                    <a:pt x="4031595" y="2564698"/>
                  </a:cubicBezTo>
                  <a:lnTo>
                    <a:pt x="4031595" y="2698363"/>
                  </a:lnTo>
                  <a:cubicBezTo>
                    <a:pt x="4032210" y="2725752"/>
                    <a:pt x="4038980" y="2746569"/>
                    <a:pt x="4048211" y="2751498"/>
                  </a:cubicBezTo>
                  <a:cubicBezTo>
                    <a:pt x="4053133" y="2753143"/>
                    <a:pt x="4058672" y="2755335"/>
                    <a:pt x="4063594" y="2756977"/>
                  </a:cubicBezTo>
                  <a:cubicBezTo>
                    <a:pt x="4069131" y="2758621"/>
                    <a:pt x="4074056" y="2760811"/>
                    <a:pt x="4078978" y="2762456"/>
                  </a:cubicBezTo>
                  <a:cubicBezTo>
                    <a:pt x="4083902" y="2764098"/>
                    <a:pt x="4088824" y="2766290"/>
                    <a:pt x="4093746" y="2767932"/>
                  </a:cubicBezTo>
                  <a:cubicBezTo>
                    <a:pt x="4098670" y="2769577"/>
                    <a:pt x="4103592" y="2771221"/>
                    <a:pt x="4108514" y="2773411"/>
                  </a:cubicBezTo>
                  <a:cubicBezTo>
                    <a:pt x="4117131" y="2775603"/>
                    <a:pt x="4122668" y="2759716"/>
                    <a:pt x="4122668" y="2731778"/>
                  </a:cubicBezTo>
                  <a:lnTo>
                    <a:pt x="4122668" y="2597018"/>
                  </a:lnTo>
                  <a:cubicBezTo>
                    <a:pt x="4122053" y="2568532"/>
                    <a:pt x="4115901" y="2548264"/>
                    <a:pt x="4107284" y="2543333"/>
                  </a:cubicBezTo>
                  <a:lnTo>
                    <a:pt x="4107899" y="2543333"/>
                  </a:lnTo>
                  <a:cubicBezTo>
                    <a:pt x="4102977" y="2541143"/>
                    <a:pt x="4098055" y="2539499"/>
                    <a:pt x="4093131" y="2537857"/>
                  </a:cubicBezTo>
                  <a:cubicBezTo>
                    <a:pt x="4088209" y="2536212"/>
                    <a:pt x="4083285" y="2534020"/>
                    <a:pt x="4078363" y="2532378"/>
                  </a:cubicBezTo>
                  <a:cubicBezTo>
                    <a:pt x="4073441" y="2530734"/>
                    <a:pt x="4067901" y="2529091"/>
                    <a:pt x="4062979" y="2527447"/>
                  </a:cubicBezTo>
                  <a:cubicBezTo>
                    <a:pt x="4058055" y="2525804"/>
                    <a:pt x="4052518" y="2524160"/>
                    <a:pt x="4047596" y="2522518"/>
                  </a:cubicBezTo>
                  <a:close/>
                  <a:moveTo>
                    <a:pt x="3889449" y="2476501"/>
                  </a:moveTo>
                  <a:cubicBezTo>
                    <a:pt x="3878370" y="2475406"/>
                    <a:pt x="3870986" y="2491840"/>
                    <a:pt x="3870986" y="2519231"/>
                  </a:cubicBezTo>
                  <a:lnTo>
                    <a:pt x="3870986" y="2651798"/>
                  </a:lnTo>
                  <a:cubicBezTo>
                    <a:pt x="3871604" y="2679190"/>
                    <a:pt x="3879603" y="2699458"/>
                    <a:pt x="3890679" y="2703839"/>
                  </a:cubicBezTo>
                  <a:cubicBezTo>
                    <a:pt x="3896216" y="2705484"/>
                    <a:pt x="3902370" y="2707128"/>
                    <a:pt x="3908524" y="2708770"/>
                  </a:cubicBezTo>
                  <a:cubicBezTo>
                    <a:pt x="3914676" y="2710415"/>
                    <a:pt x="3920831" y="2712057"/>
                    <a:pt x="3926370" y="2713702"/>
                  </a:cubicBezTo>
                  <a:cubicBezTo>
                    <a:pt x="3932522" y="2715344"/>
                    <a:pt x="3938676" y="2716988"/>
                    <a:pt x="3944215" y="2718631"/>
                  </a:cubicBezTo>
                  <a:cubicBezTo>
                    <a:pt x="3949752" y="2720275"/>
                    <a:pt x="3955907" y="2721917"/>
                    <a:pt x="3961446" y="2723562"/>
                  </a:cubicBezTo>
                  <a:cubicBezTo>
                    <a:pt x="3971290" y="2725204"/>
                    <a:pt x="3978059" y="2708770"/>
                    <a:pt x="3978059" y="2681379"/>
                  </a:cubicBezTo>
                  <a:lnTo>
                    <a:pt x="3978059" y="2548264"/>
                  </a:lnTo>
                  <a:cubicBezTo>
                    <a:pt x="3977444" y="2520873"/>
                    <a:pt x="3970060" y="2500058"/>
                    <a:pt x="3960214" y="2495674"/>
                  </a:cubicBezTo>
                  <a:lnTo>
                    <a:pt x="3960214" y="2495127"/>
                  </a:lnTo>
                  <a:cubicBezTo>
                    <a:pt x="3954677" y="2493484"/>
                    <a:pt x="3948522" y="2491840"/>
                    <a:pt x="3942983" y="2490198"/>
                  </a:cubicBezTo>
                  <a:cubicBezTo>
                    <a:pt x="3936831" y="2488553"/>
                    <a:pt x="3931292" y="2486911"/>
                    <a:pt x="3925138" y="2485266"/>
                  </a:cubicBezTo>
                  <a:cubicBezTo>
                    <a:pt x="3918986" y="2484171"/>
                    <a:pt x="3913446" y="2482527"/>
                    <a:pt x="3907294" y="2480885"/>
                  </a:cubicBezTo>
                  <a:cubicBezTo>
                    <a:pt x="3901755" y="2479788"/>
                    <a:pt x="3895601" y="2478145"/>
                    <a:pt x="3889449" y="2476501"/>
                  </a:cubicBezTo>
                  <a:close/>
                  <a:moveTo>
                    <a:pt x="3707917" y="2435965"/>
                  </a:moveTo>
                  <a:cubicBezTo>
                    <a:pt x="3695609" y="2434868"/>
                    <a:pt x="3686380" y="2451851"/>
                    <a:pt x="3686380" y="2478693"/>
                  </a:cubicBezTo>
                  <a:lnTo>
                    <a:pt x="3687610" y="2610165"/>
                  </a:lnTo>
                  <a:cubicBezTo>
                    <a:pt x="3688225" y="2637009"/>
                    <a:pt x="3696841" y="2657277"/>
                    <a:pt x="3709762" y="2661111"/>
                  </a:cubicBezTo>
                  <a:cubicBezTo>
                    <a:pt x="3716531" y="2662756"/>
                    <a:pt x="3723301" y="2663851"/>
                    <a:pt x="3730070" y="2665493"/>
                  </a:cubicBezTo>
                  <a:cubicBezTo>
                    <a:pt x="3736839" y="2667137"/>
                    <a:pt x="3743608" y="2668232"/>
                    <a:pt x="3750377" y="2669877"/>
                  </a:cubicBezTo>
                  <a:cubicBezTo>
                    <a:pt x="3757147" y="2671519"/>
                    <a:pt x="3763916" y="2672616"/>
                    <a:pt x="3770683" y="2674258"/>
                  </a:cubicBezTo>
                  <a:cubicBezTo>
                    <a:pt x="3777452" y="2675903"/>
                    <a:pt x="3783606" y="2676998"/>
                    <a:pt x="3790375" y="2678642"/>
                  </a:cubicBezTo>
                  <a:cubicBezTo>
                    <a:pt x="3802067" y="2679737"/>
                    <a:pt x="3810683" y="2663303"/>
                    <a:pt x="3810683" y="2636460"/>
                  </a:cubicBezTo>
                  <a:lnTo>
                    <a:pt x="3809451" y="2504439"/>
                  </a:lnTo>
                  <a:cubicBezTo>
                    <a:pt x="3808836" y="2477050"/>
                    <a:pt x="3800222" y="2456780"/>
                    <a:pt x="3788528" y="2452946"/>
                  </a:cubicBezTo>
                  <a:lnTo>
                    <a:pt x="3789143" y="2452399"/>
                  </a:lnTo>
                  <a:cubicBezTo>
                    <a:pt x="3782991" y="2450754"/>
                    <a:pt x="3776222" y="2449659"/>
                    <a:pt x="3769453" y="2448015"/>
                  </a:cubicBezTo>
                  <a:cubicBezTo>
                    <a:pt x="3762684" y="2446373"/>
                    <a:pt x="3755914" y="2445278"/>
                    <a:pt x="3749145" y="2443633"/>
                  </a:cubicBezTo>
                  <a:cubicBezTo>
                    <a:pt x="3742378" y="2442538"/>
                    <a:pt x="3735609" y="2440894"/>
                    <a:pt x="3728840" y="2439799"/>
                  </a:cubicBezTo>
                  <a:cubicBezTo>
                    <a:pt x="3721456" y="2438704"/>
                    <a:pt x="3714686" y="2437060"/>
                    <a:pt x="3707917" y="2435965"/>
                  </a:cubicBezTo>
                  <a:close/>
                  <a:moveTo>
                    <a:pt x="3504233" y="2401453"/>
                  </a:moveTo>
                  <a:cubicBezTo>
                    <a:pt x="3490080" y="2400905"/>
                    <a:pt x="3480236" y="2417887"/>
                    <a:pt x="3480236" y="2444728"/>
                  </a:cubicBezTo>
                  <a:lnTo>
                    <a:pt x="3481466" y="2575106"/>
                  </a:lnTo>
                  <a:cubicBezTo>
                    <a:pt x="3482081" y="2601950"/>
                    <a:pt x="3491927" y="2621123"/>
                    <a:pt x="3506080" y="2624957"/>
                  </a:cubicBezTo>
                  <a:cubicBezTo>
                    <a:pt x="3513464" y="2626599"/>
                    <a:pt x="3521464" y="2627696"/>
                    <a:pt x="3528848" y="2628791"/>
                  </a:cubicBezTo>
                  <a:cubicBezTo>
                    <a:pt x="3536232" y="2630436"/>
                    <a:pt x="3544231" y="2631530"/>
                    <a:pt x="3551615" y="2632625"/>
                  </a:cubicBezTo>
                  <a:cubicBezTo>
                    <a:pt x="3558999" y="2633722"/>
                    <a:pt x="3566386" y="2635365"/>
                    <a:pt x="3573768" y="2636460"/>
                  </a:cubicBezTo>
                  <a:cubicBezTo>
                    <a:pt x="3581154" y="2637557"/>
                    <a:pt x="3588538" y="2639199"/>
                    <a:pt x="3595922" y="2640296"/>
                  </a:cubicBezTo>
                  <a:cubicBezTo>
                    <a:pt x="3609459" y="2640843"/>
                    <a:pt x="3618690" y="2624409"/>
                    <a:pt x="3618690" y="2597566"/>
                  </a:cubicBezTo>
                  <a:lnTo>
                    <a:pt x="3617460" y="2466641"/>
                  </a:lnTo>
                  <a:cubicBezTo>
                    <a:pt x="3616845" y="2439252"/>
                    <a:pt x="3607614" y="2419531"/>
                    <a:pt x="3594075" y="2415695"/>
                  </a:cubicBezTo>
                  <a:lnTo>
                    <a:pt x="3594075" y="2415147"/>
                  </a:lnTo>
                  <a:cubicBezTo>
                    <a:pt x="3586691" y="2413505"/>
                    <a:pt x="3579307" y="2412408"/>
                    <a:pt x="3571923" y="2411313"/>
                  </a:cubicBezTo>
                  <a:cubicBezTo>
                    <a:pt x="3564539" y="2410218"/>
                    <a:pt x="3557154" y="2409121"/>
                    <a:pt x="3549770" y="2408026"/>
                  </a:cubicBezTo>
                  <a:cubicBezTo>
                    <a:pt x="3542386" y="2406931"/>
                    <a:pt x="3534387" y="2405835"/>
                    <a:pt x="3527003" y="2404740"/>
                  </a:cubicBezTo>
                  <a:cubicBezTo>
                    <a:pt x="3519616" y="2403645"/>
                    <a:pt x="3511617" y="2402548"/>
                    <a:pt x="3504233" y="2401453"/>
                  </a:cubicBezTo>
                  <a:close/>
                  <a:moveTo>
                    <a:pt x="3275936" y="2370775"/>
                  </a:moveTo>
                  <a:cubicBezTo>
                    <a:pt x="3260551" y="2370228"/>
                    <a:pt x="3249475" y="2387209"/>
                    <a:pt x="3249475" y="2414052"/>
                  </a:cubicBezTo>
                  <a:lnTo>
                    <a:pt x="3251322" y="2543881"/>
                  </a:lnTo>
                  <a:cubicBezTo>
                    <a:pt x="3252552" y="2570724"/>
                    <a:pt x="3263628" y="2589897"/>
                    <a:pt x="3279011" y="2593184"/>
                  </a:cubicBezTo>
                  <a:cubicBezTo>
                    <a:pt x="3287628" y="2594279"/>
                    <a:pt x="3296242" y="2595376"/>
                    <a:pt x="3304241" y="2596471"/>
                  </a:cubicBezTo>
                  <a:cubicBezTo>
                    <a:pt x="3312857" y="2597566"/>
                    <a:pt x="3320856" y="2598663"/>
                    <a:pt x="3329470" y="2599758"/>
                  </a:cubicBezTo>
                  <a:cubicBezTo>
                    <a:pt x="3337472" y="2600853"/>
                    <a:pt x="3346086" y="2601950"/>
                    <a:pt x="3354085" y="2603044"/>
                  </a:cubicBezTo>
                  <a:cubicBezTo>
                    <a:pt x="3362087" y="2604139"/>
                    <a:pt x="3370701" y="2605236"/>
                    <a:pt x="3378700" y="2606331"/>
                  </a:cubicBezTo>
                  <a:cubicBezTo>
                    <a:pt x="3393468" y="2606879"/>
                    <a:pt x="3403929" y="2589897"/>
                    <a:pt x="3403929" y="2563603"/>
                  </a:cubicBezTo>
                  <a:lnTo>
                    <a:pt x="3402700" y="2433226"/>
                  </a:lnTo>
                  <a:cubicBezTo>
                    <a:pt x="3402085" y="2406382"/>
                    <a:pt x="3391623" y="2386661"/>
                    <a:pt x="3376855" y="2383375"/>
                  </a:cubicBezTo>
                  <a:lnTo>
                    <a:pt x="3375623" y="2382827"/>
                  </a:lnTo>
                  <a:cubicBezTo>
                    <a:pt x="3367624" y="2381732"/>
                    <a:pt x="3359624" y="2380635"/>
                    <a:pt x="3351010" y="2379540"/>
                  </a:cubicBezTo>
                  <a:cubicBezTo>
                    <a:pt x="3343009" y="2378446"/>
                    <a:pt x="3335010" y="2377349"/>
                    <a:pt x="3326396" y="2376254"/>
                  </a:cubicBezTo>
                  <a:cubicBezTo>
                    <a:pt x="3317779" y="2375706"/>
                    <a:pt x="3309780" y="2374609"/>
                    <a:pt x="3301166" y="2373514"/>
                  </a:cubicBezTo>
                  <a:cubicBezTo>
                    <a:pt x="3293165" y="2372967"/>
                    <a:pt x="3284550" y="2371872"/>
                    <a:pt x="3275936" y="2370775"/>
                  </a:cubicBezTo>
                  <a:close/>
                  <a:moveTo>
                    <a:pt x="3026715" y="2346673"/>
                  </a:moveTo>
                  <a:cubicBezTo>
                    <a:pt x="3009485" y="2346673"/>
                    <a:pt x="2997793" y="2363654"/>
                    <a:pt x="2997793" y="2390496"/>
                  </a:cubicBezTo>
                  <a:lnTo>
                    <a:pt x="2999641" y="2519778"/>
                  </a:lnTo>
                  <a:cubicBezTo>
                    <a:pt x="3000870" y="2546073"/>
                    <a:pt x="3012562" y="2565246"/>
                    <a:pt x="3029792" y="2567985"/>
                  </a:cubicBezTo>
                  <a:cubicBezTo>
                    <a:pt x="3039024" y="2568532"/>
                    <a:pt x="3048253" y="2569627"/>
                    <a:pt x="3057484" y="2570177"/>
                  </a:cubicBezTo>
                  <a:cubicBezTo>
                    <a:pt x="3066713" y="2571272"/>
                    <a:pt x="3075944" y="2571819"/>
                    <a:pt x="3085176" y="2572916"/>
                  </a:cubicBezTo>
                  <a:cubicBezTo>
                    <a:pt x="3094405" y="2574011"/>
                    <a:pt x="3103021" y="2574558"/>
                    <a:pt x="3112250" y="2575653"/>
                  </a:cubicBezTo>
                  <a:cubicBezTo>
                    <a:pt x="3121481" y="2576750"/>
                    <a:pt x="3130711" y="2577298"/>
                    <a:pt x="3139327" y="2578393"/>
                  </a:cubicBezTo>
                  <a:cubicBezTo>
                    <a:pt x="3155325" y="2578393"/>
                    <a:pt x="3166401" y="2561959"/>
                    <a:pt x="3166401" y="2535117"/>
                  </a:cubicBezTo>
                  <a:lnTo>
                    <a:pt x="3164557" y="2405287"/>
                  </a:lnTo>
                  <a:cubicBezTo>
                    <a:pt x="3163939" y="2378446"/>
                    <a:pt x="3152863" y="2359272"/>
                    <a:pt x="3136250" y="2356533"/>
                  </a:cubicBezTo>
                  <a:cubicBezTo>
                    <a:pt x="3127018" y="2355438"/>
                    <a:pt x="3118404" y="2354889"/>
                    <a:pt x="3109173" y="2353794"/>
                  </a:cubicBezTo>
                  <a:cubicBezTo>
                    <a:pt x="3099944" y="2352699"/>
                    <a:pt x="3091328" y="2352149"/>
                    <a:pt x="3082099" y="2351054"/>
                  </a:cubicBezTo>
                  <a:cubicBezTo>
                    <a:pt x="3072867" y="2350507"/>
                    <a:pt x="3063636" y="2349960"/>
                    <a:pt x="3054407" y="2348863"/>
                  </a:cubicBezTo>
                  <a:cubicBezTo>
                    <a:pt x="3045175" y="2348315"/>
                    <a:pt x="3035946" y="2347220"/>
                    <a:pt x="3026715" y="2346673"/>
                  </a:cubicBezTo>
                  <a:close/>
                  <a:moveTo>
                    <a:pt x="327140" y="2337907"/>
                  </a:moveTo>
                  <a:lnTo>
                    <a:pt x="327140" y="2339002"/>
                  </a:lnTo>
                  <a:cubicBezTo>
                    <a:pt x="316678" y="2339552"/>
                    <a:pt x="305602" y="2340099"/>
                    <a:pt x="295141" y="2340647"/>
                  </a:cubicBezTo>
                  <a:cubicBezTo>
                    <a:pt x="284680" y="2341194"/>
                    <a:pt x="273603" y="2341742"/>
                    <a:pt x="263142" y="2342289"/>
                  </a:cubicBezTo>
                  <a:cubicBezTo>
                    <a:pt x="252681" y="2342839"/>
                    <a:pt x="241604" y="2343386"/>
                    <a:pt x="231143" y="2343933"/>
                  </a:cubicBezTo>
                  <a:cubicBezTo>
                    <a:pt x="220682" y="2344481"/>
                    <a:pt x="209606" y="2345028"/>
                    <a:pt x="199144" y="2345576"/>
                  </a:cubicBezTo>
                  <a:cubicBezTo>
                    <a:pt x="180069" y="2348315"/>
                    <a:pt x="167760" y="2366941"/>
                    <a:pt x="167760" y="2393784"/>
                  </a:cubicBezTo>
                  <a:lnTo>
                    <a:pt x="172685" y="2523065"/>
                  </a:lnTo>
                  <a:cubicBezTo>
                    <a:pt x="174530" y="2549359"/>
                    <a:pt x="188683" y="2566890"/>
                    <a:pt x="207758" y="2566890"/>
                  </a:cubicBezTo>
                  <a:cubicBezTo>
                    <a:pt x="218220" y="2565793"/>
                    <a:pt x="229296" y="2565246"/>
                    <a:pt x="239757" y="2564698"/>
                  </a:cubicBezTo>
                  <a:cubicBezTo>
                    <a:pt x="250218" y="2563603"/>
                    <a:pt x="261295" y="2563054"/>
                    <a:pt x="271756" y="2562506"/>
                  </a:cubicBezTo>
                  <a:cubicBezTo>
                    <a:pt x="282217" y="2561959"/>
                    <a:pt x="293294" y="2561411"/>
                    <a:pt x="303755" y="2560864"/>
                  </a:cubicBezTo>
                  <a:cubicBezTo>
                    <a:pt x="314216" y="2560317"/>
                    <a:pt x="325293" y="2559767"/>
                    <a:pt x="335754" y="2559220"/>
                  </a:cubicBezTo>
                  <a:cubicBezTo>
                    <a:pt x="354829" y="2557030"/>
                    <a:pt x="367138" y="2537857"/>
                    <a:pt x="367138" y="2511560"/>
                  </a:cubicBezTo>
                  <a:lnTo>
                    <a:pt x="362213" y="2382280"/>
                  </a:lnTo>
                  <a:cubicBezTo>
                    <a:pt x="360368" y="2355438"/>
                    <a:pt x="346830" y="2337907"/>
                    <a:pt x="327140" y="2337907"/>
                  </a:cubicBezTo>
                  <a:close/>
                  <a:moveTo>
                    <a:pt x="2755958" y="2325855"/>
                  </a:moveTo>
                  <a:cubicBezTo>
                    <a:pt x="2738113" y="2326403"/>
                    <a:pt x="2725189" y="2343386"/>
                    <a:pt x="2725189" y="2370228"/>
                  </a:cubicBezTo>
                  <a:lnTo>
                    <a:pt x="2727652" y="2498961"/>
                  </a:lnTo>
                  <a:cubicBezTo>
                    <a:pt x="2729496" y="2525257"/>
                    <a:pt x="2741805" y="2543881"/>
                    <a:pt x="2760265" y="2546620"/>
                  </a:cubicBezTo>
                  <a:cubicBezTo>
                    <a:pt x="2770727" y="2547717"/>
                    <a:pt x="2780573" y="2548264"/>
                    <a:pt x="2790417" y="2548812"/>
                  </a:cubicBezTo>
                  <a:cubicBezTo>
                    <a:pt x="2800263" y="2549907"/>
                    <a:pt x="2810110" y="2550456"/>
                    <a:pt x="2819956" y="2551004"/>
                  </a:cubicBezTo>
                  <a:cubicBezTo>
                    <a:pt x="2829800" y="2551551"/>
                    <a:pt x="2839646" y="2552646"/>
                    <a:pt x="2849493" y="2553193"/>
                  </a:cubicBezTo>
                  <a:cubicBezTo>
                    <a:pt x="2859339" y="2553741"/>
                    <a:pt x="2869183" y="2554838"/>
                    <a:pt x="2879029" y="2555385"/>
                  </a:cubicBezTo>
                  <a:cubicBezTo>
                    <a:pt x="2896260" y="2555385"/>
                    <a:pt x="2908566" y="2538404"/>
                    <a:pt x="2908566" y="2512110"/>
                  </a:cubicBezTo>
                  <a:lnTo>
                    <a:pt x="2906721" y="2383375"/>
                  </a:lnTo>
                  <a:cubicBezTo>
                    <a:pt x="2906106" y="2356533"/>
                    <a:pt x="2893798" y="2337907"/>
                    <a:pt x="2875952" y="2335168"/>
                  </a:cubicBezTo>
                  <a:lnTo>
                    <a:pt x="2874107" y="2333526"/>
                  </a:lnTo>
                  <a:cubicBezTo>
                    <a:pt x="2864876" y="2332429"/>
                    <a:pt x="2855029" y="2331881"/>
                    <a:pt x="2845186" y="2331334"/>
                  </a:cubicBezTo>
                  <a:cubicBezTo>
                    <a:pt x="2835339" y="2330239"/>
                    <a:pt x="2825493" y="2329689"/>
                    <a:pt x="2815649" y="2329142"/>
                  </a:cubicBezTo>
                  <a:cubicBezTo>
                    <a:pt x="2805803" y="2328595"/>
                    <a:pt x="2795956" y="2328047"/>
                    <a:pt x="2786110" y="2327500"/>
                  </a:cubicBezTo>
                  <a:cubicBezTo>
                    <a:pt x="2776264" y="2326952"/>
                    <a:pt x="2765805" y="2326403"/>
                    <a:pt x="2755958" y="2325855"/>
                  </a:cubicBezTo>
                  <a:close/>
                  <a:moveTo>
                    <a:pt x="625588" y="2323116"/>
                  </a:moveTo>
                  <a:cubicBezTo>
                    <a:pt x="615127" y="2323665"/>
                    <a:pt x="604051" y="2324760"/>
                    <a:pt x="593589" y="2324760"/>
                  </a:cubicBezTo>
                  <a:cubicBezTo>
                    <a:pt x="583128" y="2325308"/>
                    <a:pt x="572052" y="2326403"/>
                    <a:pt x="561590" y="2326403"/>
                  </a:cubicBezTo>
                  <a:cubicBezTo>
                    <a:pt x="551129" y="2326952"/>
                    <a:pt x="540053" y="2328047"/>
                    <a:pt x="529592" y="2328047"/>
                  </a:cubicBezTo>
                  <a:cubicBezTo>
                    <a:pt x="519130" y="2328595"/>
                    <a:pt x="508054" y="2329689"/>
                    <a:pt x="497593" y="2329689"/>
                  </a:cubicBezTo>
                  <a:cubicBezTo>
                    <a:pt x="477903" y="2331881"/>
                    <a:pt x="465594" y="2350507"/>
                    <a:pt x="465594" y="2377349"/>
                  </a:cubicBezTo>
                  <a:lnTo>
                    <a:pt x="470518" y="2506084"/>
                  </a:lnTo>
                  <a:cubicBezTo>
                    <a:pt x="472978" y="2532378"/>
                    <a:pt x="486517" y="2549907"/>
                    <a:pt x="506207" y="2549907"/>
                  </a:cubicBezTo>
                  <a:cubicBezTo>
                    <a:pt x="516668" y="2549359"/>
                    <a:pt x="527745" y="2548264"/>
                    <a:pt x="538206" y="2548264"/>
                  </a:cubicBezTo>
                  <a:cubicBezTo>
                    <a:pt x="548667" y="2547717"/>
                    <a:pt x="559743" y="2546620"/>
                    <a:pt x="570205" y="2546620"/>
                  </a:cubicBezTo>
                  <a:cubicBezTo>
                    <a:pt x="580666" y="2546073"/>
                    <a:pt x="591742" y="2544978"/>
                    <a:pt x="602203" y="2544978"/>
                  </a:cubicBezTo>
                  <a:cubicBezTo>
                    <a:pt x="612665" y="2544430"/>
                    <a:pt x="623741" y="2543333"/>
                    <a:pt x="634202" y="2543333"/>
                  </a:cubicBezTo>
                  <a:cubicBezTo>
                    <a:pt x="653895" y="2541143"/>
                    <a:pt x="666201" y="2522518"/>
                    <a:pt x="666201" y="2496224"/>
                  </a:cubicBezTo>
                  <a:lnTo>
                    <a:pt x="661279" y="2367488"/>
                  </a:lnTo>
                  <a:cubicBezTo>
                    <a:pt x="659432" y="2341194"/>
                    <a:pt x="645893" y="2323116"/>
                    <a:pt x="626203" y="2323116"/>
                  </a:cubicBezTo>
                  <a:close/>
                  <a:moveTo>
                    <a:pt x="2485199" y="2313256"/>
                  </a:moveTo>
                  <a:cubicBezTo>
                    <a:pt x="2468586" y="2314353"/>
                    <a:pt x="2457510" y="2331881"/>
                    <a:pt x="2457510" y="2358175"/>
                  </a:cubicBezTo>
                  <a:lnTo>
                    <a:pt x="2459970" y="2486361"/>
                  </a:lnTo>
                  <a:cubicBezTo>
                    <a:pt x="2461202" y="2512657"/>
                    <a:pt x="2472893" y="2530734"/>
                    <a:pt x="2489509" y="2532925"/>
                  </a:cubicBezTo>
                  <a:cubicBezTo>
                    <a:pt x="2498123" y="2533473"/>
                    <a:pt x="2507354" y="2534020"/>
                    <a:pt x="2516583" y="2534020"/>
                  </a:cubicBezTo>
                  <a:cubicBezTo>
                    <a:pt x="2525814" y="2534570"/>
                    <a:pt x="2534429" y="2535117"/>
                    <a:pt x="2543660" y="2535117"/>
                  </a:cubicBezTo>
                  <a:cubicBezTo>
                    <a:pt x="2552889" y="2535665"/>
                    <a:pt x="2562120" y="2536212"/>
                    <a:pt x="2570734" y="2536212"/>
                  </a:cubicBezTo>
                  <a:cubicBezTo>
                    <a:pt x="2579966" y="2536212"/>
                    <a:pt x="2589195" y="2537307"/>
                    <a:pt x="2597811" y="2537307"/>
                  </a:cubicBezTo>
                  <a:cubicBezTo>
                    <a:pt x="2619964" y="2536760"/>
                    <a:pt x="2628578" y="2513752"/>
                    <a:pt x="2628578" y="2493484"/>
                  </a:cubicBezTo>
                  <a:lnTo>
                    <a:pt x="2626118" y="2364749"/>
                  </a:lnTo>
                  <a:cubicBezTo>
                    <a:pt x="2624886" y="2344481"/>
                    <a:pt x="2616272" y="2319829"/>
                    <a:pt x="2594119" y="2317092"/>
                  </a:cubicBezTo>
                  <a:lnTo>
                    <a:pt x="2593504" y="2317639"/>
                  </a:lnTo>
                  <a:cubicBezTo>
                    <a:pt x="2584273" y="2317092"/>
                    <a:pt x="2575659" y="2316542"/>
                    <a:pt x="2566427" y="2316542"/>
                  </a:cubicBezTo>
                  <a:cubicBezTo>
                    <a:pt x="2557198" y="2315995"/>
                    <a:pt x="2548582" y="2315447"/>
                    <a:pt x="2539353" y="2315447"/>
                  </a:cubicBezTo>
                  <a:cubicBezTo>
                    <a:pt x="2530122" y="2314900"/>
                    <a:pt x="2521507" y="2314353"/>
                    <a:pt x="2512276" y="2314353"/>
                  </a:cubicBezTo>
                  <a:cubicBezTo>
                    <a:pt x="2503662" y="2313805"/>
                    <a:pt x="2494431" y="2313256"/>
                    <a:pt x="2485199" y="2313256"/>
                  </a:cubicBezTo>
                  <a:close/>
                  <a:moveTo>
                    <a:pt x="924037" y="2311613"/>
                  </a:moveTo>
                  <a:cubicBezTo>
                    <a:pt x="912960" y="2312161"/>
                    <a:pt x="902499" y="2312708"/>
                    <a:pt x="892038" y="2312708"/>
                  </a:cubicBezTo>
                  <a:cubicBezTo>
                    <a:pt x="881577" y="2313256"/>
                    <a:pt x="870500" y="2313805"/>
                    <a:pt x="860039" y="2313805"/>
                  </a:cubicBezTo>
                  <a:cubicBezTo>
                    <a:pt x="849578" y="2314353"/>
                    <a:pt x="838502" y="2314900"/>
                    <a:pt x="828040" y="2314900"/>
                  </a:cubicBezTo>
                  <a:cubicBezTo>
                    <a:pt x="817579" y="2315447"/>
                    <a:pt x="806503" y="2315995"/>
                    <a:pt x="796042" y="2315995"/>
                  </a:cubicBezTo>
                  <a:cubicBezTo>
                    <a:pt x="776351" y="2317639"/>
                    <a:pt x="764042" y="2336265"/>
                    <a:pt x="764042" y="2363107"/>
                  </a:cubicBezTo>
                  <a:lnTo>
                    <a:pt x="768350" y="2491840"/>
                  </a:lnTo>
                  <a:cubicBezTo>
                    <a:pt x="770197" y="2518134"/>
                    <a:pt x="783735" y="2535665"/>
                    <a:pt x="803425" y="2536212"/>
                  </a:cubicBezTo>
                  <a:cubicBezTo>
                    <a:pt x="814502" y="2535665"/>
                    <a:pt x="824963" y="2535117"/>
                    <a:pt x="835424" y="2535117"/>
                  </a:cubicBezTo>
                  <a:cubicBezTo>
                    <a:pt x="845886" y="2534570"/>
                    <a:pt x="856962" y="2534020"/>
                    <a:pt x="867423" y="2534020"/>
                  </a:cubicBezTo>
                  <a:cubicBezTo>
                    <a:pt x="877885" y="2533473"/>
                    <a:pt x="888346" y="2532925"/>
                    <a:pt x="898807" y="2532925"/>
                  </a:cubicBezTo>
                  <a:cubicBezTo>
                    <a:pt x="909268" y="2532378"/>
                    <a:pt x="920345" y="2531831"/>
                    <a:pt x="930806" y="2531831"/>
                  </a:cubicBezTo>
                  <a:cubicBezTo>
                    <a:pt x="949881" y="2530186"/>
                    <a:pt x="962188" y="2511560"/>
                    <a:pt x="962188" y="2485266"/>
                  </a:cubicBezTo>
                  <a:lnTo>
                    <a:pt x="957881" y="2357081"/>
                  </a:lnTo>
                  <a:cubicBezTo>
                    <a:pt x="956036" y="2330239"/>
                    <a:pt x="942497" y="2312708"/>
                    <a:pt x="922805" y="2312161"/>
                  </a:cubicBezTo>
                  <a:close/>
                  <a:moveTo>
                    <a:pt x="2224904" y="2304492"/>
                  </a:moveTo>
                  <a:cubicBezTo>
                    <a:pt x="2207673" y="2305040"/>
                    <a:pt x="2195982" y="2323116"/>
                    <a:pt x="2195982" y="2349412"/>
                  </a:cubicBezTo>
                  <a:lnTo>
                    <a:pt x="2199059" y="2477598"/>
                  </a:lnTo>
                  <a:cubicBezTo>
                    <a:pt x="2200289" y="2503892"/>
                    <a:pt x="2212598" y="2521970"/>
                    <a:pt x="2229826" y="2523613"/>
                  </a:cubicBezTo>
                  <a:cubicBezTo>
                    <a:pt x="2239057" y="2524160"/>
                    <a:pt x="2248903" y="2524160"/>
                    <a:pt x="2258133" y="2524160"/>
                  </a:cubicBezTo>
                  <a:cubicBezTo>
                    <a:pt x="2267364" y="2524708"/>
                    <a:pt x="2277210" y="2525257"/>
                    <a:pt x="2286439" y="2525257"/>
                  </a:cubicBezTo>
                  <a:cubicBezTo>
                    <a:pt x="2296286" y="2525804"/>
                    <a:pt x="2305515" y="2525804"/>
                    <a:pt x="2314746" y="2525804"/>
                  </a:cubicBezTo>
                  <a:cubicBezTo>
                    <a:pt x="2324592" y="2526352"/>
                    <a:pt x="2333821" y="2526899"/>
                    <a:pt x="2343053" y="2526899"/>
                  </a:cubicBezTo>
                  <a:cubicBezTo>
                    <a:pt x="2359668" y="2526352"/>
                    <a:pt x="2371360" y="2508821"/>
                    <a:pt x="2371360" y="2482527"/>
                  </a:cubicBezTo>
                  <a:lnTo>
                    <a:pt x="2368897" y="2354341"/>
                  </a:lnTo>
                  <a:cubicBezTo>
                    <a:pt x="2367053" y="2328047"/>
                    <a:pt x="2355359" y="2309421"/>
                    <a:pt x="2338131" y="2307779"/>
                  </a:cubicBezTo>
                  <a:lnTo>
                    <a:pt x="2338131" y="2307230"/>
                  </a:lnTo>
                  <a:cubicBezTo>
                    <a:pt x="2328899" y="2306135"/>
                    <a:pt x="2319053" y="2306135"/>
                    <a:pt x="2309824" y="2306135"/>
                  </a:cubicBezTo>
                  <a:cubicBezTo>
                    <a:pt x="2300593" y="2305587"/>
                    <a:pt x="2290746" y="2305587"/>
                    <a:pt x="2281517" y="2305587"/>
                  </a:cubicBezTo>
                  <a:cubicBezTo>
                    <a:pt x="2272286" y="2305040"/>
                    <a:pt x="2262440" y="2305040"/>
                    <a:pt x="2253211" y="2305040"/>
                  </a:cubicBezTo>
                  <a:cubicBezTo>
                    <a:pt x="2243979" y="2304492"/>
                    <a:pt x="2234135" y="2304492"/>
                    <a:pt x="2224904" y="2304492"/>
                  </a:cubicBezTo>
                  <a:close/>
                  <a:moveTo>
                    <a:pt x="1218178" y="2303943"/>
                  </a:moveTo>
                  <a:lnTo>
                    <a:pt x="1218178" y="2304492"/>
                  </a:lnTo>
                  <a:cubicBezTo>
                    <a:pt x="1207717" y="2305040"/>
                    <a:pt x="1197256" y="2305040"/>
                    <a:pt x="1186794" y="2305040"/>
                  </a:cubicBezTo>
                  <a:cubicBezTo>
                    <a:pt x="1176333" y="2305587"/>
                    <a:pt x="1165872" y="2305587"/>
                    <a:pt x="1155411" y="2305587"/>
                  </a:cubicBezTo>
                  <a:cubicBezTo>
                    <a:pt x="1144949" y="2306135"/>
                    <a:pt x="1134488" y="2306135"/>
                    <a:pt x="1124029" y="2306135"/>
                  </a:cubicBezTo>
                  <a:cubicBezTo>
                    <a:pt x="1113568" y="2306135"/>
                    <a:pt x="1103106" y="2306682"/>
                    <a:pt x="1092645" y="2306682"/>
                  </a:cubicBezTo>
                  <a:cubicBezTo>
                    <a:pt x="1073567" y="2308327"/>
                    <a:pt x="1060646" y="2326403"/>
                    <a:pt x="1060646" y="2353246"/>
                  </a:cubicBezTo>
                  <a:lnTo>
                    <a:pt x="1064953" y="2481432"/>
                  </a:lnTo>
                  <a:cubicBezTo>
                    <a:pt x="1066801" y="2507726"/>
                    <a:pt x="1080337" y="2524708"/>
                    <a:pt x="1099414" y="2525804"/>
                  </a:cubicBezTo>
                  <a:cubicBezTo>
                    <a:pt x="1109876" y="2525257"/>
                    <a:pt x="1120335" y="2524708"/>
                    <a:pt x="1130796" y="2524708"/>
                  </a:cubicBezTo>
                  <a:cubicBezTo>
                    <a:pt x="1141257" y="2524160"/>
                    <a:pt x="1151718" y="2524160"/>
                    <a:pt x="1162180" y="2524160"/>
                  </a:cubicBezTo>
                  <a:cubicBezTo>
                    <a:pt x="1172641" y="2523613"/>
                    <a:pt x="1183102" y="2523613"/>
                    <a:pt x="1193564" y="2523613"/>
                  </a:cubicBezTo>
                  <a:cubicBezTo>
                    <a:pt x="1204025" y="2523065"/>
                    <a:pt x="1214486" y="2523065"/>
                    <a:pt x="1224948" y="2523065"/>
                  </a:cubicBezTo>
                  <a:cubicBezTo>
                    <a:pt x="1244023" y="2521421"/>
                    <a:pt x="1256329" y="2503345"/>
                    <a:pt x="1256329" y="2477050"/>
                  </a:cubicBezTo>
                  <a:lnTo>
                    <a:pt x="1252637" y="2348863"/>
                  </a:lnTo>
                  <a:cubicBezTo>
                    <a:pt x="1250792" y="2322568"/>
                    <a:pt x="1237254" y="2305040"/>
                    <a:pt x="1218178" y="2303943"/>
                  </a:cubicBezTo>
                  <a:close/>
                  <a:moveTo>
                    <a:pt x="1952300" y="2301206"/>
                  </a:moveTo>
                  <a:cubicBezTo>
                    <a:pt x="1934454" y="2302300"/>
                    <a:pt x="1922148" y="2320379"/>
                    <a:pt x="1922148" y="2346673"/>
                  </a:cubicBezTo>
                  <a:lnTo>
                    <a:pt x="1925225" y="2474859"/>
                  </a:lnTo>
                  <a:cubicBezTo>
                    <a:pt x="1927070" y="2501153"/>
                    <a:pt x="1939994" y="2518684"/>
                    <a:pt x="1957839" y="2520326"/>
                  </a:cubicBezTo>
                  <a:cubicBezTo>
                    <a:pt x="1967683" y="2520326"/>
                    <a:pt x="1977529" y="2520326"/>
                    <a:pt x="1987376" y="2520326"/>
                  </a:cubicBezTo>
                  <a:cubicBezTo>
                    <a:pt x="1997222" y="2520326"/>
                    <a:pt x="2007066" y="2520326"/>
                    <a:pt x="2016912" y="2520326"/>
                  </a:cubicBezTo>
                  <a:cubicBezTo>
                    <a:pt x="2026759" y="2520326"/>
                    <a:pt x="2036605" y="2520326"/>
                    <a:pt x="2046449" y="2520326"/>
                  </a:cubicBezTo>
                  <a:cubicBezTo>
                    <a:pt x="2056295" y="2520326"/>
                    <a:pt x="2066142" y="2520326"/>
                    <a:pt x="2075988" y="2520326"/>
                  </a:cubicBezTo>
                  <a:cubicBezTo>
                    <a:pt x="2093831" y="2519231"/>
                    <a:pt x="2105525" y="2501700"/>
                    <a:pt x="2105525" y="2475406"/>
                  </a:cubicBezTo>
                  <a:lnTo>
                    <a:pt x="2102448" y="2347220"/>
                  </a:lnTo>
                  <a:cubicBezTo>
                    <a:pt x="2101218" y="2320379"/>
                    <a:pt x="2088909" y="2302848"/>
                    <a:pt x="2071064" y="2301206"/>
                  </a:cubicBezTo>
                  <a:lnTo>
                    <a:pt x="2070449" y="2301206"/>
                  </a:lnTo>
                  <a:cubicBezTo>
                    <a:pt x="2060603" y="2301206"/>
                    <a:pt x="2050759" y="2301206"/>
                    <a:pt x="2040912" y="2301206"/>
                  </a:cubicBezTo>
                  <a:cubicBezTo>
                    <a:pt x="2031066" y="2301206"/>
                    <a:pt x="2021220" y="2301206"/>
                    <a:pt x="2011375" y="2301206"/>
                  </a:cubicBezTo>
                  <a:cubicBezTo>
                    <a:pt x="2001529" y="2301206"/>
                    <a:pt x="1991683" y="2301206"/>
                    <a:pt x="1981836" y="2301206"/>
                  </a:cubicBezTo>
                  <a:cubicBezTo>
                    <a:pt x="1971992" y="2301206"/>
                    <a:pt x="1962146" y="2301206"/>
                    <a:pt x="1952300" y="2301206"/>
                  </a:cubicBezTo>
                  <a:close/>
                  <a:moveTo>
                    <a:pt x="1384324" y="2299561"/>
                  </a:moveTo>
                  <a:cubicBezTo>
                    <a:pt x="1365249" y="2300656"/>
                    <a:pt x="1352940" y="2319282"/>
                    <a:pt x="1352940" y="2345576"/>
                  </a:cubicBezTo>
                  <a:lnTo>
                    <a:pt x="1356632" y="2473764"/>
                  </a:lnTo>
                  <a:cubicBezTo>
                    <a:pt x="1358480" y="2500058"/>
                    <a:pt x="1371401" y="2517587"/>
                    <a:pt x="1390479" y="2518684"/>
                  </a:cubicBezTo>
                  <a:cubicBezTo>
                    <a:pt x="1400940" y="2518684"/>
                    <a:pt x="1411399" y="2518684"/>
                    <a:pt x="1421860" y="2518684"/>
                  </a:cubicBezTo>
                  <a:cubicBezTo>
                    <a:pt x="1432322" y="2518684"/>
                    <a:pt x="1442783" y="2518684"/>
                    <a:pt x="1453244" y="2518684"/>
                  </a:cubicBezTo>
                  <a:cubicBezTo>
                    <a:pt x="1463090" y="2518684"/>
                    <a:pt x="1473552" y="2518684"/>
                    <a:pt x="1484013" y="2518684"/>
                  </a:cubicBezTo>
                  <a:cubicBezTo>
                    <a:pt x="1494474" y="2518684"/>
                    <a:pt x="1504318" y="2518684"/>
                    <a:pt x="1514779" y="2518684"/>
                  </a:cubicBezTo>
                  <a:cubicBezTo>
                    <a:pt x="1533240" y="2517587"/>
                    <a:pt x="1545549" y="2499510"/>
                    <a:pt x="1545549" y="2473214"/>
                  </a:cubicBezTo>
                  <a:lnTo>
                    <a:pt x="1541857" y="2345028"/>
                  </a:lnTo>
                  <a:cubicBezTo>
                    <a:pt x="1540009" y="2318734"/>
                    <a:pt x="1526473" y="2300656"/>
                    <a:pt x="1508010" y="2299561"/>
                  </a:cubicBezTo>
                  <a:lnTo>
                    <a:pt x="1477859" y="2299561"/>
                  </a:lnTo>
                  <a:cubicBezTo>
                    <a:pt x="1468012" y="2299561"/>
                    <a:pt x="1457551" y="2299561"/>
                    <a:pt x="1447090" y="2299561"/>
                  </a:cubicBezTo>
                  <a:cubicBezTo>
                    <a:pt x="1436631" y="2299561"/>
                    <a:pt x="1426169" y="2299561"/>
                    <a:pt x="1415708" y="2299561"/>
                  </a:cubicBezTo>
                  <a:cubicBezTo>
                    <a:pt x="1405247" y="2299561"/>
                    <a:pt x="1394786" y="2299561"/>
                    <a:pt x="1384324" y="2299561"/>
                  </a:cubicBezTo>
                  <a:close/>
                  <a:moveTo>
                    <a:pt x="1671697" y="2298466"/>
                  </a:moveTo>
                  <a:cubicBezTo>
                    <a:pt x="1653236" y="2300109"/>
                    <a:pt x="1640928" y="2318187"/>
                    <a:pt x="1640928" y="2344481"/>
                  </a:cubicBezTo>
                  <a:lnTo>
                    <a:pt x="1644620" y="2472667"/>
                  </a:lnTo>
                  <a:cubicBezTo>
                    <a:pt x="1646467" y="2498961"/>
                    <a:pt x="1659391" y="2517039"/>
                    <a:pt x="1677851" y="2518134"/>
                  </a:cubicBezTo>
                  <a:cubicBezTo>
                    <a:pt x="1688312" y="2518134"/>
                    <a:pt x="1698774" y="2518134"/>
                    <a:pt x="1708617" y="2518134"/>
                  </a:cubicBezTo>
                  <a:cubicBezTo>
                    <a:pt x="1718464" y="2518134"/>
                    <a:pt x="1728310" y="2518134"/>
                    <a:pt x="1738772" y="2518134"/>
                  </a:cubicBezTo>
                  <a:lnTo>
                    <a:pt x="1768923" y="2518134"/>
                  </a:lnTo>
                  <a:cubicBezTo>
                    <a:pt x="1778770" y="2518134"/>
                    <a:pt x="1789231" y="2518134"/>
                    <a:pt x="1799075" y="2518134"/>
                  </a:cubicBezTo>
                  <a:cubicBezTo>
                    <a:pt x="1816920" y="2516492"/>
                    <a:pt x="1829229" y="2498961"/>
                    <a:pt x="1829229" y="2472667"/>
                  </a:cubicBezTo>
                  <a:lnTo>
                    <a:pt x="1826151" y="2344481"/>
                  </a:lnTo>
                  <a:cubicBezTo>
                    <a:pt x="1824922" y="2317639"/>
                    <a:pt x="1811998" y="2300109"/>
                    <a:pt x="1793538" y="2298466"/>
                  </a:cubicBezTo>
                  <a:lnTo>
                    <a:pt x="1792923" y="2298466"/>
                  </a:lnTo>
                  <a:cubicBezTo>
                    <a:pt x="1783077" y="2298466"/>
                    <a:pt x="1773230" y="2298466"/>
                    <a:pt x="1762769" y="2298466"/>
                  </a:cubicBezTo>
                  <a:lnTo>
                    <a:pt x="1701848" y="2298466"/>
                  </a:lnTo>
                  <a:cubicBezTo>
                    <a:pt x="1692004" y="2298466"/>
                    <a:pt x="1682158" y="2298466"/>
                    <a:pt x="1671697" y="2298466"/>
                  </a:cubicBezTo>
                  <a:close/>
                  <a:moveTo>
                    <a:pt x="7719435" y="1424718"/>
                  </a:moveTo>
                  <a:cubicBezTo>
                    <a:pt x="7623441" y="1431841"/>
                    <a:pt x="7602519" y="1534280"/>
                    <a:pt x="7598827" y="1594539"/>
                  </a:cubicBezTo>
                  <a:lnTo>
                    <a:pt x="7539136" y="3664140"/>
                  </a:lnTo>
                  <a:cubicBezTo>
                    <a:pt x="7539136" y="3722207"/>
                    <a:pt x="7553289" y="3824099"/>
                    <a:pt x="7646824" y="3850940"/>
                  </a:cubicBezTo>
                  <a:cubicBezTo>
                    <a:pt x="7751437" y="3864637"/>
                    <a:pt x="7857277" y="3877784"/>
                    <a:pt x="7962503" y="3891478"/>
                  </a:cubicBezTo>
                  <a:cubicBezTo>
                    <a:pt x="8068346" y="3904625"/>
                    <a:pt x="8174801" y="3917773"/>
                    <a:pt x="8281259" y="3930920"/>
                  </a:cubicBezTo>
                  <a:cubicBezTo>
                    <a:pt x="8388332" y="3944067"/>
                    <a:pt x="8495404" y="3956666"/>
                    <a:pt x="8602475" y="3969813"/>
                  </a:cubicBezTo>
                  <a:cubicBezTo>
                    <a:pt x="8709550" y="3982960"/>
                    <a:pt x="8817238" y="3995560"/>
                    <a:pt x="8924925" y="4008707"/>
                  </a:cubicBezTo>
                  <a:cubicBezTo>
                    <a:pt x="8987076" y="4016378"/>
                    <a:pt x="9049841" y="4023498"/>
                    <a:pt x="9111992" y="4031169"/>
                  </a:cubicBezTo>
                  <a:cubicBezTo>
                    <a:pt x="9174760" y="4038290"/>
                    <a:pt x="9236910" y="4045958"/>
                    <a:pt x="9299678" y="4053629"/>
                  </a:cubicBezTo>
                  <a:cubicBezTo>
                    <a:pt x="9361828" y="4061297"/>
                    <a:pt x="9424594" y="4068966"/>
                    <a:pt x="9487361" y="4076636"/>
                  </a:cubicBezTo>
                  <a:cubicBezTo>
                    <a:pt x="9550127" y="4084305"/>
                    <a:pt x="9612895" y="4091973"/>
                    <a:pt x="9675660" y="4099644"/>
                  </a:cubicBezTo>
                  <a:cubicBezTo>
                    <a:pt x="9775964" y="4096904"/>
                    <a:pt x="9799963" y="3995560"/>
                    <a:pt x="9804888" y="3935303"/>
                  </a:cubicBezTo>
                  <a:lnTo>
                    <a:pt x="9913805" y="1773671"/>
                  </a:lnTo>
                  <a:cubicBezTo>
                    <a:pt x="9914420" y="1710125"/>
                    <a:pt x="9901497" y="1600563"/>
                    <a:pt x="9799963" y="1577008"/>
                  </a:cubicBezTo>
                  <a:lnTo>
                    <a:pt x="9801193" y="1577556"/>
                  </a:lnTo>
                  <a:cubicBezTo>
                    <a:pt x="9736583" y="1572627"/>
                    <a:pt x="9672583" y="1568243"/>
                    <a:pt x="9607970" y="1563314"/>
                  </a:cubicBezTo>
                  <a:cubicBezTo>
                    <a:pt x="9543360" y="1558383"/>
                    <a:pt x="9479362" y="1554001"/>
                    <a:pt x="9414750" y="1549070"/>
                  </a:cubicBezTo>
                  <a:cubicBezTo>
                    <a:pt x="9350752" y="1544688"/>
                    <a:pt x="9286139" y="1539757"/>
                    <a:pt x="9222142" y="1535375"/>
                  </a:cubicBezTo>
                  <a:cubicBezTo>
                    <a:pt x="9158144" y="1530994"/>
                    <a:pt x="9094149" y="1526062"/>
                    <a:pt x="9030151" y="1521681"/>
                  </a:cubicBezTo>
                  <a:cubicBezTo>
                    <a:pt x="8920001" y="1514010"/>
                    <a:pt x="8809236" y="1506342"/>
                    <a:pt x="8699089" y="1498124"/>
                  </a:cubicBezTo>
                  <a:cubicBezTo>
                    <a:pt x="8588939" y="1489908"/>
                    <a:pt x="8479404" y="1482238"/>
                    <a:pt x="8369871" y="1474022"/>
                  </a:cubicBezTo>
                  <a:cubicBezTo>
                    <a:pt x="8260951" y="1466351"/>
                    <a:pt x="8152034" y="1458135"/>
                    <a:pt x="8043116" y="1449917"/>
                  </a:cubicBezTo>
                  <a:cubicBezTo>
                    <a:pt x="7934811" y="1441701"/>
                    <a:pt x="7827123" y="1432936"/>
                    <a:pt x="7719435" y="1424718"/>
                  </a:cubicBezTo>
                  <a:close/>
                  <a:moveTo>
                    <a:pt x="11950641" y="1303106"/>
                  </a:moveTo>
                  <a:cubicBezTo>
                    <a:pt x="11924796" y="1302558"/>
                    <a:pt x="11905719" y="1329402"/>
                    <a:pt x="11901412" y="1370488"/>
                  </a:cubicBezTo>
                  <a:lnTo>
                    <a:pt x="11887258" y="1570982"/>
                  </a:lnTo>
                  <a:cubicBezTo>
                    <a:pt x="11885413" y="1612068"/>
                    <a:pt x="11901412" y="1641649"/>
                    <a:pt x="11926641" y="1646580"/>
                  </a:cubicBezTo>
                  <a:cubicBezTo>
                    <a:pt x="11940795" y="1647675"/>
                    <a:pt x="11954948" y="1649319"/>
                    <a:pt x="11969101" y="1650961"/>
                  </a:cubicBezTo>
                  <a:cubicBezTo>
                    <a:pt x="11983255" y="1652059"/>
                    <a:pt x="11997408" y="1653701"/>
                    <a:pt x="12011559" y="1655345"/>
                  </a:cubicBezTo>
                  <a:cubicBezTo>
                    <a:pt x="12025715" y="1656440"/>
                    <a:pt x="12039868" y="1658083"/>
                    <a:pt x="12054019" y="1659727"/>
                  </a:cubicBezTo>
                  <a:cubicBezTo>
                    <a:pt x="12068175" y="1661369"/>
                    <a:pt x="12082326" y="1663014"/>
                    <a:pt x="12096479" y="1664656"/>
                  </a:cubicBezTo>
                  <a:cubicBezTo>
                    <a:pt x="12122324" y="1665206"/>
                    <a:pt x="12142017" y="1638909"/>
                    <a:pt x="12146324" y="1597826"/>
                  </a:cubicBezTo>
                  <a:lnTo>
                    <a:pt x="12160477" y="1395685"/>
                  </a:lnTo>
                  <a:cubicBezTo>
                    <a:pt x="12162324" y="1354052"/>
                    <a:pt x="12146939" y="1323923"/>
                    <a:pt x="12121094" y="1318992"/>
                  </a:cubicBezTo>
                  <a:lnTo>
                    <a:pt x="12121094" y="1320637"/>
                  </a:lnTo>
                  <a:cubicBezTo>
                    <a:pt x="12106941" y="1318992"/>
                    <a:pt x="12092787" y="1317897"/>
                    <a:pt x="12078634" y="1316255"/>
                  </a:cubicBezTo>
                  <a:cubicBezTo>
                    <a:pt x="12064481" y="1314611"/>
                    <a:pt x="12050327" y="1313516"/>
                    <a:pt x="12036176" y="1311871"/>
                  </a:cubicBezTo>
                  <a:cubicBezTo>
                    <a:pt x="12022023" y="1310229"/>
                    <a:pt x="12007869" y="1308584"/>
                    <a:pt x="11993716" y="1307490"/>
                  </a:cubicBezTo>
                  <a:cubicBezTo>
                    <a:pt x="11978945" y="1305845"/>
                    <a:pt x="11964794" y="1304750"/>
                    <a:pt x="11950641" y="1303106"/>
                  </a:cubicBezTo>
                  <a:close/>
                  <a:moveTo>
                    <a:pt x="11553734" y="1266951"/>
                  </a:moveTo>
                  <a:cubicBezTo>
                    <a:pt x="11527889" y="1266404"/>
                    <a:pt x="11508199" y="1292698"/>
                    <a:pt x="11504507" y="1333784"/>
                  </a:cubicBezTo>
                  <a:lnTo>
                    <a:pt x="11491583" y="1532088"/>
                  </a:lnTo>
                  <a:cubicBezTo>
                    <a:pt x="11490353" y="1572627"/>
                    <a:pt x="11505737" y="1602207"/>
                    <a:pt x="11531581" y="1606589"/>
                  </a:cubicBezTo>
                  <a:cubicBezTo>
                    <a:pt x="11545735" y="1608234"/>
                    <a:pt x="11559888" y="1609329"/>
                    <a:pt x="11574041" y="1610973"/>
                  </a:cubicBezTo>
                  <a:cubicBezTo>
                    <a:pt x="11588195" y="1612615"/>
                    <a:pt x="11602348" y="1614260"/>
                    <a:pt x="11616502" y="1615355"/>
                  </a:cubicBezTo>
                  <a:cubicBezTo>
                    <a:pt x="11630655" y="1616999"/>
                    <a:pt x="11644808" y="1618094"/>
                    <a:pt x="11658959" y="1619736"/>
                  </a:cubicBezTo>
                  <a:cubicBezTo>
                    <a:pt x="11673113" y="1621381"/>
                    <a:pt x="11687266" y="1622476"/>
                    <a:pt x="11701419" y="1624120"/>
                  </a:cubicBezTo>
                  <a:cubicBezTo>
                    <a:pt x="11727264" y="1624668"/>
                    <a:pt x="11746957" y="1598373"/>
                    <a:pt x="11750649" y="1557835"/>
                  </a:cubicBezTo>
                  <a:lnTo>
                    <a:pt x="11764187" y="1357888"/>
                  </a:lnTo>
                  <a:cubicBezTo>
                    <a:pt x="11766032" y="1316255"/>
                    <a:pt x="11750034" y="1286672"/>
                    <a:pt x="11724189" y="1282290"/>
                  </a:cubicBezTo>
                  <a:lnTo>
                    <a:pt x="11723574" y="1282290"/>
                  </a:lnTo>
                  <a:cubicBezTo>
                    <a:pt x="11709421" y="1281195"/>
                    <a:pt x="11695265" y="1279551"/>
                    <a:pt x="11681114" y="1278456"/>
                  </a:cubicBezTo>
                  <a:cubicBezTo>
                    <a:pt x="11666961" y="1277359"/>
                    <a:pt x="11652807" y="1275717"/>
                    <a:pt x="11638654" y="1274622"/>
                  </a:cubicBezTo>
                  <a:cubicBezTo>
                    <a:pt x="11624501" y="1273525"/>
                    <a:pt x="11610347" y="1271883"/>
                    <a:pt x="11596194" y="1270786"/>
                  </a:cubicBezTo>
                  <a:cubicBezTo>
                    <a:pt x="11582041" y="1269691"/>
                    <a:pt x="11567887" y="1268046"/>
                    <a:pt x="11553734" y="1266951"/>
                  </a:cubicBezTo>
                  <a:close/>
                  <a:moveTo>
                    <a:pt x="11155597" y="1234084"/>
                  </a:moveTo>
                  <a:cubicBezTo>
                    <a:pt x="11129752" y="1234084"/>
                    <a:pt x="11110062" y="1260378"/>
                    <a:pt x="11106370" y="1300916"/>
                  </a:cubicBezTo>
                  <a:lnTo>
                    <a:pt x="11094061" y="1497577"/>
                  </a:lnTo>
                  <a:cubicBezTo>
                    <a:pt x="11092831" y="1537567"/>
                    <a:pt x="11108829" y="1566601"/>
                    <a:pt x="11134674" y="1570982"/>
                  </a:cubicBezTo>
                  <a:cubicBezTo>
                    <a:pt x="11148830" y="1572079"/>
                    <a:pt x="11162981" y="1573722"/>
                    <a:pt x="11177134" y="1574816"/>
                  </a:cubicBezTo>
                  <a:cubicBezTo>
                    <a:pt x="11191288" y="1575914"/>
                    <a:pt x="11205441" y="1577556"/>
                    <a:pt x="11219594" y="1578653"/>
                  </a:cubicBezTo>
                  <a:cubicBezTo>
                    <a:pt x="11233748" y="1579748"/>
                    <a:pt x="11247901" y="1581390"/>
                    <a:pt x="11262054" y="1582487"/>
                  </a:cubicBezTo>
                  <a:cubicBezTo>
                    <a:pt x="11276208" y="1583582"/>
                    <a:pt x="11290361" y="1585226"/>
                    <a:pt x="11304515" y="1586321"/>
                  </a:cubicBezTo>
                  <a:cubicBezTo>
                    <a:pt x="11330359" y="1586321"/>
                    <a:pt x="11350050" y="1560575"/>
                    <a:pt x="11353744" y="1520036"/>
                  </a:cubicBezTo>
                  <a:lnTo>
                    <a:pt x="11366665" y="1322279"/>
                  </a:lnTo>
                  <a:cubicBezTo>
                    <a:pt x="11368512" y="1281195"/>
                    <a:pt x="11352512" y="1252162"/>
                    <a:pt x="11326667" y="1247778"/>
                  </a:cubicBezTo>
                  <a:lnTo>
                    <a:pt x="11326667" y="1247231"/>
                  </a:lnTo>
                  <a:cubicBezTo>
                    <a:pt x="11312514" y="1246136"/>
                    <a:pt x="11298360" y="1245039"/>
                    <a:pt x="11284207" y="1243944"/>
                  </a:cubicBezTo>
                  <a:cubicBezTo>
                    <a:pt x="11269439" y="1242849"/>
                    <a:pt x="11255285" y="1241752"/>
                    <a:pt x="11241132" y="1240657"/>
                  </a:cubicBezTo>
                  <a:cubicBezTo>
                    <a:pt x="11226978" y="1239562"/>
                    <a:pt x="11212825" y="1238466"/>
                    <a:pt x="11198672" y="1237371"/>
                  </a:cubicBezTo>
                  <a:cubicBezTo>
                    <a:pt x="11183903" y="1236276"/>
                    <a:pt x="11169750" y="1235179"/>
                    <a:pt x="11155597" y="1234084"/>
                  </a:cubicBezTo>
                  <a:close/>
                  <a:moveTo>
                    <a:pt x="10758692" y="1202311"/>
                  </a:moveTo>
                  <a:cubicBezTo>
                    <a:pt x="10732847" y="1202311"/>
                    <a:pt x="10713769" y="1228605"/>
                    <a:pt x="10710077" y="1268596"/>
                  </a:cubicBezTo>
                  <a:lnTo>
                    <a:pt x="10699001" y="1463614"/>
                  </a:lnTo>
                  <a:cubicBezTo>
                    <a:pt x="10697771" y="1503603"/>
                    <a:pt x="10713769" y="1532088"/>
                    <a:pt x="10739614" y="1536470"/>
                  </a:cubicBezTo>
                  <a:cubicBezTo>
                    <a:pt x="10753770" y="1537567"/>
                    <a:pt x="10767921" y="1538662"/>
                    <a:pt x="10782074" y="1539757"/>
                  </a:cubicBezTo>
                  <a:cubicBezTo>
                    <a:pt x="10796228" y="1540854"/>
                    <a:pt x="10810381" y="1541949"/>
                    <a:pt x="10824534" y="1543044"/>
                  </a:cubicBezTo>
                  <a:cubicBezTo>
                    <a:pt x="10838688" y="1544688"/>
                    <a:pt x="10852841" y="1545783"/>
                    <a:pt x="10866994" y="1546880"/>
                  </a:cubicBezTo>
                  <a:cubicBezTo>
                    <a:pt x="10881148" y="1548522"/>
                    <a:pt x="10895301" y="1549619"/>
                    <a:pt x="10909455" y="1550714"/>
                  </a:cubicBezTo>
                  <a:cubicBezTo>
                    <a:pt x="10935299" y="1550714"/>
                    <a:pt x="10954375" y="1524968"/>
                    <a:pt x="10958067" y="1484977"/>
                  </a:cubicBezTo>
                  <a:lnTo>
                    <a:pt x="10969760" y="1288864"/>
                  </a:lnTo>
                  <a:cubicBezTo>
                    <a:pt x="10970990" y="1248326"/>
                    <a:pt x="10954989" y="1219292"/>
                    <a:pt x="10929145" y="1215458"/>
                  </a:cubicBezTo>
                  <a:lnTo>
                    <a:pt x="10930992" y="1215458"/>
                  </a:lnTo>
                  <a:cubicBezTo>
                    <a:pt x="10916224" y="1214363"/>
                    <a:pt x="10902070" y="1213266"/>
                    <a:pt x="10887917" y="1212171"/>
                  </a:cubicBezTo>
                  <a:cubicBezTo>
                    <a:pt x="10873149" y="1211077"/>
                    <a:pt x="10858995" y="1209979"/>
                    <a:pt x="10844842" y="1208885"/>
                  </a:cubicBezTo>
                  <a:cubicBezTo>
                    <a:pt x="10830074" y="1207790"/>
                    <a:pt x="10815920" y="1206693"/>
                    <a:pt x="10801767" y="1205598"/>
                  </a:cubicBezTo>
                  <a:cubicBezTo>
                    <a:pt x="10786998" y="1204503"/>
                    <a:pt x="10772845" y="1203406"/>
                    <a:pt x="10758692" y="1202311"/>
                  </a:cubicBezTo>
                  <a:close/>
                  <a:moveTo>
                    <a:pt x="5558915" y="1191903"/>
                  </a:moveTo>
                  <a:cubicBezTo>
                    <a:pt x="5504763" y="1194641"/>
                    <a:pt x="5490609" y="1277359"/>
                    <a:pt x="5488765" y="1346383"/>
                  </a:cubicBezTo>
                  <a:lnTo>
                    <a:pt x="5471534" y="3286156"/>
                  </a:lnTo>
                  <a:cubicBezTo>
                    <a:pt x="5472149" y="3352986"/>
                    <a:pt x="5484458" y="3439541"/>
                    <a:pt x="5537377" y="3468575"/>
                  </a:cubicBezTo>
                  <a:cubicBezTo>
                    <a:pt x="5595835" y="3486651"/>
                    <a:pt x="5658603" y="3504182"/>
                    <a:pt x="5726908" y="3522258"/>
                  </a:cubicBezTo>
                  <a:cubicBezTo>
                    <a:pt x="5795212" y="3540336"/>
                    <a:pt x="5869056" y="3558414"/>
                    <a:pt x="5948438" y="3575943"/>
                  </a:cubicBezTo>
                  <a:cubicBezTo>
                    <a:pt x="6027819" y="3593474"/>
                    <a:pt x="6113354" y="3611550"/>
                    <a:pt x="6205040" y="3629081"/>
                  </a:cubicBezTo>
                  <a:cubicBezTo>
                    <a:pt x="6296730" y="3646609"/>
                    <a:pt x="6395186" y="3664140"/>
                    <a:pt x="6499797" y="3681669"/>
                  </a:cubicBezTo>
                  <a:cubicBezTo>
                    <a:pt x="6565025" y="3692626"/>
                    <a:pt x="6630254" y="3703034"/>
                    <a:pt x="6696097" y="3713442"/>
                  </a:cubicBezTo>
                  <a:cubicBezTo>
                    <a:pt x="6762555" y="3723851"/>
                    <a:pt x="6828399" y="3734259"/>
                    <a:pt x="6895472" y="3744119"/>
                  </a:cubicBezTo>
                  <a:cubicBezTo>
                    <a:pt x="6962547" y="3754527"/>
                    <a:pt x="7029622" y="3764388"/>
                    <a:pt x="7097311" y="3774248"/>
                  </a:cubicBezTo>
                  <a:cubicBezTo>
                    <a:pt x="7164999" y="3784108"/>
                    <a:pt x="7232689" y="3793968"/>
                    <a:pt x="7300993" y="3803281"/>
                  </a:cubicBezTo>
                  <a:cubicBezTo>
                    <a:pt x="7364991" y="3807665"/>
                    <a:pt x="7411758" y="3744667"/>
                    <a:pt x="7417297" y="3647706"/>
                  </a:cubicBezTo>
                  <a:lnTo>
                    <a:pt x="7474523" y="1583582"/>
                  </a:lnTo>
                  <a:cubicBezTo>
                    <a:pt x="7473908" y="1523323"/>
                    <a:pt x="7459757" y="1418694"/>
                    <a:pt x="7364991" y="1395685"/>
                  </a:cubicBezTo>
                  <a:lnTo>
                    <a:pt x="7364991" y="1395137"/>
                  </a:lnTo>
                  <a:cubicBezTo>
                    <a:pt x="7295454" y="1389661"/>
                    <a:pt x="7225919" y="1383635"/>
                    <a:pt x="7156385" y="1377609"/>
                  </a:cubicBezTo>
                  <a:cubicBezTo>
                    <a:pt x="7086848" y="1371583"/>
                    <a:pt x="7017928" y="1365556"/>
                    <a:pt x="6949623" y="1359530"/>
                  </a:cubicBezTo>
                  <a:cubicBezTo>
                    <a:pt x="6881319" y="1353504"/>
                    <a:pt x="6813014" y="1347478"/>
                    <a:pt x="6745324" y="1340905"/>
                  </a:cubicBezTo>
                  <a:cubicBezTo>
                    <a:pt x="6677637" y="1334879"/>
                    <a:pt x="6610562" y="1328305"/>
                    <a:pt x="6544104" y="1321732"/>
                  </a:cubicBezTo>
                  <a:cubicBezTo>
                    <a:pt x="6436417" y="1310776"/>
                    <a:pt x="6336111" y="1300369"/>
                    <a:pt x="6241961" y="1289411"/>
                  </a:cubicBezTo>
                  <a:cubicBezTo>
                    <a:pt x="6148427" y="1279004"/>
                    <a:pt x="6061047" y="1268046"/>
                    <a:pt x="5979204" y="1257091"/>
                  </a:cubicBezTo>
                  <a:cubicBezTo>
                    <a:pt x="5898593" y="1246684"/>
                    <a:pt x="5822904" y="1235726"/>
                    <a:pt x="5752753" y="1224771"/>
                  </a:cubicBezTo>
                  <a:cubicBezTo>
                    <a:pt x="5683217" y="1213814"/>
                    <a:pt x="5618605" y="1202859"/>
                    <a:pt x="5558915" y="1191903"/>
                  </a:cubicBezTo>
                  <a:close/>
                  <a:moveTo>
                    <a:pt x="10362402" y="1173825"/>
                  </a:moveTo>
                  <a:cubicBezTo>
                    <a:pt x="10336557" y="1174373"/>
                    <a:pt x="10317479" y="1200119"/>
                    <a:pt x="10313787" y="1240110"/>
                  </a:cubicBezTo>
                  <a:lnTo>
                    <a:pt x="10303326" y="1433484"/>
                  </a:lnTo>
                  <a:cubicBezTo>
                    <a:pt x="10302711" y="1472927"/>
                    <a:pt x="10318709" y="1501411"/>
                    <a:pt x="10344556" y="1505247"/>
                  </a:cubicBezTo>
                  <a:cubicBezTo>
                    <a:pt x="10358710" y="1506342"/>
                    <a:pt x="10372863" y="1507437"/>
                    <a:pt x="10387014" y="1508534"/>
                  </a:cubicBezTo>
                  <a:cubicBezTo>
                    <a:pt x="10401168" y="1509629"/>
                    <a:pt x="10415321" y="1510724"/>
                    <a:pt x="10429474" y="1511820"/>
                  </a:cubicBezTo>
                  <a:cubicBezTo>
                    <a:pt x="10443628" y="1512915"/>
                    <a:pt x="10457781" y="1514010"/>
                    <a:pt x="10471934" y="1515107"/>
                  </a:cubicBezTo>
                  <a:cubicBezTo>
                    <a:pt x="10486088" y="1516202"/>
                    <a:pt x="10500241" y="1517297"/>
                    <a:pt x="10514395" y="1518394"/>
                  </a:cubicBezTo>
                  <a:cubicBezTo>
                    <a:pt x="10540239" y="1518394"/>
                    <a:pt x="10559315" y="1492647"/>
                    <a:pt x="10563007" y="1453204"/>
                  </a:cubicBezTo>
                  <a:lnTo>
                    <a:pt x="10574085" y="1258736"/>
                  </a:lnTo>
                  <a:cubicBezTo>
                    <a:pt x="10575315" y="1218197"/>
                    <a:pt x="10559315" y="1189712"/>
                    <a:pt x="10533470" y="1185877"/>
                  </a:cubicBezTo>
                  <a:lnTo>
                    <a:pt x="10534700" y="1185330"/>
                  </a:lnTo>
                  <a:cubicBezTo>
                    <a:pt x="10519932" y="1184233"/>
                    <a:pt x="10505780" y="1183138"/>
                    <a:pt x="10491625" y="1182043"/>
                  </a:cubicBezTo>
                  <a:cubicBezTo>
                    <a:pt x="10476859" y="1181494"/>
                    <a:pt x="10462703" y="1180399"/>
                    <a:pt x="10448552" y="1179304"/>
                  </a:cubicBezTo>
                  <a:cubicBezTo>
                    <a:pt x="10433781" y="1178756"/>
                    <a:pt x="10419628" y="1177659"/>
                    <a:pt x="10405477" y="1176564"/>
                  </a:cubicBezTo>
                  <a:cubicBezTo>
                    <a:pt x="10390706" y="1176017"/>
                    <a:pt x="10376555" y="1174920"/>
                    <a:pt x="10362402" y="1173825"/>
                  </a:cubicBezTo>
                  <a:close/>
                  <a:moveTo>
                    <a:pt x="9965495" y="1145887"/>
                  </a:moveTo>
                  <a:cubicBezTo>
                    <a:pt x="9939650" y="1146434"/>
                    <a:pt x="9920572" y="1172181"/>
                    <a:pt x="9917497" y="1211624"/>
                  </a:cubicBezTo>
                  <a:lnTo>
                    <a:pt x="9907651" y="1403355"/>
                  </a:lnTo>
                  <a:cubicBezTo>
                    <a:pt x="9907036" y="1442796"/>
                    <a:pt x="9923034" y="1470735"/>
                    <a:pt x="9948881" y="1474569"/>
                  </a:cubicBezTo>
                  <a:cubicBezTo>
                    <a:pt x="9963032" y="1475664"/>
                    <a:pt x="9977186" y="1476761"/>
                    <a:pt x="9991339" y="1477856"/>
                  </a:cubicBezTo>
                  <a:cubicBezTo>
                    <a:pt x="10005493" y="1478951"/>
                    <a:pt x="10019646" y="1480048"/>
                    <a:pt x="10033799" y="1481143"/>
                  </a:cubicBezTo>
                  <a:cubicBezTo>
                    <a:pt x="10047953" y="1482238"/>
                    <a:pt x="10062106" y="1483335"/>
                    <a:pt x="10076259" y="1484429"/>
                  </a:cubicBezTo>
                  <a:cubicBezTo>
                    <a:pt x="10090413" y="1485524"/>
                    <a:pt x="10104566" y="1486621"/>
                    <a:pt x="10118720" y="1487716"/>
                  </a:cubicBezTo>
                  <a:cubicBezTo>
                    <a:pt x="10145179" y="1487169"/>
                    <a:pt x="10164257" y="1461970"/>
                    <a:pt x="10167332" y="1422528"/>
                  </a:cubicBezTo>
                  <a:lnTo>
                    <a:pt x="10177793" y="1229700"/>
                  </a:lnTo>
                  <a:cubicBezTo>
                    <a:pt x="10178408" y="1189712"/>
                    <a:pt x="10162410" y="1161225"/>
                    <a:pt x="10136565" y="1157391"/>
                  </a:cubicBezTo>
                  <a:lnTo>
                    <a:pt x="10135333" y="1156844"/>
                  </a:lnTo>
                  <a:cubicBezTo>
                    <a:pt x="10121182" y="1156296"/>
                    <a:pt x="10107026" y="1155199"/>
                    <a:pt x="10092875" y="1154105"/>
                  </a:cubicBezTo>
                  <a:cubicBezTo>
                    <a:pt x="10078722" y="1153010"/>
                    <a:pt x="10064566" y="1152460"/>
                    <a:pt x="10050415" y="1151365"/>
                  </a:cubicBezTo>
                  <a:cubicBezTo>
                    <a:pt x="10036261" y="1150818"/>
                    <a:pt x="10022108" y="1149721"/>
                    <a:pt x="10007955" y="1148626"/>
                  </a:cubicBezTo>
                  <a:cubicBezTo>
                    <a:pt x="9993801" y="1147531"/>
                    <a:pt x="9979648" y="1146984"/>
                    <a:pt x="9965495" y="1145887"/>
                  </a:cubicBezTo>
                  <a:close/>
                  <a:moveTo>
                    <a:pt x="9567972" y="1119045"/>
                  </a:moveTo>
                  <a:cubicBezTo>
                    <a:pt x="9542128" y="1119045"/>
                    <a:pt x="9523052" y="1144792"/>
                    <a:pt x="9519975" y="1184233"/>
                  </a:cubicBezTo>
                  <a:lnTo>
                    <a:pt x="9511361" y="1374869"/>
                  </a:lnTo>
                  <a:cubicBezTo>
                    <a:pt x="9510744" y="1413763"/>
                    <a:pt x="9526745" y="1441701"/>
                    <a:pt x="9552589" y="1445536"/>
                  </a:cubicBezTo>
                  <a:cubicBezTo>
                    <a:pt x="9566742" y="1446083"/>
                    <a:pt x="9580896" y="1447178"/>
                    <a:pt x="9595049" y="1448275"/>
                  </a:cubicBezTo>
                  <a:cubicBezTo>
                    <a:pt x="9609203" y="1449370"/>
                    <a:pt x="9623356" y="1450465"/>
                    <a:pt x="9637509" y="1451562"/>
                  </a:cubicBezTo>
                  <a:cubicBezTo>
                    <a:pt x="9651663" y="1452109"/>
                    <a:pt x="9665816" y="1453204"/>
                    <a:pt x="9679967" y="1454301"/>
                  </a:cubicBezTo>
                  <a:cubicBezTo>
                    <a:pt x="9694123" y="1455396"/>
                    <a:pt x="9708274" y="1456491"/>
                    <a:pt x="9722427" y="1457588"/>
                  </a:cubicBezTo>
                  <a:cubicBezTo>
                    <a:pt x="9748272" y="1457588"/>
                    <a:pt x="9767350" y="1431841"/>
                    <a:pt x="9770427" y="1392947"/>
                  </a:cubicBezTo>
                  <a:lnTo>
                    <a:pt x="9779656" y="1201764"/>
                  </a:lnTo>
                  <a:cubicBezTo>
                    <a:pt x="9780271" y="1162321"/>
                    <a:pt x="9764272" y="1134384"/>
                    <a:pt x="9738428" y="1130548"/>
                  </a:cubicBezTo>
                  <a:lnTo>
                    <a:pt x="9737813" y="1130000"/>
                  </a:lnTo>
                  <a:cubicBezTo>
                    <a:pt x="9723660" y="1128905"/>
                    <a:pt x="9709506" y="1128358"/>
                    <a:pt x="9695353" y="1127261"/>
                  </a:cubicBezTo>
                  <a:cubicBezTo>
                    <a:pt x="9681199" y="1126166"/>
                    <a:pt x="9667046" y="1125619"/>
                    <a:pt x="9652893" y="1124524"/>
                  </a:cubicBezTo>
                  <a:cubicBezTo>
                    <a:pt x="9638739" y="1123427"/>
                    <a:pt x="9624586" y="1122879"/>
                    <a:pt x="9610433" y="1121784"/>
                  </a:cubicBezTo>
                  <a:cubicBezTo>
                    <a:pt x="9596279" y="1120687"/>
                    <a:pt x="9582126" y="1120140"/>
                    <a:pt x="9567972" y="1119045"/>
                  </a:cubicBezTo>
                  <a:close/>
                  <a:moveTo>
                    <a:pt x="9172297" y="1094941"/>
                  </a:moveTo>
                  <a:cubicBezTo>
                    <a:pt x="9146453" y="1094941"/>
                    <a:pt x="9127992" y="1120687"/>
                    <a:pt x="9124915" y="1159583"/>
                  </a:cubicBezTo>
                  <a:lnTo>
                    <a:pt x="9116916" y="1348575"/>
                  </a:lnTo>
                  <a:cubicBezTo>
                    <a:pt x="9116301" y="1387469"/>
                    <a:pt x="9132299" y="1414858"/>
                    <a:pt x="9158144" y="1418694"/>
                  </a:cubicBezTo>
                  <a:cubicBezTo>
                    <a:pt x="9172297" y="1419242"/>
                    <a:pt x="9186451" y="1420336"/>
                    <a:pt x="9200604" y="1421431"/>
                  </a:cubicBezTo>
                  <a:cubicBezTo>
                    <a:pt x="9214143" y="1421981"/>
                    <a:pt x="9228296" y="1423076"/>
                    <a:pt x="9242449" y="1424171"/>
                  </a:cubicBezTo>
                  <a:cubicBezTo>
                    <a:pt x="9256603" y="1424718"/>
                    <a:pt x="9270756" y="1425815"/>
                    <a:pt x="9284907" y="1426910"/>
                  </a:cubicBezTo>
                  <a:cubicBezTo>
                    <a:pt x="9299063" y="1427457"/>
                    <a:pt x="9313216" y="1428555"/>
                    <a:pt x="9327367" y="1429649"/>
                  </a:cubicBezTo>
                  <a:cubicBezTo>
                    <a:pt x="9353214" y="1429649"/>
                    <a:pt x="9371675" y="1404450"/>
                    <a:pt x="9374752" y="1365556"/>
                  </a:cubicBezTo>
                  <a:lnTo>
                    <a:pt x="9383366" y="1175469"/>
                  </a:lnTo>
                  <a:cubicBezTo>
                    <a:pt x="9383981" y="1135479"/>
                    <a:pt x="9367983" y="1108637"/>
                    <a:pt x="9342138" y="1104801"/>
                  </a:cubicBezTo>
                  <a:lnTo>
                    <a:pt x="9342138" y="1105898"/>
                  </a:lnTo>
                  <a:cubicBezTo>
                    <a:pt x="9327985" y="1104801"/>
                    <a:pt x="9313831" y="1104254"/>
                    <a:pt x="9299678" y="1103159"/>
                  </a:cubicBezTo>
                  <a:cubicBezTo>
                    <a:pt x="9285524" y="1102064"/>
                    <a:pt x="9271371" y="1101514"/>
                    <a:pt x="9257218" y="1100419"/>
                  </a:cubicBezTo>
                  <a:cubicBezTo>
                    <a:pt x="9243064" y="1099325"/>
                    <a:pt x="9228911" y="1098777"/>
                    <a:pt x="9214758" y="1097680"/>
                  </a:cubicBezTo>
                  <a:cubicBezTo>
                    <a:pt x="9200604" y="1096585"/>
                    <a:pt x="9186451" y="1096038"/>
                    <a:pt x="9172297" y="1094941"/>
                  </a:cubicBezTo>
                  <a:close/>
                  <a:moveTo>
                    <a:pt x="8784622" y="1070838"/>
                  </a:moveTo>
                  <a:cubicBezTo>
                    <a:pt x="8760007" y="1071386"/>
                    <a:pt x="8742164" y="1096585"/>
                    <a:pt x="8739087" y="1135479"/>
                  </a:cubicBezTo>
                  <a:lnTo>
                    <a:pt x="8731702" y="1323376"/>
                  </a:lnTo>
                  <a:cubicBezTo>
                    <a:pt x="8731702" y="1361722"/>
                    <a:pt x="8747701" y="1389111"/>
                    <a:pt x="8772315" y="1392947"/>
                  </a:cubicBezTo>
                  <a:cubicBezTo>
                    <a:pt x="8785854" y="1393495"/>
                    <a:pt x="8800007" y="1394590"/>
                    <a:pt x="8813546" y="1395685"/>
                  </a:cubicBezTo>
                  <a:cubicBezTo>
                    <a:pt x="8827082" y="1396234"/>
                    <a:pt x="8841235" y="1397329"/>
                    <a:pt x="8854773" y="1398424"/>
                  </a:cubicBezTo>
                  <a:cubicBezTo>
                    <a:pt x="8868312" y="1399521"/>
                    <a:pt x="8882465" y="1400068"/>
                    <a:pt x="8896001" y="1401163"/>
                  </a:cubicBezTo>
                  <a:cubicBezTo>
                    <a:pt x="8909540" y="1401711"/>
                    <a:pt x="8923693" y="1402808"/>
                    <a:pt x="8937232" y="1403903"/>
                  </a:cubicBezTo>
                  <a:cubicBezTo>
                    <a:pt x="8962461" y="1403355"/>
                    <a:pt x="8980922" y="1378156"/>
                    <a:pt x="8983384" y="1339810"/>
                  </a:cubicBezTo>
                  <a:lnTo>
                    <a:pt x="8991383" y="1151365"/>
                  </a:lnTo>
                  <a:cubicBezTo>
                    <a:pt x="8991998" y="1112471"/>
                    <a:pt x="8976000" y="1084533"/>
                    <a:pt x="8950770" y="1081246"/>
                  </a:cubicBezTo>
                  <a:lnTo>
                    <a:pt x="8949538" y="1081794"/>
                  </a:lnTo>
                  <a:cubicBezTo>
                    <a:pt x="8935999" y="1080699"/>
                    <a:pt x="8921848" y="1080151"/>
                    <a:pt x="8908310" y="1079054"/>
                  </a:cubicBezTo>
                  <a:cubicBezTo>
                    <a:pt x="8894771" y="1077960"/>
                    <a:pt x="8880618" y="1077412"/>
                    <a:pt x="8867080" y="1076315"/>
                  </a:cubicBezTo>
                  <a:cubicBezTo>
                    <a:pt x="8853544" y="1075220"/>
                    <a:pt x="8839390" y="1074673"/>
                    <a:pt x="8825852" y="1073578"/>
                  </a:cubicBezTo>
                  <a:cubicBezTo>
                    <a:pt x="8812313" y="1072481"/>
                    <a:pt x="8798775" y="1071933"/>
                    <a:pt x="8784622" y="1070838"/>
                  </a:cubicBezTo>
                  <a:close/>
                  <a:moveTo>
                    <a:pt x="8400638" y="1047282"/>
                  </a:moveTo>
                  <a:cubicBezTo>
                    <a:pt x="8376025" y="1047831"/>
                    <a:pt x="8358178" y="1073028"/>
                    <a:pt x="8355718" y="1111375"/>
                  </a:cubicBezTo>
                  <a:lnTo>
                    <a:pt x="8348949" y="1297629"/>
                  </a:lnTo>
                  <a:cubicBezTo>
                    <a:pt x="8348949" y="1335976"/>
                    <a:pt x="8364947" y="1362817"/>
                    <a:pt x="8389562" y="1366651"/>
                  </a:cubicBezTo>
                  <a:cubicBezTo>
                    <a:pt x="8403100" y="1367199"/>
                    <a:pt x="8416638" y="1368296"/>
                    <a:pt x="8430174" y="1369391"/>
                  </a:cubicBezTo>
                  <a:cubicBezTo>
                    <a:pt x="8444330" y="1369938"/>
                    <a:pt x="8457866" y="1371035"/>
                    <a:pt x="8471405" y="1372130"/>
                  </a:cubicBezTo>
                  <a:cubicBezTo>
                    <a:pt x="8485558" y="1372677"/>
                    <a:pt x="8499096" y="1373774"/>
                    <a:pt x="8512635" y="1374869"/>
                  </a:cubicBezTo>
                  <a:cubicBezTo>
                    <a:pt x="8526788" y="1375417"/>
                    <a:pt x="8540324" y="1376512"/>
                    <a:pt x="8553863" y="1377609"/>
                  </a:cubicBezTo>
                  <a:cubicBezTo>
                    <a:pt x="8579092" y="1377061"/>
                    <a:pt x="8596938" y="1352409"/>
                    <a:pt x="8599400" y="1314063"/>
                  </a:cubicBezTo>
                  <a:lnTo>
                    <a:pt x="8606167" y="1126714"/>
                  </a:lnTo>
                  <a:cubicBezTo>
                    <a:pt x="8606167" y="1087820"/>
                    <a:pt x="8590169" y="1060978"/>
                    <a:pt x="8565554" y="1057144"/>
                  </a:cubicBezTo>
                  <a:lnTo>
                    <a:pt x="8565554" y="1058239"/>
                  </a:lnTo>
                  <a:cubicBezTo>
                    <a:pt x="8551401" y="1057144"/>
                    <a:pt x="8537862" y="1056595"/>
                    <a:pt x="8524326" y="1055500"/>
                  </a:cubicBezTo>
                  <a:cubicBezTo>
                    <a:pt x="8510173" y="1054405"/>
                    <a:pt x="8496634" y="1053855"/>
                    <a:pt x="8483096" y="1052760"/>
                  </a:cubicBezTo>
                  <a:cubicBezTo>
                    <a:pt x="8469557" y="1051665"/>
                    <a:pt x="8455406" y="1051118"/>
                    <a:pt x="8441868" y="1050021"/>
                  </a:cubicBezTo>
                  <a:cubicBezTo>
                    <a:pt x="8428330" y="1048926"/>
                    <a:pt x="8414176" y="1048379"/>
                    <a:pt x="8400638" y="1047282"/>
                  </a:cubicBezTo>
                  <a:close/>
                  <a:moveTo>
                    <a:pt x="8022193" y="1024274"/>
                  </a:moveTo>
                  <a:cubicBezTo>
                    <a:pt x="7997579" y="1024274"/>
                    <a:pt x="7980348" y="1048379"/>
                    <a:pt x="7977888" y="1087272"/>
                  </a:cubicBezTo>
                  <a:lnTo>
                    <a:pt x="7971734" y="1272430"/>
                  </a:lnTo>
                  <a:cubicBezTo>
                    <a:pt x="7971734" y="1310229"/>
                    <a:pt x="7987117" y="1337071"/>
                    <a:pt x="8011732" y="1340905"/>
                  </a:cubicBezTo>
                  <a:cubicBezTo>
                    <a:pt x="8025270" y="1341452"/>
                    <a:pt x="8038807" y="1342549"/>
                    <a:pt x="8052345" y="1343644"/>
                  </a:cubicBezTo>
                  <a:cubicBezTo>
                    <a:pt x="8065883" y="1344192"/>
                    <a:pt x="8079422" y="1345288"/>
                    <a:pt x="8092960" y="1346383"/>
                  </a:cubicBezTo>
                  <a:cubicBezTo>
                    <a:pt x="8106496" y="1346931"/>
                    <a:pt x="8120035" y="1348026"/>
                    <a:pt x="8133573" y="1349123"/>
                  </a:cubicBezTo>
                  <a:cubicBezTo>
                    <a:pt x="8147112" y="1349670"/>
                    <a:pt x="8160650" y="1350765"/>
                    <a:pt x="8174186" y="1351862"/>
                  </a:cubicBezTo>
                  <a:cubicBezTo>
                    <a:pt x="8198801" y="1351312"/>
                    <a:pt x="8216646" y="1326663"/>
                    <a:pt x="8219108" y="1288864"/>
                  </a:cubicBezTo>
                  <a:lnTo>
                    <a:pt x="8225260" y="1103159"/>
                  </a:lnTo>
                  <a:cubicBezTo>
                    <a:pt x="8225260" y="1064265"/>
                    <a:pt x="8209262" y="1037421"/>
                    <a:pt x="8184647" y="1033587"/>
                  </a:cubicBezTo>
                  <a:lnTo>
                    <a:pt x="8184647" y="1035232"/>
                  </a:lnTo>
                  <a:cubicBezTo>
                    <a:pt x="8171111" y="1034135"/>
                    <a:pt x="8157573" y="1033587"/>
                    <a:pt x="8144034" y="1032492"/>
                  </a:cubicBezTo>
                  <a:cubicBezTo>
                    <a:pt x="8130496" y="1031395"/>
                    <a:pt x="8116958" y="1030848"/>
                    <a:pt x="8103422" y="1029753"/>
                  </a:cubicBezTo>
                  <a:cubicBezTo>
                    <a:pt x="8089883" y="1028658"/>
                    <a:pt x="8076345" y="1028108"/>
                    <a:pt x="8062806" y="1027014"/>
                  </a:cubicBezTo>
                  <a:cubicBezTo>
                    <a:pt x="8049268" y="1025919"/>
                    <a:pt x="8035732" y="1025371"/>
                    <a:pt x="8022193" y="1024274"/>
                  </a:cubicBezTo>
                  <a:close/>
                  <a:moveTo>
                    <a:pt x="7646209" y="998528"/>
                  </a:moveTo>
                  <a:cubicBezTo>
                    <a:pt x="7622211" y="998528"/>
                    <a:pt x="7604981" y="1023180"/>
                    <a:pt x="7602519" y="1060978"/>
                  </a:cubicBezTo>
                  <a:lnTo>
                    <a:pt x="7597597" y="1244492"/>
                  </a:lnTo>
                  <a:cubicBezTo>
                    <a:pt x="7597597" y="1282290"/>
                    <a:pt x="7613595" y="1309132"/>
                    <a:pt x="7637595" y="1312968"/>
                  </a:cubicBezTo>
                  <a:cubicBezTo>
                    <a:pt x="7651133" y="1314063"/>
                    <a:pt x="7664054" y="1315158"/>
                    <a:pt x="7677593" y="1316255"/>
                  </a:cubicBezTo>
                  <a:cubicBezTo>
                    <a:pt x="7691131" y="1317350"/>
                    <a:pt x="7704052" y="1318445"/>
                    <a:pt x="7717591" y="1319542"/>
                  </a:cubicBezTo>
                  <a:cubicBezTo>
                    <a:pt x="7730514" y="1320089"/>
                    <a:pt x="7744052" y="1321184"/>
                    <a:pt x="7757589" y="1322279"/>
                  </a:cubicBezTo>
                  <a:cubicBezTo>
                    <a:pt x="7770512" y="1323376"/>
                    <a:pt x="7784050" y="1324471"/>
                    <a:pt x="7797586" y="1325566"/>
                  </a:cubicBezTo>
                  <a:cubicBezTo>
                    <a:pt x="7822201" y="1325566"/>
                    <a:pt x="7839432" y="1301464"/>
                    <a:pt x="7841894" y="1263665"/>
                  </a:cubicBezTo>
                  <a:lnTo>
                    <a:pt x="7847431" y="1079054"/>
                  </a:lnTo>
                  <a:cubicBezTo>
                    <a:pt x="7847431" y="1040161"/>
                    <a:pt x="7832047" y="1013866"/>
                    <a:pt x="7807433" y="1010032"/>
                  </a:cubicBezTo>
                  <a:lnTo>
                    <a:pt x="7806203" y="1009485"/>
                  </a:lnTo>
                  <a:cubicBezTo>
                    <a:pt x="7792664" y="1008388"/>
                    <a:pt x="7779743" y="1007841"/>
                    <a:pt x="7766205" y="1006746"/>
                  </a:cubicBezTo>
                  <a:cubicBezTo>
                    <a:pt x="7753281" y="1006198"/>
                    <a:pt x="7739743" y="1005101"/>
                    <a:pt x="7726205" y="1004006"/>
                  </a:cubicBezTo>
                  <a:cubicBezTo>
                    <a:pt x="7712669" y="1002911"/>
                    <a:pt x="7699745" y="1002362"/>
                    <a:pt x="7686207" y="1001267"/>
                  </a:cubicBezTo>
                  <a:cubicBezTo>
                    <a:pt x="7672671" y="1000172"/>
                    <a:pt x="7659132" y="999625"/>
                    <a:pt x="7646209" y="998528"/>
                  </a:cubicBezTo>
                  <a:close/>
                  <a:moveTo>
                    <a:pt x="7276996" y="971139"/>
                  </a:moveTo>
                  <a:cubicBezTo>
                    <a:pt x="7252996" y="971139"/>
                    <a:pt x="7236381" y="995788"/>
                    <a:pt x="7233918" y="1033040"/>
                  </a:cubicBezTo>
                  <a:lnTo>
                    <a:pt x="7229611" y="1214911"/>
                  </a:lnTo>
                  <a:cubicBezTo>
                    <a:pt x="7229611" y="1252162"/>
                    <a:pt x="7244997" y="1279004"/>
                    <a:pt x="7268994" y="1282838"/>
                  </a:cubicBezTo>
                  <a:cubicBezTo>
                    <a:pt x="7281918" y="1283933"/>
                    <a:pt x="7295454" y="1285030"/>
                    <a:pt x="7308377" y="1286125"/>
                  </a:cubicBezTo>
                  <a:cubicBezTo>
                    <a:pt x="7321301" y="1287220"/>
                    <a:pt x="7334837" y="1288316"/>
                    <a:pt x="7347760" y="1289411"/>
                  </a:cubicBezTo>
                  <a:cubicBezTo>
                    <a:pt x="7361299" y="1290506"/>
                    <a:pt x="7374222" y="1291603"/>
                    <a:pt x="7387143" y="1292698"/>
                  </a:cubicBezTo>
                  <a:cubicBezTo>
                    <a:pt x="7400067" y="1293795"/>
                    <a:pt x="7413605" y="1294890"/>
                    <a:pt x="7426526" y="1295985"/>
                  </a:cubicBezTo>
                  <a:cubicBezTo>
                    <a:pt x="7450526" y="1295985"/>
                    <a:pt x="7467139" y="1271883"/>
                    <a:pt x="7469601" y="1234631"/>
                  </a:cubicBezTo>
                  <a:lnTo>
                    <a:pt x="7474523" y="1051665"/>
                  </a:lnTo>
                  <a:cubicBezTo>
                    <a:pt x="7473908" y="1013319"/>
                    <a:pt x="7458525" y="987025"/>
                    <a:pt x="7434525" y="983189"/>
                  </a:cubicBezTo>
                  <a:lnTo>
                    <a:pt x="7435140" y="982094"/>
                  </a:lnTo>
                  <a:cubicBezTo>
                    <a:pt x="7421604" y="981546"/>
                    <a:pt x="7408066" y="980452"/>
                    <a:pt x="7395142" y="979354"/>
                  </a:cubicBezTo>
                  <a:cubicBezTo>
                    <a:pt x="7382221" y="978807"/>
                    <a:pt x="7368683" y="977712"/>
                    <a:pt x="7355762" y="976615"/>
                  </a:cubicBezTo>
                  <a:cubicBezTo>
                    <a:pt x="7342838" y="976068"/>
                    <a:pt x="7329300" y="974973"/>
                    <a:pt x="7316379" y="973876"/>
                  </a:cubicBezTo>
                  <a:cubicBezTo>
                    <a:pt x="7303455" y="973328"/>
                    <a:pt x="7289917" y="972234"/>
                    <a:pt x="7276996" y="971139"/>
                  </a:cubicBezTo>
                  <a:close/>
                  <a:moveTo>
                    <a:pt x="6913317" y="942653"/>
                  </a:moveTo>
                  <a:cubicBezTo>
                    <a:pt x="6889935" y="942653"/>
                    <a:pt x="6873320" y="966755"/>
                    <a:pt x="6871472" y="1004006"/>
                  </a:cubicBezTo>
                  <a:lnTo>
                    <a:pt x="6867781" y="1184233"/>
                  </a:lnTo>
                  <a:cubicBezTo>
                    <a:pt x="6867781" y="1220937"/>
                    <a:pt x="6883166" y="1247778"/>
                    <a:pt x="6906548" y="1251613"/>
                  </a:cubicBezTo>
                  <a:cubicBezTo>
                    <a:pt x="6919472" y="1252710"/>
                    <a:pt x="6932395" y="1253804"/>
                    <a:pt x="6945316" y="1254899"/>
                  </a:cubicBezTo>
                  <a:cubicBezTo>
                    <a:pt x="6958240" y="1255996"/>
                    <a:pt x="6971161" y="1257091"/>
                    <a:pt x="6984084" y="1258186"/>
                  </a:cubicBezTo>
                  <a:cubicBezTo>
                    <a:pt x="6997008" y="1259283"/>
                    <a:pt x="7009929" y="1260378"/>
                    <a:pt x="7022852" y="1261473"/>
                  </a:cubicBezTo>
                  <a:cubicBezTo>
                    <a:pt x="7035776" y="1262570"/>
                    <a:pt x="7048697" y="1263665"/>
                    <a:pt x="7061620" y="1264760"/>
                  </a:cubicBezTo>
                  <a:cubicBezTo>
                    <a:pt x="7085618" y="1264760"/>
                    <a:pt x="7101618" y="1241205"/>
                    <a:pt x="7104078" y="1203953"/>
                  </a:cubicBezTo>
                  <a:lnTo>
                    <a:pt x="7108388" y="1022632"/>
                  </a:lnTo>
                  <a:cubicBezTo>
                    <a:pt x="7107773" y="985381"/>
                    <a:pt x="7092387" y="958539"/>
                    <a:pt x="7069005" y="954703"/>
                  </a:cubicBezTo>
                  <a:lnTo>
                    <a:pt x="7068390" y="955252"/>
                  </a:lnTo>
                  <a:cubicBezTo>
                    <a:pt x="7055466" y="954703"/>
                    <a:pt x="7042543" y="953608"/>
                    <a:pt x="7029622" y="952513"/>
                  </a:cubicBezTo>
                  <a:cubicBezTo>
                    <a:pt x="7016698" y="951416"/>
                    <a:pt x="7003777" y="950321"/>
                    <a:pt x="6990853" y="949226"/>
                  </a:cubicBezTo>
                  <a:cubicBezTo>
                    <a:pt x="6977930" y="948129"/>
                    <a:pt x="6965009" y="947034"/>
                    <a:pt x="6952085" y="945939"/>
                  </a:cubicBezTo>
                  <a:cubicBezTo>
                    <a:pt x="6939162" y="944843"/>
                    <a:pt x="6926241" y="943747"/>
                    <a:pt x="6913317" y="942653"/>
                  </a:cubicBezTo>
                  <a:close/>
                  <a:moveTo>
                    <a:pt x="4803256" y="928956"/>
                  </a:moveTo>
                  <a:cubicBezTo>
                    <a:pt x="4802023" y="929506"/>
                    <a:pt x="4800793" y="929506"/>
                    <a:pt x="4800178" y="929506"/>
                  </a:cubicBezTo>
                  <a:cubicBezTo>
                    <a:pt x="4795871" y="942653"/>
                    <a:pt x="4788487" y="962373"/>
                    <a:pt x="4787872" y="1070838"/>
                  </a:cubicBezTo>
                  <a:lnTo>
                    <a:pt x="4783562" y="2862703"/>
                  </a:lnTo>
                  <a:cubicBezTo>
                    <a:pt x="4783562" y="2991986"/>
                    <a:pt x="4794639" y="3022661"/>
                    <a:pt x="4797716" y="3032522"/>
                  </a:cubicBezTo>
                  <a:cubicBezTo>
                    <a:pt x="4819869" y="3062652"/>
                    <a:pt x="4845101" y="3093328"/>
                    <a:pt x="4874637" y="3123458"/>
                  </a:cubicBezTo>
                  <a:cubicBezTo>
                    <a:pt x="4904789" y="3154134"/>
                    <a:pt x="4939864" y="3184812"/>
                    <a:pt x="4981710" y="3215488"/>
                  </a:cubicBezTo>
                  <a:cubicBezTo>
                    <a:pt x="5024168" y="3246713"/>
                    <a:pt x="5074012" y="3277938"/>
                    <a:pt x="5133088" y="3308616"/>
                  </a:cubicBezTo>
                  <a:cubicBezTo>
                    <a:pt x="5192776" y="3340387"/>
                    <a:pt x="5262313" y="3371065"/>
                    <a:pt x="5343539" y="3402290"/>
                  </a:cubicBezTo>
                  <a:cubicBezTo>
                    <a:pt x="5371231" y="3408863"/>
                    <a:pt x="5400767" y="3368325"/>
                    <a:pt x="5403230" y="3263147"/>
                  </a:cubicBezTo>
                  <a:lnTo>
                    <a:pt x="5419228" y="1331044"/>
                  </a:lnTo>
                  <a:cubicBezTo>
                    <a:pt x="5418305" y="1259968"/>
                    <a:pt x="5406997" y="1207995"/>
                    <a:pt x="5385566" y="1176051"/>
                  </a:cubicBezTo>
                  <a:lnTo>
                    <a:pt x="5361283" y="1151340"/>
                  </a:lnTo>
                  <a:lnTo>
                    <a:pt x="5361385" y="1151365"/>
                  </a:lnTo>
                  <a:lnTo>
                    <a:pt x="5360770" y="1150818"/>
                  </a:lnTo>
                  <a:lnTo>
                    <a:pt x="5361283" y="1151340"/>
                  </a:lnTo>
                  <a:lnTo>
                    <a:pt x="5245620" y="1123153"/>
                  </a:lnTo>
                  <a:cubicBezTo>
                    <a:pt x="5209852" y="1113703"/>
                    <a:pt x="5176777" y="1104254"/>
                    <a:pt x="5146009" y="1094941"/>
                  </a:cubicBezTo>
                  <a:cubicBezTo>
                    <a:pt x="5085088" y="1076315"/>
                    <a:pt x="5034629" y="1057691"/>
                    <a:pt x="4990939" y="1039066"/>
                  </a:cubicBezTo>
                  <a:cubicBezTo>
                    <a:pt x="4947864" y="1020440"/>
                    <a:pt x="4912173" y="1002362"/>
                    <a:pt x="4881407" y="983738"/>
                  </a:cubicBezTo>
                  <a:cubicBezTo>
                    <a:pt x="4851252" y="965112"/>
                    <a:pt x="4826023" y="947034"/>
                    <a:pt x="4803256" y="928956"/>
                  </a:cubicBezTo>
                  <a:close/>
                  <a:moveTo>
                    <a:pt x="6558256" y="913619"/>
                  </a:moveTo>
                  <a:cubicBezTo>
                    <a:pt x="6556410" y="913619"/>
                    <a:pt x="6515180" y="915262"/>
                    <a:pt x="6512105" y="973328"/>
                  </a:cubicBezTo>
                  <a:lnTo>
                    <a:pt x="6509029" y="1151913"/>
                  </a:lnTo>
                  <a:cubicBezTo>
                    <a:pt x="6509644" y="1209979"/>
                    <a:pt x="6550871" y="1219840"/>
                    <a:pt x="6552718" y="1219840"/>
                  </a:cubicBezTo>
                  <a:cubicBezTo>
                    <a:pt x="6565025" y="1221484"/>
                    <a:pt x="6577334" y="1222579"/>
                    <a:pt x="6590255" y="1223676"/>
                  </a:cubicBezTo>
                  <a:cubicBezTo>
                    <a:pt x="6602563" y="1224771"/>
                    <a:pt x="6614869" y="1225866"/>
                    <a:pt x="6627793" y="1226963"/>
                  </a:cubicBezTo>
                  <a:cubicBezTo>
                    <a:pt x="6640099" y="1228605"/>
                    <a:pt x="6653022" y="1229700"/>
                    <a:pt x="6665328" y="1230797"/>
                  </a:cubicBezTo>
                  <a:cubicBezTo>
                    <a:pt x="6678252" y="1231892"/>
                    <a:pt x="6691173" y="1232989"/>
                    <a:pt x="6703482" y="1234084"/>
                  </a:cubicBezTo>
                  <a:cubicBezTo>
                    <a:pt x="6726864" y="1234084"/>
                    <a:pt x="6742865" y="1210527"/>
                    <a:pt x="6744709" y="1173825"/>
                  </a:cubicBezTo>
                  <a:lnTo>
                    <a:pt x="6748401" y="993599"/>
                  </a:lnTo>
                  <a:cubicBezTo>
                    <a:pt x="6747787" y="956347"/>
                    <a:pt x="6733018" y="930053"/>
                    <a:pt x="6709633" y="926219"/>
                  </a:cubicBezTo>
                  <a:lnTo>
                    <a:pt x="6710250" y="926766"/>
                  </a:lnTo>
                  <a:cubicBezTo>
                    <a:pt x="6697327" y="925669"/>
                    <a:pt x="6685021" y="924574"/>
                    <a:pt x="6672098" y="923480"/>
                  </a:cubicBezTo>
                  <a:cubicBezTo>
                    <a:pt x="6659174" y="922382"/>
                    <a:pt x="6646253" y="921288"/>
                    <a:pt x="6633947" y="920193"/>
                  </a:cubicBezTo>
                  <a:cubicBezTo>
                    <a:pt x="6621023" y="919096"/>
                    <a:pt x="6608715" y="918001"/>
                    <a:pt x="6595794" y="916906"/>
                  </a:cubicBezTo>
                  <a:cubicBezTo>
                    <a:pt x="6583485" y="915809"/>
                    <a:pt x="6570564" y="914714"/>
                    <a:pt x="6558256" y="913619"/>
                  </a:cubicBezTo>
                  <a:close/>
                  <a:moveTo>
                    <a:pt x="6177349" y="876915"/>
                  </a:moveTo>
                  <a:cubicBezTo>
                    <a:pt x="6154582" y="876368"/>
                    <a:pt x="6139198" y="899375"/>
                    <a:pt x="6137351" y="936079"/>
                  </a:cubicBezTo>
                  <a:lnTo>
                    <a:pt x="6134891" y="1113019"/>
                  </a:lnTo>
                  <a:cubicBezTo>
                    <a:pt x="6135506" y="1150270"/>
                    <a:pt x="6149660" y="1176017"/>
                    <a:pt x="6172427" y="1180399"/>
                  </a:cubicBezTo>
                  <a:cubicBezTo>
                    <a:pt x="6185351" y="1182043"/>
                    <a:pt x="6197656" y="1183138"/>
                    <a:pt x="6210580" y="1184780"/>
                  </a:cubicBezTo>
                  <a:cubicBezTo>
                    <a:pt x="6223501" y="1186425"/>
                    <a:pt x="6236424" y="1187520"/>
                    <a:pt x="6249346" y="1189164"/>
                  </a:cubicBezTo>
                  <a:cubicBezTo>
                    <a:pt x="6262269" y="1190806"/>
                    <a:pt x="6275808" y="1191903"/>
                    <a:pt x="6288729" y="1193546"/>
                  </a:cubicBezTo>
                  <a:cubicBezTo>
                    <a:pt x="6302267" y="1195190"/>
                    <a:pt x="6315190" y="1196285"/>
                    <a:pt x="6328729" y="1197930"/>
                  </a:cubicBezTo>
                  <a:cubicBezTo>
                    <a:pt x="6353956" y="1198477"/>
                    <a:pt x="6371187" y="1175469"/>
                    <a:pt x="6373034" y="1139313"/>
                  </a:cubicBezTo>
                  <a:lnTo>
                    <a:pt x="6376111" y="961278"/>
                  </a:lnTo>
                  <a:cubicBezTo>
                    <a:pt x="6375494" y="924574"/>
                    <a:pt x="6358880" y="897733"/>
                    <a:pt x="6334266" y="893349"/>
                  </a:cubicBezTo>
                  <a:lnTo>
                    <a:pt x="6333651" y="892254"/>
                  </a:lnTo>
                  <a:cubicBezTo>
                    <a:pt x="6320113" y="891159"/>
                    <a:pt x="6307192" y="889515"/>
                    <a:pt x="6293653" y="888420"/>
                  </a:cubicBezTo>
                  <a:cubicBezTo>
                    <a:pt x="6280115" y="887323"/>
                    <a:pt x="6267191" y="885681"/>
                    <a:pt x="6254270" y="884586"/>
                  </a:cubicBezTo>
                  <a:cubicBezTo>
                    <a:pt x="6241346" y="883489"/>
                    <a:pt x="6228425" y="881847"/>
                    <a:pt x="6215502" y="880749"/>
                  </a:cubicBezTo>
                  <a:cubicBezTo>
                    <a:pt x="6202579" y="879655"/>
                    <a:pt x="6189658" y="878010"/>
                    <a:pt x="6177349" y="876915"/>
                  </a:cubicBezTo>
                  <a:close/>
                  <a:moveTo>
                    <a:pt x="5859210" y="839117"/>
                  </a:moveTo>
                  <a:cubicBezTo>
                    <a:pt x="5840132" y="838569"/>
                    <a:pt x="5827211" y="860482"/>
                    <a:pt x="5825982" y="897185"/>
                  </a:cubicBezTo>
                  <a:lnTo>
                    <a:pt x="5824134" y="1071933"/>
                  </a:lnTo>
                  <a:cubicBezTo>
                    <a:pt x="5824749" y="1107540"/>
                    <a:pt x="5837057" y="1133836"/>
                    <a:pt x="5855518" y="1138218"/>
                  </a:cubicBezTo>
                  <a:cubicBezTo>
                    <a:pt x="5865980" y="1139860"/>
                    <a:pt x="5876441" y="1140958"/>
                    <a:pt x="5886902" y="1142600"/>
                  </a:cubicBezTo>
                  <a:cubicBezTo>
                    <a:pt x="5897361" y="1144244"/>
                    <a:pt x="5907822" y="1145339"/>
                    <a:pt x="5918899" y="1146984"/>
                  </a:cubicBezTo>
                  <a:cubicBezTo>
                    <a:pt x="5929359" y="1148626"/>
                    <a:pt x="5940436" y="1149721"/>
                    <a:pt x="5951512" y="1151365"/>
                  </a:cubicBezTo>
                  <a:cubicBezTo>
                    <a:pt x="5962591" y="1153010"/>
                    <a:pt x="5973667" y="1154105"/>
                    <a:pt x="5984743" y="1155747"/>
                  </a:cubicBezTo>
                  <a:cubicBezTo>
                    <a:pt x="6005049" y="1156844"/>
                    <a:pt x="6019202" y="1134384"/>
                    <a:pt x="6021049" y="1098227"/>
                  </a:cubicBezTo>
                  <a:lnTo>
                    <a:pt x="6023512" y="922382"/>
                  </a:lnTo>
                  <a:cubicBezTo>
                    <a:pt x="6022894" y="886228"/>
                    <a:pt x="6009358" y="859934"/>
                    <a:pt x="5988436" y="855550"/>
                  </a:cubicBezTo>
                  <a:lnTo>
                    <a:pt x="5988436" y="854456"/>
                  </a:lnTo>
                  <a:cubicBezTo>
                    <a:pt x="5977359" y="853360"/>
                    <a:pt x="5966283" y="851716"/>
                    <a:pt x="5955206" y="850621"/>
                  </a:cubicBezTo>
                  <a:cubicBezTo>
                    <a:pt x="5944131" y="849526"/>
                    <a:pt x="5933052" y="847882"/>
                    <a:pt x="5922593" y="846787"/>
                  </a:cubicBezTo>
                  <a:cubicBezTo>
                    <a:pt x="5912129" y="845690"/>
                    <a:pt x="5901053" y="844048"/>
                    <a:pt x="5890594" y="842953"/>
                  </a:cubicBezTo>
                  <a:cubicBezTo>
                    <a:pt x="5880133" y="841856"/>
                    <a:pt x="5869671" y="840213"/>
                    <a:pt x="5859210" y="839117"/>
                  </a:cubicBezTo>
                  <a:close/>
                  <a:moveTo>
                    <a:pt x="5596453" y="801320"/>
                  </a:moveTo>
                  <a:cubicBezTo>
                    <a:pt x="5581067" y="800770"/>
                    <a:pt x="5570608" y="823230"/>
                    <a:pt x="5569376" y="858837"/>
                  </a:cubicBezTo>
                  <a:lnTo>
                    <a:pt x="5567530" y="1031395"/>
                  </a:lnTo>
                  <a:cubicBezTo>
                    <a:pt x="5568146" y="1067004"/>
                    <a:pt x="5578607" y="1092751"/>
                    <a:pt x="5593375" y="1097133"/>
                  </a:cubicBezTo>
                  <a:cubicBezTo>
                    <a:pt x="5601989" y="1098777"/>
                    <a:pt x="5610606" y="1099872"/>
                    <a:pt x="5619220" y="1101514"/>
                  </a:cubicBezTo>
                  <a:cubicBezTo>
                    <a:pt x="5628449" y="1103159"/>
                    <a:pt x="5637066" y="1104254"/>
                    <a:pt x="5645679" y="1105898"/>
                  </a:cubicBezTo>
                  <a:cubicBezTo>
                    <a:pt x="5654296" y="1107540"/>
                    <a:pt x="5662910" y="1108637"/>
                    <a:pt x="5672142" y="1110280"/>
                  </a:cubicBezTo>
                  <a:cubicBezTo>
                    <a:pt x="5681371" y="1111924"/>
                    <a:pt x="5690602" y="1113019"/>
                    <a:pt x="5699831" y="1114663"/>
                  </a:cubicBezTo>
                  <a:cubicBezTo>
                    <a:pt x="5717062" y="1115758"/>
                    <a:pt x="5728755" y="1093298"/>
                    <a:pt x="5729985" y="1057691"/>
                  </a:cubicBezTo>
                  <a:lnTo>
                    <a:pt x="5731829" y="884036"/>
                  </a:lnTo>
                  <a:cubicBezTo>
                    <a:pt x="5731215" y="847882"/>
                    <a:pt x="5719523" y="822135"/>
                    <a:pt x="5702908" y="817754"/>
                  </a:cubicBezTo>
                  <a:lnTo>
                    <a:pt x="5703523" y="816657"/>
                  </a:lnTo>
                  <a:cubicBezTo>
                    <a:pt x="5694294" y="815562"/>
                    <a:pt x="5685063" y="813917"/>
                    <a:pt x="5675833" y="812822"/>
                  </a:cubicBezTo>
                  <a:cubicBezTo>
                    <a:pt x="5666602" y="811728"/>
                    <a:pt x="5657373" y="810083"/>
                    <a:pt x="5648757" y="808988"/>
                  </a:cubicBezTo>
                  <a:cubicBezTo>
                    <a:pt x="5639527" y="807893"/>
                    <a:pt x="5630911" y="806249"/>
                    <a:pt x="5622297" y="805154"/>
                  </a:cubicBezTo>
                  <a:cubicBezTo>
                    <a:pt x="5613681" y="804057"/>
                    <a:pt x="5605067" y="802415"/>
                    <a:pt x="5596453" y="801320"/>
                  </a:cubicBezTo>
                  <a:close/>
                  <a:moveTo>
                    <a:pt x="5384154" y="764069"/>
                  </a:moveTo>
                  <a:cubicBezTo>
                    <a:pt x="5371845" y="763521"/>
                    <a:pt x="5363232" y="785433"/>
                    <a:pt x="5362614" y="821040"/>
                  </a:cubicBezTo>
                  <a:lnTo>
                    <a:pt x="5361385" y="991407"/>
                  </a:lnTo>
                  <a:cubicBezTo>
                    <a:pt x="5362000" y="1027561"/>
                    <a:pt x="5370000" y="1052213"/>
                    <a:pt x="5382307" y="1056595"/>
                  </a:cubicBezTo>
                  <a:cubicBezTo>
                    <a:pt x="5389076" y="1058239"/>
                    <a:pt x="5396460" y="1059334"/>
                    <a:pt x="5403230" y="1060978"/>
                  </a:cubicBezTo>
                  <a:cubicBezTo>
                    <a:pt x="5409998" y="1062621"/>
                    <a:pt x="5416768" y="1063717"/>
                    <a:pt x="5424152" y="1065360"/>
                  </a:cubicBezTo>
                  <a:cubicBezTo>
                    <a:pt x="5431536" y="1067004"/>
                    <a:pt x="5438306" y="1068099"/>
                    <a:pt x="5445689" y="1069742"/>
                  </a:cubicBezTo>
                  <a:cubicBezTo>
                    <a:pt x="5453074" y="1071386"/>
                    <a:pt x="5460458" y="1072481"/>
                    <a:pt x="5467842" y="1074125"/>
                  </a:cubicBezTo>
                  <a:cubicBezTo>
                    <a:pt x="5481995" y="1075220"/>
                    <a:pt x="5491225" y="1052760"/>
                    <a:pt x="5492457" y="1017701"/>
                  </a:cubicBezTo>
                  <a:lnTo>
                    <a:pt x="5493686" y="845690"/>
                  </a:lnTo>
                  <a:cubicBezTo>
                    <a:pt x="5493072" y="810083"/>
                    <a:pt x="5483840" y="784337"/>
                    <a:pt x="5470302" y="779955"/>
                  </a:cubicBezTo>
                  <a:lnTo>
                    <a:pt x="5470302" y="779407"/>
                  </a:lnTo>
                  <a:cubicBezTo>
                    <a:pt x="5462920" y="778310"/>
                    <a:pt x="5455534" y="776668"/>
                    <a:pt x="5448149" y="775571"/>
                  </a:cubicBezTo>
                  <a:cubicBezTo>
                    <a:pt x="5440765" y="774476"/>
                    <a:pt x="5433996" y="772834"/>
                    <a:pt x="5426612" y="771737"/>
                  </a:cubicBezTo>
                  <a:cubicBezTo>
                    <a:pt x="5419228" y="770642"/>
                    <a:pt x="5411843" y="768997"/>
                    <a:pt x="5405075" y="767903"/>
                  </a:cubicBezTo>
                  <a:cubicBezTo>
                    <a:pt x="5397690" y="766808"/>
                    <a:pt x="5390921" y="765163"/>
                    <a:pt x="5384154" y="764069"/>
                  </a:cubicBezTo>
                  <a:close/>
                  <a:moveTo>
                    <a:pt x="5213084" y="726817"/>
                  </a:moveTo>
                  <a:cubicBezTo>
                    <a:pt x="5203238" y="726270"/>
                    <a:pt x="5196468" y="747635"/>
                    <a:pt x="5195853" y="782694"/>
                  </a:cubicBezTo>
                  <a:lnTo>
                    <a:pt x="5194623" y="950869"/>
                  </a:lnTo>
                  <a:cubicBezTo>
                    <a:pt x="5195238" y="985928"/>
                    <a:pt x="5201393" y="1010580"/>
                    <a:pt x="5211236" y="1014962"/>
                  </a:cubicBezTo>
                  <a:cubicBezTo>
                    <a:pt x="5216776" y="1016606"/>
                    <a:pt x="5222312" y="1017701"/>
                    <a:pt x="5227852" y="1019345"/>
                  </a:cubicBezTo>
                  <a:cubicBezTo>
                    <a:pt x="5233391" y="1020988"/>
                    <a:pt x="5238928" y="1022084"/>
                    <a:pt x="5244468" y="1023727"/>
                  </a:cubicBezTo>
                  <a:cubicBezTo>
                    <a:pt x="5250004" y="1025371"/>
                    <a:pt x="5256158" y="1026466"/>
                    <a:pt x="5261696" y="1028108"/>
                  </a:cubicBezTo>
                  <a:cubicBezTo>
                    <a:pt x="5267850" y="1029753"/>
                    <a:pt x="5273389" y="1030848"/>
                    <a:pt x="5279541" y="1032492"/>
                  </a:cubicBezTo>
                  <a:cubicBezTo>
                    <a:pt x="5290620" y="1033587"/>
                    <a:pt x="5298619" y="1011675"/>
                    <a:pt x="5299234" y="977163"/>
                  </a:cubicBezTo>
                  <a:lnTo>
                    <a:pt x="5300464" y="807344"/>
                  </a:lnTo>
                  <a:cubicBezTo>
                    <a:pt x="5300464" y="772284"/>
                    <a:pt x="5293080" y="747087"/>
                    <a:pt x="5282003" y="742704"/>
                  </a:cubicBezTo>
                  <a:lnTo>
                    <a:pt x="5281389" y="742156"/>
                  </a:lnTo>
                  <a:cubicBezTo>
                    <a:pt x="5275234" y="741061"/>
                    <a:pt x="5269697" y="739417"/>
                    <a:pt x="5263543" y="738322"/>
                  </a:cubicBezTo>
                  <a:cubicBezTo>
                    <a:pt x="5257389" y="737225"/>
                    <a:pt x="5251851" y="735582"/>
                    <a:pt x="5246312" y="734487"/>
                  </a:cubicBezTo>
                  <a:cubicBezTo>
                    <a:pt x="5240776" y="733390"/>
                    <a:pt x="5235236" y="731748"/>
                    <a:pt x="5229699" y="730651"/>
                  </a:cubicBezTo>
                  <a:cubicBezTo>
                    <a:pt x="5224160" y="729556"/>
                    <a:pt x="5218623" y="727914"/>
                    <a:pt x="5213084" y="726817"/>
                  </a:cubicBezTo>
                  <a:close/>
                  <a:moveTo>
                    <a:pt x="4495575" y="693950"/>
                  </a:moveTo>
                  <a:cubicBezTo>
                    <a:pt x="4493731" y="694497"/>
                    <a:pt x="4491883" y="694497"/>
                    <a:pt x="4490653" y="694497"/>
                  </a:cubicBezTo>
                  <a:cubicBezTo>
                    <a:pt x="4483269" y="706549"/>
                    <a:pt x="4472193" y="726817"/>
                    <a:pt x="4472193" y="825969"/>
                  </a:cubicBezTo>
                  <a:lnTo>
                    <a:pt x="4472193" y="2481980"/>
                  </a:lnTo>
                  <a:cubicBezTo>
                    <a:pt x="4472808" y="2560317"/>
                    <a:pt x="4480807" y="2612905"/>
                    <a:pt x="4495575" y="2638104"/>
                  </a:cubicBezTo>
                  <a:cubicBezTo>
                    <a:pt x="4523267" y="2660564"/>
                    <a:pt x="4547267" y="2683024"/>
                    <a:pt x="4568804" y="2705484"/>
                  </a:cubicBezTo>
                  <a:cubicBezTo>
                    <a:pt x="4590342" y="2728491"/>
                    <a:pt x="4610033" y="2750951"/>
                    <a:pt x="4627263" y="2773958"/>
                  </a:cubicBezTo>
                  <a:cubicBezTo>
                    <a:pt x="4644493" y="2797515"/>
                    <a:pt x="4660491" y="2820522"/>
                    <a:pt x="4675875" y="2843530"/>
                  </a:cubicBezTo>
                  <a:cubicBezTo>
                    <a:pt x="4691261" y="2867087"/>
                    <a:pt x="4705414" y="2890641"/>
                    <a:pt x="4720182" y="2914196"/>
                  </a:cubicBezTo>
                  <a:cubicBezTo>
                    <a:pt x="4723260" y="2918580"/>
                    <a:pt x="4725719" y="2923509"/>
                    <a:pt x="4728796" y="2927893"/>
                  </a:cubicBezTo>
                  <a:cubicBezTo>
                    <a:pt x="4731874" y="2932274"/>
                    <a:pt x="4734335" y="2937204"/>
                    <a:pt x="4737413" y="2941587"/>
                  </a:cubicBezTo>
                  <a:cubicBezTo>
                    <a:pt x="4740488" y="2945969"/>
                    <a:pt x="4743565" y="2950900"/>
                    <a:pt x="4746027" y="2955282"/>
                  </a:cubicBezTo>
                  <a:cubicBezTo>
                    <a:pt x="4748489" y="2960213"/>
                    <a:pt x="4751564" y="2964595"/>
                    <a:pt x="4754641" y="2969526"/>
                  </a:cubicBezTo>
                  <a:cubicBezTo>
                    <a:pt x="4760795" y="2961855"/>
                    <a:pt x="4767565" y="2953090"/>
                    <a:pt x="4768180" y="2841338"/>
                  </a:cubicBezTo>
                  <a:lnTo>
                    <a:pt x="4772487" y="1057144"/>
                  </a:lnTo>
                  <a:cubicBezTo>
                    <a:pt x="4772487" y="932792"/>
                    <a:pt x="4764487" y="906496"/>
                    <a:pt x="4759565" y="890610"/>
                  </a:cubicBezTo>
                  <a:lnTo>
                    <a:pt x="4759565" y="892254"/>
                  </a:lnTo>
                  <a:cubicBezTo>
                    <a:pt x="4756488" y="889515"/>
                    <a:pt x="4753411" y="886776"/>
                    <a:pt x="4750334" y="884036"/>
                  </a:cubicBezTo>
                  <a:cubicBezTo>
                    <a:pt x="4747256" y="881299"/>
                    <a:pt x="4744795" y="878560"/>
                    <a:pt x="4741720" y="875821"/>
                  </a:cubicBezTo>
                  <a:cubicBezTo>
                    <a:pt x="4738642" y="873081"/>
                    <a:pt x="4736181" y="870342"/>
                    <a:pt x="4733103" y="867602"/>
                  </a:cubicBezTo>
                  <a:cubicBezTo>
                    <a:pt x="4730026" y="864863"/>
                    <a:pt x="4726951" y="862126"/>
                    <a:pt x="4724489" y="859387"/>
                  </a:cubicBezTo>
                  <a:cubicBezTo>
                    <a:pt x="4709721" y="845143"/>
                    <a:pt x="4694952" y="831448"/>
                    <a:pt x="4679567" y="817204"/>
                  </a:cubicBezTo>
                  <a:cubicBezTo>
                    <a:pt x="4664184" y="802962"/>
                    <a:pt x="4647571" y="789268"/>
                    <a:pt x="4629725" y="775571"/>
                  </a:cubicBezTo>
                  <a:cubicBezTo>
                    <a:pt x="4611880" y="761877"/>
                    <a:pt x="4592187" y="748182"/>
                    <a:pt x="4570035" y="734487"/>
                  </a:cubicBezTo>
                  <a:cubicBezTo>
                    <a:pt x="4547882" y="720791"/>
                    <a:pt x="4523882" y="707097"/>
                    <a:pt x="4495575" y="693950"/>
                  </a:cubicBezTo>
                  <a:close/>
                  <a:moveTo>
                    <a:pt x="5078319" y="689568"/>
                  </a:moveTo>
                  <a:cubicBezTo>
                    <a:pt x="5067243" y="691210"/>
                    <a:pt x="5065398" y="725175"/>
                    <a:pt x="5064166" y="744895"/>
                  </a:cubicBezTo>
                  <a:lnTo>
                    <a:pt x="5064166" y="910880"/>
                  </a:lnTo>
                  <a:cubicBezTo>
                    <a:pt x="5064166" y="931148"/>
                    <a:pt x="5066013" y="965660"/>
                    <a:pt x="5077089" y="974426"/>
                  </a:cubicBezTo>
                  <a:cubicBezTo>
                    <a:pt x="5081396" y="976068"/>
                    <a:pt x="5085704" y="977163"/>
                    <a:pt x="5090012" y="978807"/>
                  </a:cubicBezTo>
                  <a:cubicBezTo>
                    <a:pt x="5094319" y="980452"/>
                    <a:pt x="5099242" y="981546"/>
                    <a:pt x="5103549" y="983189"/>
                  </a:cubicBezTo>
                  <a:cubicBezTo>
                    <a:pt x="5107858" y="984833"/>
                    <a:pt x="5112780" y="985928"/>
                    <a:pt x="5117087" y="987573"/>
                  </a:cubicBezTo>
                  <a:cubicBezTo>
                    <a:pt x="5122011" y="989215"/>
                    <a:pt x="5126318" y="990312"/>
                    <a:pt x="5131241" y="991954"/>
                  </a:cubicBezTo>
                  <a:cubicBezTo>
                    <a:pt x="5143549" y="990859"/>
                    <a:pt x="5146009" y="956895"/>
                    <a:pt x="5147241" y="937174"/>
                  </a:cubicBezTo>
                  <a:lnTo>
                    <a:pt x="5147241" y="769547"/>
                  </a:lnTo>
                  <a:cubicBezTo>
                    <a:pt x="5147241" y="734487"/>
                    <a:pt x="5141087" y="709836"/>
                    <a:pt x="5132470" y="705454"/>
                  </a:cubicBezTo>
                  <a:lnTo>
                    <a:pt x="5131856" y="704905"/>
                  </a:lnTo>
                  <a:cubicBezTo>
                    <a:pt x="5126934" y="703810"/>
                    <a:pt x="5122626" y="702167"/>
                    <a:pt x="5117702" y="701070"/>
                  </a:cubicBezTo>
                  <a:cubicBezTo>
                    <a:pt x="5113395" y="699976"/>
                    <a:pt x="5108473" y="698331"/>
                    <a:pt x="5104166" y="697236"/>
                  </a:cubicBezTo>
                  <a:cubicBezTo>
                    <a:pt x="5099857" y="696141"/>
                    <a:pt x="5095550" y="694497"/>
                    <a:pt x="5091243" y="693402"/>
                  </a:cubicBezTo>
                  <a:cubicBezTo>
                    <a:pt x="5086936" y="692305"/>
                    <a:pt x="5082629" y="690663"/>
                    <a:pt x="5078319" y="689568"/>
                  </a:cubicBezTo>
                  <a:close/>
                  <a:moveTo>
                    <a:pt x="4971863" y="652316"/>
                  </a:moveTo>
                  <a:cubicBezTo>
                    <a:pt x="4966325" y="656698"/>
                    <a:pt x="4963247" y="675324"/>
                    <a:pt x="4962018" y="707097"/>
                  </a:cubicBezTo>
                  <a:lnTo>
                    <a:pt x="4962018" y="870889"/>
                  </a:lnTo>
                  <a:cubicBezTo>
                    <a:pt x="4962018" y="890610"/>
                    <a:pt x="4963247" y="924574"/>
                    <a:pt x="4971863" y="933340"/>
                  </a:cubicBezTo>
                  <a:cubicBezTo>
                    <a:pt x="4974941" y="934982"/>
                    <a:pt x="4978633" y="936079"/>
                    <a:pt x="4981710" y="937721"/>
                  </a:cubicBezTo>
                  <a:cubicBezTo>
                    <a:pt x="4985402" y="939366"/>
                    <a:pt x="4988477" y="940461"/>
                    <a:pt x="4992169" y="942105"/>
                  </a:cubicBezTo>
                  <a:cubicBezTo>
                    <a:pt x="4995246" y="943747"/>
                    <a:pt x="4998938" y="944843"/>
                    <a:pt x="5002630" y="946487"/>
                  </a:cubicBezTo>
                  <a:cubicBezTo>
                    <a:pt x="5006323" y="948129"/>
                    <a:pt x="5010015" y="949226"/>
                    <a:pt x="5013707" y="950869"/>
                  </a:cubicBezTo>
                  <a:cubicBezTo>
                    <a:pt x="5020475" y="951416"/>
                    <a:pt x="5025400" y="930601"/>
                    <a:pt x="5025400" y="896636"/>
                  </a:cubicBezTo>
                  <a:lnTo>
                    <a:pt x="5026630" y="731201"/>
                  </a:lnTo>
                  <a:cubicBezTo>
                    <a:pt x="5026015" y="715315"/>
                    <a:pt x="5025400" y="676968"/>
                    <a:pt x="5014939" y="668203"/>
                  </a:cubicBezTo>
                  <a:lnTo>
                    <a:pt x="5014939" y="667655"/>
                  </a:lnTo>
                  <a:cubicBezTo>
                    <a:pt x="5011247" y="666558"/>
                    <a:pt x="5007555" y="664916"/>
                    <a:pt x="5003862" y="663821"/>
                  </a:cubicBezTo>
                  <a:cubicBezTo>
                    <a:pt x="5000170" y="662724"/>
                    <a:pt x="4997093" y="661082"/>
                    <a:pt x="4993401" y="659985"/>
                  </a:cubicBezTo>
                  <a:cubicBezTo>
                    <a:pt x="4989709" y="658890"/>
                    <a:pt x="4986632" y="657245"/>
                    <a:pt x="4982940" y="656151"/>
                  </a:cubicBezTo>
                  <a:cubicBezTo>
                    <a:pt x="4979863" y="655056"/>
                    <a:pt x="4976170" y="653411"/>
                    <a:pt x="4973093" y="652316"/>
                  </a:cubicBezTo>
                  <a:cubicBezTo>
                    <a:pt x="4972478" y="652316"/>
                    <a:pt x="4971863" y="652316"/>
                    <a:pt x="4971863" y="652316"/>
                  </a:cubicBezTo>
                  <a:close/>
                  <a:moveTo>
                    <a:pt x="4891867" y="615613"/>
                  </a:moveTo>
                  <a:cubicBezTo>
                    <a:pt x="4886943" y="619449"/>
                    <a:pt x="4884481" y="638072"/>
                    <a:pt x="4883866" y="669298"/>
                  </a:cubicBezTo>
                  <a:lnTo>
                    <a:pt x="4883866" y="831448"/>
                  </a:lnTo>
                  <a:cubicBezTo>
                    <a:pt x="4883866" y="851169"/>
                    <a:pt x="4884481" y="885133"/>
                    <a:pt x="4891250" y="893349"/>
                  </a:cubicBezTo>
                  <a:cubicBezTo>
                    <a:pt x="4893713" y="894993"/>
                    <a:pt x="4896789" y="896089"/>
                    <a:pt x="4899252" y="897733"/>
                  </a:cubicBezTo>
                  <a:cubicBezTo>
                    <a:pt x="4901712" y="899375"/>
                    <a:pt x="4904789" y="900472"/>
                    <a:pt x="4907251" y="902114"/>
                  </a:cubicBezTo>
                  <a:cubicBezTo>
                    <a:pt x="4909711" y="903759"/>
                    <a:pt x="4912788" y="904854"/>
                    <a:pt x="4915250" y="906496"/>
                  </a:cubicBezTo>
                  <a:cubicBezTo>
                    <a:pt x="4918327" y="908141"/>
                    <a:pt x="4920787" y="909236"/>
                    <a:pt x="4923864" y="910880"/>
                  </a:cubicBezTo>
                  <a:cubicBezTo>
                    <a:pt x="4924481" y="910880"/>
                    <a:pt x="4924481" y="910880"/>
                    <a:pt x="4924481" y="910880"/>
                  </a:cubicBezTo>
                  <a:cubicBezTo>
                    <a:pt x="4931251" y="905401"/>
                    <a:pt x="4933095" y="878560"/>
                    <a:pt x="4933711" y="857195"/>
                  </a:cubicBezTo>
                  <a:lnTo>
                    <a:pt x="4933711" y="693950"/>
                  </a:lnTo>
                  <a:cubicBezTo>
                    <a:pt x="4933711" y="678063"/>
                    <a:pt x="4932480" y="640264"/>
                    <a:pt x="4925097" y="631499"/>
                  </a:cubicBezTo>
                  <a:lnTo>
                    <a:pt x="4925097" y="630951"/>
                  </a:lnTo>
                  <a:cubicBezTo>
                    <a:pt x="4922020" y="629856"/>
                    <a:pt x="4918942" y="628212"/>
                    <a:pt x="4916480" y="627117"/>
                  </a:cubicBezTo>
                  <a:cubicBezTo>
                    <a:pt x="4914020" y="626022"/>
                    <a:pt x="4910943" y="624378"/>
                    <a:pt x="4908481" y="623283"/>
                  </a:cubicBezTo>
                  <a:cubicBezTo>
                    <a:pt x="4905404" y="622188"/>
                    <a:pt x="4902944" y="620544"/>
                    <a:pt x="4900481" y="619449"/>
                  </a:cubicBezTo>
                  <a:cubicBezTo>
                    <a:pt x="4897405" y="618352"/>
                    <a:pt x="4894942" y="616709"/>
                    <a:pt x="4892482" y="615613"/>
                  </a:cubicBezTo>
                  <a:cubicBezTo>
                    <a:pt x="4891867" y="615613"/>
                    <a:pt x="4891867" y="615613"/>
                    <a:pt x="4891867" y="615613"/>
                  </a:cubicBezTo>
                  <a:close/>
                  <a:moveTo>
                    <a:pt x="4829715" y="578911"/>
                  </a:moveTo>
                  <a:cubicBezTo>
                    <a:pt x="4826023" y="583292"/>
                    <a:pt x="4824178" y="600823"/>
                    <a:pt x="4823563" y="632048"/>
                  </a:cubicBezTo>
                  <a:lnTo>
                    <a:pt x="4823563" y="792007"/>
                  </a:lnTo>
                  <a:cubicBezTo>
                    <a:pt x="4823563" y="811180"/>
                    <a:pt x="4824793" y="844595"/>
                    <a:pt x="4829715" y="852813"/>
                  </a:cubicBezTo>
                  <a:cubicBezTo>
                    <a:pt x="4831562" y="854456"/>
                    <a:pt x="4834022" y="855550"/>
                    <a:pt x="4835869" y="857195"/>
                  </a:cubicBezTo>
                  <a:cubicBezTo>
                    <a:pt x="4837714" y="858837"/>
                    <a:pt x="4840176" y="859934"/>
                    <a:pt x="4842023" y="861576"/>
                  </a:cubicBezTo>
                  <a:cubicBezTo>
                    <a:pt x="4843868" y="863221"/>
                    <a:pt x="4846330" y="864316"/>
                    <a:pt x="4848176" y="865960"/>
                  </a:cubicBezTo>
                  <a:cubicBezTo>
                    <a:pt x="4850637" y="867602"/>
                    <a:pt x="4852483" y="868700"/>
                    <a:pt x="4854944" y="870342"/>
                  </a:cubicBezTo>
                  <a:cubicBezTo>
                    <a:pt x="4855559" y="870342"/>
                    <a:pt x="4855559" y="870342"/>
                    <a:pt x="4855559" y="870342"/>
                  </a:cubicBezTo>
                  <a:cubicBezTo>
                    <a:pt x="4860484" y="865413"/>
                    <a:pt x="4861714" y="839117"/>
                    <a:pt x="4862329" y="817754"/>
                  </a:cubicBezTo>
                  <a:lnTo>
                    <a:pt x="4862329" y="656698"/>
                  </a:lnTo>
                  <a:cubicBezTo>
                    <a:pt x="4862329" y="641359"/>
                    <a:pt x="4861714" y="604110"/>
                    <a:pt x="4855559" y="595345"/>
                  </a:cubicBezTo>
                  <a:lnTo>
                    <a:pt x="4855559" y="594250"/>
                  </a:lnTo>
                  <a:cubicBezTo>
                    <a:pt x="4853100" y="593153"/>
                    <a:pt x="4851252" y="591510"/>
                    <a:pt x="4848790" y="590415"/>
                  </a:cubicBezTo>
                  <a:cubicBezTo>
                    <a:pt x="4846945" y="589318"/>
                    <a:pt x="4844483" y="587676"/>
                    <a:pt x="4842638" y="586579"/>
                  </a:cubicBezTo>
                  <a:cubicBezTo>
                    <a:pt x="4840791" y="585484"/>
                    <a:pt x="4838331" y="583840"/>
                    <a:pt x="4836484" y="582745"/>
                  </a:cubicBezTo>
                  <a:cubicBezTo>
                    <a:pt x="4834022" y="581650"/>
                    <a:pt x="4832177" y="580006"/>
                    <a:pt x="4830330" y="578911"/>
                  </a:cubicBezTo>
                  <a:cubicBezTo>
                    <a:pt x="4829715" y="578911"/>
                    <a:pt x="4829715" y="578911"/>
                    <a:pt x="4829715" y="578911"/>
                  </a:cubicBezTo>
                  <a:close/>
                  <a:moveTo>
                    <a:pt x="4780486" y="542207"/>
                  </a:moveTo>
                  <a:cubicBezTo>
                    <a:pt x="4776796" y="547685"/>
                    <a:pt x="4775564" y="573980"/>
                    <a:pt x="4775564" y="594797"/>
                  </a:cubicBezTo>
                  <a:lnTo>
                    <a:pt x="4775564" y="752564"/>
                  </a:lnTo>
                  <a:cubicBezTo>
                    <a:pt x="4775564" y="771737"/>
                    <a:pt x="4776179" y="804606"/>
                    <a:pt x="4780486" y="812822"/>
                  </a:cubicBezTo>
                  <a:cubicBezTo>
                    <a:pt x="4782332" y="814467"/>
                    <a:pt x="4783562" y="816109"/>
                    <a:pt x="4785410" y="817204"/>
                  </a:cubicBezTo>
                  <a:cubicBezTo>
                    <a:pt x="4787254" y="818849"/>
                    <a:pt x="4788487" y="819943"/>
                    <a:pt x="4790332" y="821588"/>
                  </a:cubicBezTo>
                  <a:cubicBezTo>
                    <a:pt x="4791564" y="823230"/>
                    <a:pt x="4793409" y="824327"/>
                    <a:pt x="4795256" y="825969"/>
                  </a:cubicBezTo>
                  <a:cubicBezTo>
                    <a:pt x="4797101" y="827614"/>
                    <a:pt x="4798948" y="828709"/>
                    <a:pt x="4800793" y="830353"/>
                  </a:cubicBezTo>
                  <a:cubicBezTo>
                    <a:pt x="4803871" y="826517"/>
                    <a:pt x="4805717" y="808988"/>
                    <a:pt x="4806332" y="778310"/>
                  </a:cubicBezTo>
                  <a:lnTo>
                    <a:pt x="4806332" y="619449"/>
                  </a:lnTo>
                  <a:cubicBezTo>
                    <a:pt x="4806332" y="604110"/>
                    <a:pt x="4805717" y="566858"/>
                    <a:pt x="4800793" y="558643"/>
                  </a:cubicBezTo>
                  <a:lnTo>
                    <a:pt x="4800793" y="557546"/>
                  </a:lnTo>
                  <a:cubicBezTo>
                    <a:pt x="4798948" y="555903"/>
                    <a:pt x="4797101" y="554806"/>
                    <a:pt x="4795256" y="553711"/>
                  </a:cubicBezTo>
                  <a:cubicBezTo>
                    <a:pt x="4794024" y="552617"/>
                    <a:pt x="4792179" y="550972"/>
                    <a:pt x="4790332" y="549877"/>
                  </a:cubicBezTo>
                  <a:cubicBezTo>
                    <a:pt x="4789102" y="548782"/>
                    <a:pt x="4787254" y="547138"/>
                    <a:pt x="4785410" y="546043"/>
                  </a:cubicBezTo>
                  <a:cubicBezTo>
                    <a:pt x="4783562" y="544946"/>
                    <a:pt x="4782332" y="543304"/>
                    <a:pt x="4780486" y="542207"/>
                  </a:cubicBezTo>
                  <a:close/>
                  <a:moveTo>
                    <a:pt x="4738027" y="508244"/>
                  </a:moveTo>
                  <a:cubicBezTo>
                    <a:pt x="4734950" y="513723"/>
                    <a:pt x="4733720" y="539470"/>
                    <a:pt x="4733720" y="560285"/>
                  </a:cubicBezTo>
                  <a:lnTo>
                    <a:pt x="4733720" y="715862"/>
                  </a:lnTo>
                  <a:cubicBezTo>
                    <a:pt x="4733720" y="735035"/>
                    <a:pt x="4734335" y="767355"/>
                    <a:pt x="4738027" y="775571"/>
                  </a:cubicBezTo>
                  <a:cubicBezTo>
                    <a:pt x="4739257" y="776668"/>
                    <a:pt x="4741105" y="778310"/>
                    <a:pt x="4742334" y="779407"/>
                  </a:cubicBezTo>
                  <a:cubicBezTo>
                    <a:pt x="4743565" y="780502"/>
                    <a:pt x="4745412" y="782147"/>
                    <a:pt x="4746642" y="783241"/>
                  </a:cubicBezTo>
                  <a:cubicBezTo>
                    <a:pt x="4747872" y="784884"/>
                    <a:pt x="4749719" y="785981"/>
                    <a:pt x="4750949" y="787623"/>
                  </a:cubicBezTo>
                  <a:cubicBezTo>
                    <a:pt x="4752181" y="788720"/>
                    <a:pt x="4754026" y="790362"/>
                    <a:pt x="4755258" y="791458"/>
                  </a:cubicBezTo>
                  <a:cubicBezTo>
                    <a:pt x="4758333" y="787623"/>
                    <a:pt x="4759565" y="770095"/>
                    <a:pt x="4760180" y="739964"/>
                  </a:cubicBezTo>
                  <a:lnTo>
                    <a:pt x="4760180" y="582745"/>
                  </a:lnTo>
                  <a:cubicBezTo>
                    <a:pt x="4760180" y="563572"/>
                    <a:pt x="4758951" y="530704"/>
                    <a:pt x="4755258" y="522486"/>
                  </a:cubicBezTo>
                  <a:lnTo>
                    <a:pt x="4755258" y="523583"/>
                  </a:lnTo>
                  <a:cubicBezTo>
                    <a:pt x="4754026" y="522486"/>
                    <a:pt x="4752181" y="520844"/>
                    <a:pt x="4750949" y="519747"/>
                  </a:cubicBezTo>
                  <a:cubicBezTo>
                    <a:pt x="4749719" y="518104"/>
                    <a:pt x="4747872" y="517009"/>
                    <a:pt x="4746642" y="515913"/>
                  </a:cubicBezTo>
                  <a:cubicBezTo>
                    <a:pt x="4745412" y="514270"/>
                    <a:pt x="4744180" y="513173"/>
                    <a:pt x="4742334" y="512078"/>
                  </a:cubicBezTo>
                  <a:cubicBezTo>
                    <a:pt x="4741105" y="510983"/>
                    <a:pt x="4739257" y="509339"/>
                    <a:pt x="4738027" y="508244"/>
                  </a:cubicBezTo>
                  <a:close/>
                  <a:moveTo>
                    <a:pt x="3640228" y="501123"/>
                  </a:moveTo>
                  <a:cubicBezTo>
                    <a:pt x="3603307" y="501123"/>
                    <a:pt x="3578077" y="552069"/>
                    <a:pt x="3576845" y="628212"/>
                  </a:cubicBezTo>
                  <a:lnTo>
                    <a:pt x="3590383" y="2179044"/>
                  </a:lnTo>
                  <a:cubicBezTo>
                    <a:pt x="3591613" y="2214103"/>
                    <a:pt x="3600230" y="2297919"/>
                    <a:pt x="3654996" y="2318734"/>
                  </a:cubicBezTo>
                  <a:cubicBezTo>
                    <a:pt x="3708532" y="2328047"/>
                    <a:pt x="3758991" y="2337907"/>
                    <a:pt x="3807606" y="2348315"/>
                  </a:cubicBezTo>
                  <a:cubicBezTo>
                    <a:pt x="3856218" y="2358725"/>
                    <a:pt x="3902370" y="2369680"/>
                    <a:pt x="3945445" y="2381185"/>
                  </a:cubicBezTo>
                  <a:cubicBezTo>
                    <a:pt x="3989135" y="2392687"/>
                    <a:pt x="4029751" y="2404740"/>
                    <a:pt x="4067901" y="2417339"/>
                  </a:cubicBezTo>
                  <a:cubicBezTo>
                    <a:pt x="4106669" y="2429939"/>
                    <a:pt x="4141745" y="2443086"/>
                    <a:pt x="4174359" y="2456780"/>
                  </a:cubicBezTo>
                  <a:cubicBezTo>
                    <a:pt x="4199589" y="2467188"/>
                    <a:pt x="4223589" y="2477598"/>
                    <a:pt x="4245741" y="2488006"/>
                  </a:cubicBezTo>
                  <a:cubicBezTo>
                    <a:pt x="4268509" y="2498413"/>
                    <a:pt x="4289431" y="2509371"/>
                    <a:pt x="4309736" y="2519778"/>
                  </a:cubicBezTo>
                  <a:cubicBezTo>
                    <a:pt x="4330044" y="2530186"/>
                    <a:pt x="4349122" y="2541143"/>
                    <a:pt x="4367583" y="2551551"/>
                  </a:cubicBezTo>
                  <a:cubicBezTo>
                    <a:pt x="4386043" y="2561959"/>
                    <a:pt x="4403273" y="2572916"/>
                    <a:pt x="4419271" y="2583324"/>
                  </a:cubicBezTo>
                  <a:cubicBezTo>
                    <a:pt x="4421734" y="2583324"/>
                    <a:pt x="4424809" y="2582776"/>
                    <a:pt x="4427270" y="2582776"/>
                  </a:cubicBezTo>
                  <a:cubicBezTo>
                    <a:pt x="4435270" y="2568532"/>
                    <a:pt x="4445116" y="2551004"/>
                    <a:pt x="4445731" y="2463901"/>
                  </a:cubicBezTo>
                  <a:lnTo>
                    <a:pt x="4444501" y="812822"/>
                  </a:lnTo>
                  <a:cubicBezTo>
                    <a:pt x="4443271" y="690115"/>
                    <a:pt x="4423578" y="667655"/>
                    <a:pt x="4417424" y="659985"/>
                  </a:cubicBezTo>
                  <a:lnTo>
                    <a:pt x="4416195" y="659985"/>
                  </a:lnTo>
                  <a:cubicBezTo>
                    <a:pt x="4400196" y="653411"/>
                    <a:pt x="4382350" y="647385"/>
                    <a:pt x="4363891" y="640812"/>
                  </a:cubicBezTo>
                  <a:cubicBezTo>
                    <a:pt x="4345427" y="634238"/>
                    <a:pt x="4325737" y="628212"/>
                    <a:pt x="4305429" y="621638"/>
                  </a:cubicBezTo>
                  <a:cubicBezTo>
                    <a:pt x="4285124" y="615065"/>
                    <a:pt x="4262970" y="609039"/>
                    <a:pt x="4240202" y="602465"/>
                  </a:cubicBezTo>
                  <a:cubicBezTo>
                    <a:pt x="4217434" y="596439"/>
                    <a:pt x="4193435" y="589866"/>
                    <a:pt x="4168205" y="583840"/>
                  </a:cubicBezTo>
                  <a:cubicBezTo>
                    <a:pt x="4134976" y="575624"/>
                    <a:pt x="4098670" y="567955"/>
                    <a:pt x="4059902" y="560285"/>
                  </a:cubicBezTo>
                  <a:cubicBezTo>
                    <a:pt x="4021134" y="552617"/>
                    <a:pt x="3979906" y="545496"/>
                    <a:pt x="3935599" y="538373"/>
                  </a:cubicBezTo>
                  <a:cubicBezTo>
                    <a:pt x="3891294" y="531252"/>
                    <a:pt x="3844527" y="524678"/>
                    <a:pt x="3795297" y="518652"/>
                  </a:cubicBezTo>
                  <a:cubicBezTo>
                    <a:pt x="3746068" y="512626"/>
                    <a:pt x="3694379" y="506600"/>
                    <a:pt x="3640228" y="501123"/>
                  </a:cubicBezTo>
                  <a:close/>
                  <a:moveTo>
                    <a:pt x="4697412" y="475376"/>
                  </a:moveTo>
                  <a:cubicBezTo>
                    <a:pt x="4694952" y="479758"/>
                    <a:pt x="4693105" y="497287"/>
                    <a:pt x="4693105" y="526870"/>
                  </a:cubicBezTo>
                  <a:lnTo>
                    <a:pt x="4693105" y="680802"/>
                  </a:lnTo>
                  <a:cubicBezTo>
                    <a:pt x="4693105" y="699428"/>
                    <a:pt x="4693720" y="731201"/>
                    <a:pt x="4697412" y="739417"/>
                  </a:cubicBezTo>
                  <a:cubicBezTo>
                    <a:pt x="4698644" y="740512"/>
                    <a:pt x="4700490" y="742156"/>
                    <a:pt x="4701722" y="743251"/>
                  </a:cubicBezTo>
                  <a:cubicBezTo>
                    <a:pt x="4702951" y="744348"/>
                    <a:pt x="4704799" y="745990"/>
                    <a:pt x="4706029" y="747087"/>
                  </a:cubicBezTo>
                  <a:cubicBezTo>
                    <a:pt x="4707874" y="748182"/>
                    <a:pt x="4709106" y="749824"/>
                    <a:pt x="4710336" y="750921"/>
                  </a:cubicBezTo>
                  <a:cubicBezTo>
                    <a:pt x="4711566" y="752016"/>
                    <a:pt x="4713413" y="753661"/>
                    <a:pt x="4714643" y="754756"/>
                  </a:cubicBezTo>
                  <a:cubicBezTo>
                    <a:pt x="4717720" y="749824"/>
                    <a:pt x="4718950" y="724078"/>
                    <a:pt x="4718950" y="703810"/>
                  </a:cubicBezTo>
                  <a:lnTo>
                    <a:pt x="4718950" y="548782"/>
                  </a:lnTo>
                  <a:cubicBezTo>
                    <a:pt x="4718950" y="530157"/>
                    <a:pt x="4718335" y="497287"/>
                    <a:pt x="4714643" y="489619"/>
                  </a:cubicBezTo>
                  <a:lnTo>
                    <a:pt x="4714643" y="488524"/>
                  </a:lnTo>
                  <a:cubicBezTo>
                    <a:pt x="4713413" y="487427"/>
                    <a:pt x="4711566" y="486332"/>
                    <a:pt x="4710336" y="485237"/>
                  </a:cubicBezTo>
                  <a:cubicBezTo>
                    <a:pt x="4709106" y="484140"/>
                    <a:pt x="4707259" y="483045"/>
                    <a:pt x="4706029" y="481950"/>
                  </a:cubicBezTo>
                  <a:cubicBezTo>
                    <a:pt x="4704799" y="480853"/>
                    <a:pt x="4702951" y="479758"/>
                    <a:pt x="4701722" y="478663"/>
                  </a:cubicBezTo>
                  <a:cubicBezTo>
                    <a:pt x="4700490" y="477566"/>
                    <a:pt x="4698644" y="476472"/>
                    <a:pt x="4697412" y="475376"/>
                  </a:cubicBezTo>
                  <a:close/>
                  <a:moveTo>
                    <a:pt x="4658030" y="442507"/>
                  </a:moveTo>
                  <a:cubicBezTo>
                    <a:pt x="4654953" y="446891"/>
                    <a:pt x="4653107" y="463872"/>
                    <a:pt x="4653107" y="493453"/>
                  </a:cubicBezTo>
                  <a:lnTo>
                    <a:pt x="4653107" y="645196"/>
                  </a:lnTo>
                  <a:cubicBezTo>
                    <a:pt x="4653107" y="663821"/>
                    <a:pt x="4653722" y="695592"/>
                    <a:pt x="4658030" y="703262"/>
                  </a:cubicBezTo>
                  <a:cubicBezTo>
                    <a:pt x="4659262" y="704357"/>
                    <a:pt x="4661106" y="706002"/>
                    <a:pt x="4662339" y="707097"/>
                  </a:cubicBezTo>
                  <a:cubicBezTo>
                    <a:pt x="4663569" y="708191"/>
                    <a:pt x="4665416" y="709836"/>
                    <a:pt x="4666646" y="710931"/>
                  </a:cubicBezTo>
                  <a:cubicBezTo>
                    <a:pt x="4667876" y="712028"/>
                    <a:pt x="4669723" y="713670"/>
                    <a:pt x="4670953" y="714765"/>
                  </a:cubicBezTo>
                  <a:cubicBezTo>
                    <a:pt x="4672183" y="715862"/>
                    <a:pt x="4673415" y="716957"/>
                    <a:pt x="4675260" y="718601"/>
                  </a:cubicBezTo>
                  <a:cubicBezTo>
                    <a:pt x="4678337" y="713670"/>
                    <a:pt x="4679567" y="688471"/>
                    <a:pt x="4679567" y="668203"/>
                  </a:cubicBezTo>
                  <a:lnTo>
                    <a:pt x="4679567" y="514818"/>
                  </a:lnTo>
                  <a:cubicBezTo>
                    <a:pt x="4679567" y="496192"/>
                    <a:pt x="4678337" y="463872"/>
                    <a:pt x="4674645" y="456203"/>
                  </a:cubicBezTo>
                  <a:lnTo>
                    <a:pt x="4675875" y="455654"/>
                  </a:lnTo>
                  <a:cubicBezTo>
                    <a:pt x="4674645" y="454559"/>
                    <a:pt x="4672798" y="453464"/>
                    <a:pt x="4671568" y="452367"/>
                  </a:cubicBezTo>
                  <a:cubicBezTo>
                    <a:pt x="4670338" y="451272"/>
                    <a:pt x="4668491" y="450177"/>
                    <a:pt x="4667261" y="449080"/>
                  </a:cubicBezTo>
                  <a:cubicBezTo>
                    <a:pt x="4666031" y="447985"/>
                    <a:pt x="4664184" y="446891"/>
                    <a:pt x="4662954" y="445794"/>
                  </a:cubicBezTo>
                  <a:cubicBezTo>
                    <a:pt x="4661106" y="444699"/>
                    <a:pt x="4659877" y="443604"/>
                    <a:pt x="4658030" y="442507"/>
                  </a:cubicBezTo>
                  <a:close/>
                  <a:moveTo>
                    <a:pt x="2009528" y="427170"/>
                  </a:moveTo>
                  <a:cubicBezTo>
                    <a:pt x="1937531" y="437578"/>
                    <a:pt x="1925840" y="513173"/>
                    <a:pt x="1925840" y="556998"/>
                  </a:cubicBezTo>
                  <a:lnTo>
                    <a:pt x="1962146" y="2071675"/>
                  </a:lnTo>
                  <a:cubicBezTo>
                    <a:pt x="1964608" y="2114403"/>
                    <a:pt x="1979376" y="2187809"/>
                    <a:pt x="2050759" y="2199314"/>
                  </a:cubicBezTo>
                  <a:cubicBezTo>
                    <a:pt x="2099371" y="2199861"/>
                    <a:pt x="2147368" y="2200956"/>
                    <a:pt x="2194752" y="2202053"/>
                  </a:cubicBezTo>
                  <a:cubicBezTo>
                    <a:pt x="2242134" y="2203148"/>
                    <a:pt x="2288901" y="2204243"/>
                    <a:pt x="2335669" y="2205887"/>
                  </a:cubicBezTo>
                  <a:cubicBezTo>
                    <a:pt x="2382436" y="2206982"/>
                    <a:pt x="2427973" y="2208627"/>
                    <a:pt x="2473508" y="2210269"/>
                  </a:cubicBezTo>
                  <a:cubicBezTo>
                    <a:pt x="2518430" y="2211913"/>
                    <a:pt x="2563350" y="2213556"/>
                    <a:pt x="2607658" y="2215748"/>
                  </a:cubicBezTo>
                  <a:cubicBezTo>
                    <a:pt x="2687654" y="2219582"/>
                    <a:pt x="2765187" y="2223963"/>
                    <a:pt x="2840261" y="2228895"/>
                  </a:cubicBezTo>
                  <a:cubicBezTo>
                    <a:pt x="2915335" y="2233824"/>
                    <a:pt x="2988564" y="2239302"/>
                    <a:pt x="3058714" y="2245328"/>
                  </a:cubicBezTo>
                  <a:cubicBezTo>
                    <a:pt x="3129481" y="2251355"/>
                    <a:pt x="3197785" y="2257928"/>
                    <a:pt x="3263013" y="2265049"/>
                  </a:cubicBezTo>
                  <a:cubicBezTo>
                    <a:pt x="3328856" y="2272170"/>
                    <a:pt x="3391623" y="2279841"/>
                    <a:pt x="3452544" y="2288056"/>
                  </a:cubicBezTo>
                  <a:cubicBezTo>
                    <a:pt x="3508540" y="2285319"/>
                    <a:pt x="3518386" y="2211913"/>
                    <a:pt x="3519001" y="2168636"/>
                  </a:cubicBezTo>
                  <a:lnTo>
                    <a:pt x="3504233" y="621638"/>
                  </a:lnTo>
                  <a:cubicBezTo>
                    <a:pt x="3503003" y="576171"/>
                    <a:pt x="3491312" y="498384"/>
                    <a:pt x="3434083" y="482498"/>
                  </a:cubicBezTo>
                  <a:lnTo>
                    <a:pt x="3434083" y="480853"/>
                  </a:lnTo>
                  <a:cubicBezTo>
                    <a:pt x="3372548" y="475924"/>
                    <a:pt x="3308550" y="471540"/>
                    <a:pt x="3241475" y="467159"/>
                  </a:cubicBezTo>
                  <a:cubicBezTo>
                    <a:pt x="3175018" y="462777"/>
                    <a:pt x="3106096" y="458941"/>
                    <a:pt x="3034099" y="455106"/>
                  </a:cubicBezTo>
                  <a:cubicBezTo>
                    <a:pt x="2962102" y="451820"/>
                    <a:pt x="2888261" y="448533"/>
                    <a:pt x="2811955" y="445246"/>
                  </a:cubicBezTo>
                  <a:cubicBezTo>
                    <a:pt x="2735651" y="441959"/>
                    <a:pt x="2656885" y="439220"/>
                    <a:pt x="2575659" y="437030"/>
                  </a:cubicBezTo>
                  <a:cubicBezTo>
                    <a:pt x="2530736" y="435933"/>
                    <a:pt x="2485199" y="434839"/>
                    <a:pt x="2439049" y="433744"/>
                  </a:cubicBezTo>
                  <a:cubicBezTo>
                    <a:pt x="2393512" y="432647"/>
                    <a:pt x="2346745" y="432099"/>
                    <a:pt x="2299363" y="431004"/>
                  </a:cubicBezTo>
                  <a:cubicBezTo>
                    <a:pt x="2251981" y="430457"/>
                    <a:pt x="2204596" y="429360"/>
                    <a:pt x="2155984" y="428812"/>
                  </a:cubicBezTo>
                  <a:cubicBezTo>
                    <a:pt x="2107370" y="428265"/>
                    <a:pt x="2058758" y="427170"/>
                    <a:pt x="2009528" y="427170"/>
                  </a:cubicBezTo>
                  <a:close/>
                  <a:moveTo>
                    <a:pt x="1737539" y="424431"/>
                  </a:moveTo>
                  <a:cubicBezTo>
                    <a:pt x="1608314" y="424431"/>
                    <a:pt x="1476629" y="424431"/>
                    <a:pt x="1343097" y="425526"/>
                  </a:cubicBezTo>
                  <a:cubicBezTo>
                    <a:pt x="1209562" y="426073"/>
                    <a:pt x="1074799" y="427718"/>
                    <a:pt x="938805" y="429907"/>
                  </a:cubicBezTo>
                  <a:cubicBezTo>
                    <a:pt x="802811" y="432099"/>
                    <a:pt x="665586" y="434839"/>
                    <a:pt x="528362" y="438125"/>
                  </a:cubicBezTo>
                  <a:cubicBezTo>
                    <a:pt x="390520" y="441412"/>
                    <a:pt x="253296" y="445246"/>
                    <a:pt x="116686" y="449630"/>
                  </a:cubicBezTo>
                  <a:cubicBezTo>
                    <a:pt x="39150" y="463324"/>
                    <a:pt x="28074" y="540017"/>
                    <a:pt x="28074" y="584937"/>
                  </a:cubicBezTo>
                  <a:lnTo>
                    <a:pt x="92071" y="2118785"/>
                  </a:lnTo>
                  <a:cubicBezTo>
                    <a:pt x="95149" y="2162062"/>
                    <a:pt x="112379" y="2235468"/>
                    <a:pt x="189913" y="2241494"/>
                  </a:cubicBezTo>
                  <a:cubicBezTo>
                    <a:pt x="324062" y="2233824"/>
                    <a:pt x="458825" y="2227250"/>
                    <a:pt x="594204" y="2221226"/>
                  </a:cubicBezTo>
                  <a:cubicBezTo>
                    <a:pt x="729584" y="2215200"/>
                    <a:pt x="863731" y="2210269"/>
                    <a:pt x="997878" y="2206435"/>
                  </a:cubicBezTo>
                  <a:cubicBezTo>
                    <a:pt x="1132028" y="2202601"/>
                    <a:pt x="1264946" y="2199314"/>
                    <a:pt x="1396016" y="2197669"/>
                  </a:cubicBezTo>
                  <a:cubicBezTo>
                    <a:pt x="1527088" y="2196027"/>
                    <a:pt x="1656313" y="2195480"/>
                    <a:pt x="1783692" y="2195480"/>
                  </a:cubicBezTo>
                  <a:cubicBezTo>
                    <a:pt x="1856303" y="2185070"/>
                    <a:pt x="1867997" y="2112211"/>
                    <a:pt x="1867997" y="2069484"/>
                  </a:cubicBezTo>
                  <a:lnTo>
                    <a:pt x="1830459" y="555356"/>
                  </a:lnTo>
                  <a:cubicBezTo>
                    <a:pt x="1827382" y="511531"/>
                    <a:pt x="1811998" y="435933"/>
                    <a:pt x="1738154" y="424978"/>
                  </a:cubicBezTo>
                  <a:close/>
                  <a:moveTo>
                    <a:pt x="4611262" y="409639"/>
                  </a:moveTo>
                  <a:cubicBezTo>
                    <a:pt x="4607570" y="414021"/>
                    <a:pt x="4605726" y="431004"/>
                    <a:pt x="4605726" y="460038"/>
                  </a:cubicBezTo>
                  <a:lnTo>
                    <a:pt x="4605726" y="610136"/>
                  </a:lnTo>
                  <a:cubicBezTo>
                    <a:pt x="4605726" y="628212"/>
                    <a:pt x="4606340" y="659437"/>
                    <a:pt x="4611262" y="667108"/>
                  </a:cubicBezTo>
                  <a:cubicBezTo>
                    <a:pt x="4613109" y="668750"/>
                    <a:pt x="4614957" y="669845"/>
                    <a:pt x="4616801" y="670942"/>
                  </a:cubicBezTo>
                  <a:cubicBezTo>
                    <a:pt x="4618647" y="672037"/>
                    <a:pt x="4620493" y="673681"/>
                    <a:pt x="4622339" y="674776"/>
                  </a:cubicBezTo>
                  <a:cubicBezTo>
                    <a:pt x="4623571" y="675871"/>
                    <a:pt x="4625415" y="677516"/>
                    <a:pt x="4627263" y="678610"/>
                  </a:cubicBezTo>
                  <a:cubicBezTo>
                    <a:pt x="4629107" y="679705"/>
                    <a:pt x="4630340" y="681350"/>
                    <a:pt x="4632185" y="682445"/>
                  </a:cubicBezTo>
                  <a:cubicBezTo>
                    <a:pt x="4635262" y="678610"/>
                    <a:pt x="4637107" y="661629"/>
                    <a:pt x="4637107" y="632596"/>
                  </a:cubicBezTo>
                  <a:lnTo>
                    <a:pt x="4637107" y="481400"/>
                  </a:lnTo>
                  <a:cubicBezTo>
                    <a:pt x="4637107" y="463324"/>
                    <a:pt x="4636492" y="431552"/>
                    <a:pt x="4632185" y="423881"/>
                  </a:cubicBezTo>
                  <a:lnTo>
                    <a:pt x="4632800" y="422786"/>
                  </a:lnTo>
                  <a:cubicBezTo>
                    <a:pt x="4631570" y="421691"/>
                    <a:pt x="4629725" y="420594"/>
                    <a:pt x="4627878" y="419500"/>
                  </a:cubicBezTo>
                  <a:cubicBezTo>
                    <a:pt x="4626648" y="418405"/>
                    <a:pt x="4624800" y="417308"/>
                    <a:pt x="4622956" y="416213"/>
                  </a:cubicBezTo>
                  <a:cubicBezTo>
                    <a:pt x="4621108" y="415118"/>
                    <a:pt x="4619264" y="414021"/>
                    <a:pt x="4617416" y="412926"/>
                  </a:cubicBezTo>
                  <a:cubicBezTo>
                    <a:pt x="4615572" y="411831"/>
                    <a:pt x="4613725" y="410734"/>
                    <a:pt x="4611880" y="409639"/>
                  </a:cubicBezTo>
                  <a:cubicBezTo>
                    <a:pt x="4611262" y="409639"/>
                    <a:pt x="4611262" y="409639"/>
                    <a:pt x="4611262" y="409639"/>
                  </a:cubicBezTo>
                  <a:close/>
                  <a:moveTo>
                    <a:pt x="4555881" y="377319"/>
                  </a:moveTo>
                  <a:cubicBezTo>
                    <a:pt x="4550959" y="382248"/>
                    <a:pt x="4549726" y="406900"/>
                    <a:pt x="4549726" y="426620"/>
                  </a:cubicBezTo>
                  <a:lnTo>
                    <a:pt x="4549726" y="575076"/>
                  </a:lnTo>
                  <a:cubicBezTo>
                    <a:pt x="4549726" y="589318"/>
                    <a:pt x="4550342" y="623283"/>
                    <a:pt x="4556496" y="631499"/>
                  </a:cubicBezTo>
                  <a:cubicBezTo>
                    <a:pt x="4558343" y="632596"/>
                    <a:pt x="4560803" y="634238"/>
                    <a:pt x="4562650" y="635335"/>
                  </a:cubicBezTo>
                  <a:cubicBezTo>
                    <a:pt x="4565112" y="636978"/>
                    <a:pt x="4567572" y="638072"/>
                    <a:pt x="4569420" y="639169"/>
                  </a:cubicBezTo>
                  <a:cubicBezTo>
                    <a:pt x="4571264" y="640812"/>
                    <a:pt x="4573727" y="641909"/>
                    <a:pt x="4575571" y="643004"/>
                  </a:cubicBezTo>
                  <a:cubicBezTo>
                    <a:pt x="4577418" y="644648"/>
                    <a:pt x="4579881" y="645743"/>
                    <a:pt x="4581726" y="646838"/>
                  </a:cubicBezTo>
                  <a:cubicBezTo>
                    <a:pt x="4582341" y="646838"/>
                    <a:pt x="4582341" y="646838"/>
                    <a:pt x="4582341" y="646838"/>
                  </a:cubicBezTo>
                  <a:cubicBezTo>
                    <a:pt x="4586648" y="641909"/>
                    <a:pt x="4587880" y="617257"/>
                    <a:pt x="4587880" y="597536"/>
                  </a:cubicBezTo>
                  <a:lnTo>
                    <a:pt x="4587880" y="447985"/>
                  </a:lnTo>
                  <a:cubicBezTo>
                    <a:pt x="4587880" y="429907"/>
                    <a:pt x="4586648" y="398134"/>
                    <a:pt x="4581726" y="391013"/>
                  </a:cubicBezTo>
                  <a:lnTo>
                    <a:pt x="4581726" y="390466"/>
                  </a:lnTo>
                  <a:cubicBezTo>
                    <a:pt x="4579881" y="389371"/>
                    <a:pt x="4577418" y="388274"/>
                    <a:pt x="4575571" y="387179"/>
                  </a:cubicBezTo>
                  <a:cubicBezTo>
                    <a:pt x="4573727" y="386085"/>
                    <a:pt x="4571264" y="384987"/>
                    <a:pt x="4569420" y="383893"/>
                  </a:cubicBezTo>
                  <a:cubicBezTo>
                    <a:pt x="4567572" y="382798"/>
                    <a:pt x="4565112" y="381701"/>
                    <a:pt x="4563265" y="380606"/>
                  </a:cubicBezTo>
                  <a:cubicBezTo>
                    <a:pt x="4560803" y="379511"/>
                    <a:pt x="4558343" y="378414"/>
                    <a:pt x="4556496" y="377319"/>
                  </a:cubicBezTo>
                  <a:cubicBezTo>
                    <a:pt x="4555881" y="377319"/>
                    <a:pt x="4555881" y="377319"/>
                    <a:pt x="4555881" y="377319"/>
                  </a:cubicBezTo>
                  <a:close/>
                  <a:moveTo>
                    <a:pt x="4487576" y="346094"/>
                  </a:moveTo>
                  <a:cubicBezTo>
                    <a:pt x="4482037" y="351025"/>
                    <a:pt x="4480192" y="375675"/>
                    <a:pt x="4480192" y="394848"/>
                  </a:cubicBezTo>
                  <a:lnTo>
                    <a:pt x="4480192" y="541112"/>
                  </a:lnTo>
                  <a:cubicBezTo>
                    <a:pt x="4480192" y="555356"/>
                    <a:pt x="4481422" y="588771"/>
                    <a:pt x="4488806" y="596989"/>
                  </a:cubicBezTo>
                  <a:cubicBezTo>
                    <a:pt x="4491268" y="598631"/>
                    <a:pt x="4494346" y="599726"/>
                    <a:pt x="4496806" y="600823"/>
                  </a:cubicBezTo>
                  <a:cubicBezTo>
                    <a:pt x="4499882" y="602465"/>
                    <a:pt x="4502345" y="603562"/>
                    <a:pt x="4504807" y="604657"/>
                  </a:cubicBezTo>
                  <a:cubicBezTo>
                    <a:pt x="4507269" y="606302"/>
                    <a:pt x="4509729" y="607397"/>
                    <a:pt x="4512191" y="608491"/>
                  </a:cubicBezTo>
                  <a:cubicBezTo>
                    <a:pt x="4514651" y="610136"/>
                    <a:pt x="4517113" y="611231"/>
                    <a:pt x="4519575" y="612326"/>
                  </a:cubicBezTo>
                  <a:cubicBezTo>
                    <a:pt x="4520190" y="612326"/>
                    <a:pt x="4520190" y="612326"/>
                    <a:pt x="4520190" y="612326"/>
                  </a:cubicBezTo>
                  <a:cubicBezTo>
                    <a:pt x="4524497" y="608491"/>
                    <a:pt x="4526959" y="592058"/>
                    <a:pt x="4526959" y="563572"/>
                  </a:cubicBezTo>
                  <a:lnTo>
                    <a:pt x="4526959" y="415665"/>
                  </a:lnTo>
                  <a:cubicBezTo>
                    <a:pt x="4526959" y="397587"/>
                    <a:pt x="4525730" y="366362"/>
                    <a:pt x="4519575" y="359241"/>
                  </a:cubicBezTo>
                  <a:lnTo>
                    <a:pt x="4518345" y="359241"/>
                  </a:lnTo>
                  <a:cubicBezTo>
                    <a:pt x="4515883" y="358146"/>
                    <a:pt x="4513421" y="357051"/>
                    <a:pt x="4510961" y="355954"/>
                  </a:cubicBezTo>
                  <a:cubicBezTo>
                    <a:pt x="4508499" y="354859"/>
                    <a:pt x="4506037" y="353764"/>
                    <a:pt x="4503574" y="352667"/>
                  </a:cubicBezTo>
                  <a:cubicBezTo>
                    <a:pt x="4501114" y="351572"/>
                    <a:pt x="4498652" y="350477"/>
                    <a:pt x="4496191" y="349380"/>
                  </a:cubicBezTo>
                  <a:cubicBezTo>
                    <a:pt x="4493731" y="348286"/>
                    <a:pt x="4491268" y="347189"/>
                    <a:pt x="4488191" y="346094"/>
                  </a:cubicBezTo>
                  <a:cubicBezTo>
                    <a:pt x="4488191" y="346094"/>
                    <a:pt x="4487576" y="346094"/>
                    <a:pt x="4487576" y="346094"/>
                  </a:cubicBezTo>
                  <a:close/>
                  <a:moveTo>
                    <a:pt x="4404503" y="314868"/>
                  </a:moveTo>
                  <a:cubicBezTo>
                    <a:pt x="4398349" y="314321"/>
                    <a:pt x="4394042" y="333494"/>
                    <a:pt x="4394042" y="363075"/>
                  </a:cubicBezTo>
                  <a:lnTo>
                    <a:pt x="4394042" y="507697"/>
                  </a:lnTo>
                  <a:cubicBezTo>
                    <a:pt x="4394042" y="521391"/>
                    <a:pt x="4395272" y="554806"/>
                    <a:pt x="4404503" y="562477"/>
                  </a:cubicBezTo>
                  <a:cubicBezTo>
                    <a:pt x="4407581" y="564119"/>
                    <a:pt x="4411272" y="565216"/>
                    <a:pt x="4414349" y="566311"/>
                  </a:cubicBezTo>
                  <a:cubicBezTo>
                    <a:pt x="4417424" y="567955"/>
                    <a:pt x="4420502" y="569050"/>
                    <a:pt x="4423578" y="570145"/>
                  </a:cubicBezTo>
                  <a:cubicBezTo>
                    <a:pt x="4426655" y="571790"/>
                    <a:pt x="4429733" y="572884"/>
                    <a:pt x="4432810" y="573980"/>
                  </a:cubicBezTo>
                  <a:cubicBezTo>
                    <a:pt x="4435887" y="575624"/>
                    <a:pt x="4438964" y="576719"/>
                    <a:pt x="4442039" y="577816"/>
                  </a:cubicBezTo>
                  <a:cubicBezTo>
                    <a:pt x="4442654" y="577816"/>
                    <a:pt x="4443271" y="577816"/>
                    <a:pt x="4443271" y="577816"/>
                  </a:cubicBezTo>
                  <a:cubicBezTo>
                    <a:pt x="4448193" y="573980"/>
                    <a:pt x="4451270" y="557546"/>
                    <a:pt x="4451270" y="529609"/>
                  </a:cubicBezTo>
                  <a:lnTo>
                    <a:pt x="4451270" y="383893"/>
                  </a:lnTo>
                  <a:cubicBezTo>
                    <a:pt x="4451270" y="366362"/>
                    <a:pt x="4450041" y="335686"/>
                    <a:pt x="4442039" y="328565"/>
                  </a:cubicBezTo>
                  <a:lnTo>
                    <a:pt x="4442039" y="328015"/>
                  </a:lnTo>
                  <a:cubicBezTo>
                    <a:pt x="4438964" y="326921"/>
                    <a:pt x="4435887" y="325826"/>
                    <a:pt x="4432810" y="324729"/>
                  </a:cubicBezTo>
                  <a:cubicBezTo>
                    <a:pt x="4429733" y="323634"/>
                    <a:pt x="4426655" y="322539"/>
                    <a:pt x="4423578" y="321442"/>
                  </a:cubicBezTo>
                  <a:cubicBezTo>
                    <a:pt x="4420502" y="320347"/>
                    <a:pt x="4417424" y="319252"/>
                    <a:pt x="4414349" y="318155"/>
                  </a:cubicBezTo>
                  <a:cubicBezTo>
                    <a:pt x="4411272" y="317060"/>
                    <a:pt x="4408196" y="315966"/>
                    <a:pt x="4404503" y="314868"/>
                  </a:cubicBezTo>
                  <a:close/>
                  <a:moveTo>
                    <a:pt x="4302969" y="284740"/>
                  </a:moveTo>
                  <a:cubicBezTo>
                    <a:pt x="4291894" y="286382"/>
                    <a:pt x="4290661" y="318705"/>
                    <a:pt x="4290661" y="332399"/>
                  </a:cubicBezTo>
                  <a:lnTo>
                    <a:pt x="4290661" y="475376"/>
                  </a:lnTo>
                  <a:cubicBezTo>
                    <a:pt x="4291276" y="504410"/>
                    <a:pt x="4296201" y="525773"/>
                    <a:pt x="4303585" y="529609"/>
                  </a:cubicBezTo>
                  <a:cubicBezTo>
                    <a:pt x="4307277" y="531252"/>
                    <a:pt x="4311584" y="532346"/>
                    <a:pt x="4315276" y="533443"/>
                  </a:cubicBezTo>
                  <a:cubicBezTo>
                    <a:pt x="4318968" y="534538"/>
                    <a:pt x="4323275" y="535633"/>
                    <a:pt x="4326967" y="536730"/>
                  </a:cubicBezTo>
                  <a:cubicBezTo>
                    <a:pt x="4330659" y="537825"/>
                    <a:pt x="4334352" y="538920"/>
                    <a:pt x="4338043" y="540017"/>
                  </a:cubicBezTo>
                  <a:cubicBezTo>
                    <a:pt x="4341735" y="541659"/>
                    <a:pt x="4345427" y="542756"/>
                    <a:pt x="4349122" y="543851"/>
                  </a:cubicBezTo>
                  <a:cubicBezTo>
                    <a:pt x="4358351" y="542756"/>
                    <a:pt x="4360196" y="513723"/>
                    <a:pt x="4360196" y="496739"/>
                  </a:cubicBezTo>
                  <a:lnTo>
                    <a:pt x="4360196" y="352667"/>
                  </a:lnTo>
                  <a:cubicBezTo>
                    <a:pt x="4359581" y="335139"/>
                    <a:pt x="4357736" y="305008"/>
                    <a:pt x="4348505" y="297887"/>
                  </a:cubicBezTo>
                  <a:cubicBezTo>
                    <a:pt x="4344813" y="296792"/>
                    <a:pt x="4341120" y="295695"/>
                    <a:pt x="4337428" y="294600"/>
                  </a:cubicBezTo>
                  <a:cubicBezTo>
                    <a:pt x="4333736" y="293505"/>
                    <a:pt x="4330044" y="292408"/>
                    <a:pt x="4326352" y="291314"/>
                  </a:cubicBezTo>
                  <a:cubicBezTo>
                    <a:pt x="4322660" y="290219"/>
                    <a:pt x="4318353" y="289122"/>
                    <a:pt x="4314661" y="288027"/>
                  </a:cubicBezTo>
                  <a:cubicBezTo>
                    <a:pt x="4310969" y="286932"/>
                    <a:pt x="4306662" y="285835"/>
                    <a:pt x="4302969" y="284740"/>
                  </a:cubicBezTo>
                  <a:close/>
                  <a:moveTo>
                    <a:pt x="4178666" y="255159"/>
                  </a:moveTo>
                  <a:cubicBezTo>
                    <a:pt x="4174359" y="254612"/>
                    <a:pt x="4164513" y="258994"/>
                    <a:pt x="4164513" y="302269"/>
                  </a:cubicBezTo>
                  <a:lnTo>
                    <a:pt x="4164513" y="443604"/>
                  </a:lnTo>
                  <a:cubicBezTo>
                    <a:pt x="4165743" y="487976"/>
                    <a:pt x="4176819" y="496192"/>
                    <a:pt x="4179896" y="497287"/>
                  </a:cubicBezTo>
                  <a:cubicBezTo>
                    <a:pt x="4184820" y="498931"/>
                    <a:pt x="4189742" y="500026"/>
                    <a:pt x="4194049" y="501123"/>
                  </a:cubicBezTo>
                  <a:cubicBezTo>
                    <a:pt x="4198974" y="502218"/>
                    <a:pt x="4203281" y="503313"/>
                    <a:pt x="4208203" y="504410"/>
                  </a:cubicBezTo>
                  <a:cubicBezTo>
                    <a:pt x="4212510" y="505505"/>
                    <a:pt x="4217434" y="506600"/>
                    <a:pt x="4221741" y="507697"/>
                  </a:cubicBezTo>
                  <a:cubicBezTo>
                    <a:pt x="4226048" y="508792"/>
                    <a:pt x="4230971" y="509886"/>
                    <a:pt x="4235280" y="510983"/>
                  </a:cubicBezTo>
                  <a:cubicBezTo>
                    <a:pt x="4243279" y="512078"/>
                    <a:pt x="4248816" y="493453"/>
                    <a:pt x="4248816" y="464419"/>
                  </a:cubicBezTo>
                  <a:lnTo>
                    <a:pt x="4248816" y="321992"/>
                  </a:lnTo>
                  <a:cubicBezTo>
                    <a:pt x="4248201" y="292408"/>
                    <a:pt x="4242664" y="271046"/>
                    <a:pt x="4234665" y="267759"/>
                  </a:cubicBezTo>
                  <a:lnTo>
                    <a:pt x="4234047" y="268306"/>
                  </a:lnTo>
                  <a:cubicBezTo>
                    <a:pt x="4229740" y="267209"/>
                    <a:pt x="4225433" y="266115"/>
                    <a:pt x="4220511" y="265020"/>
                  </a:cubicBezTo>
                  <a:cubicBezTo>
                    <a:pt x="4216202" y="263923"/>
                    <a:pt x="4211895" y="262828"/>
                    <a:pt x="4206973" y="261733"/>
                  </a:cubicBezTo>
                  <a:cubicBezTo>
                    <a:pt x="4202049" y="260636"/>
                    <a:pt x="4197742" y="259541"/>
                    <a:pt x="4192820" y="258446"/>
                  </a:cubicBezTo>
                  <a:cubicBezTo>
                    <a:pt x="4188513" y="257349"/>
                    <a:pt x="4183588" y="256254"/>
                    <a:pt x="4178666" y="255159"/>
                  </a:cubicBezTo>
                  <a:close/>
                  <a:moveTo>
                    <a:pt x="4040827" y="228863"/>
                  </a:moveTo>
                  <a:cubicBezTo>
                    <a:pt x="4030980" y="228863"/>
                    <a:pt x="4024826" y="246941"/>
                    <a:pt x="4024826" y="275975"/>
                  </a:cubicBezTo>
                  <a:lnTo>
                    <a:pt x="4024826" y="415665"/>
                  </a:lnTo>
                  <a:cubicBezTo>
                    <a:pt x="4025441" y="444151"/>
                    <a:pt x="4032210" y="464967"/>
                    <a:pt x="4042057" y="468254"/>
                  </a:cubicBezTo>
                  <a:cubicBezTo>
                    <a:pt x="4047596" y="468803"/>
                    <a:pt x="4052518" y="469898"/>
                    <a:pt x="4058055" y="470993"/>
                  </a:cubicBezTo>
                  <a:cubicBezTo>
                    <a:pt x="4062979" y="471540"/>
                    <a:pt x="4068516" y="472637"/>
                    <a:pt x="4073441" y="473732"/>
                  </a:cubicBezTo>
                  <a:cubicBezTo>
                    <a:pt x="4078363" y="474827"/>
                    <a:pt x="4083902" y="475924"/>
                    <a:pt x="4088824" y="477019"/>
                  </a:cubicBezTo>
                  <a:cubicBezTo>
                    <a:pt x="4093746" y="478114"/>
                    <a:pt x="4098670" y="479211"/>
                    <a:pt x="4103592" y="480306"/>
                  </a:cubicBezTo>
                  <a:cubicBezTo>
                    <a:pt x="4112824" y="480853"/>
                    <a:pt x="4118361" y="462777"/>
                    <a:pt x="4118361" y="433744"/>
                  </a:cubicBezTo>
                  <a:lnTo>
                    <a:pt x="4118361" y="292958"/>
                  </a:lnTo>
                  <a:cubicBezTo>
                    <a:pt x="4117746" y="263375"/>
                    <a:pt x="4112206" y="243107"/>
                    <a:pt x="4102977" y="239820"/>
                  </a:cubicBezTo>
                  <a:lnTo>
                    <a:pt x="4102362" y="239820"/>
                  </a:lnTo>
                  <a:cubicBezTo>
                    <a:pt x="4097438" y="238725"/>
                    <a:pt x="4092516" y="238176"/>
                    <a:pt x="4087594" y="237081"/>
                  </a:cubicBezTo>
                  <a:cubicBezTo>
                    <a:pt x="4082670" y="235986"/>
                    <a:pt x="4077133" y="235439"/>
                    <a:pt x="4072208" y="234342"/>
                  </a:cubicBezTo>
                  <a:cubicBezTo>
                    <a:pt x="4067286" y="233247"/>
                    <a:pt x="4062364" y="232699"/>
                    <a:pt x="4056825" y="231602"/>
                  </a:cubicBezTo>
                  <a:cubicBezTo>
                    <a:pt x="4051288" y="230507"/>
                    <a:pt x="4046364" y="229960"/>
                    <a:pt x="4040827" y="228863"/>
                  </a:cubicBezTo>
                  <a:close/>
                  <a:moveTo>
                    <a:pt x="3879603" y="205856"/>
                  </a:moveTo>
                  <a:cubicBezTo>
                    <a:pt x="3868526" y="205856"/>
                    <a:pt x="3861142" y="224481"/>
                    <a:pt x="3861142" y="252968"/>
                  </a:cubicBezTo>
                  <a:lnTo>
                    <a:pt x="3861142" y="391013"/>
                  </a:lnTo>
                  <a:cubicBezTo>
                    <a:pt x="3861757" y="418952"/>
                    <a:pt x="3869756" y="439220"/>
                    <a:pt x="3880833" y="442507"/>
                  </a:cubicBezTo>
                  <a:cubicBezTo>
                    <a:pt x="3886987" y="443604"/>
                    <a:pt x="3893139" y="444151"/>
                    <a:pt x="3899293" y="445246"/>
                  </a:cubicBezTo>
                  <a:cubicBezTo>
                    <a:pt x="3905447" y="446343"/>
                    <a:pt x="3910984" y="446891"/>
                    <a:pt x="3917138" y="447985"/>
                  </a:cubicBezTo>
                  <a:cubicBezTo>
                    <a:pt x="3922678" y="449080"/>
                    <a:pt x="3928830" y="449630"/>
                    <a:pt x="3934984" y="450725"/>
                  </a:cubicBezTo>
                  <a:cubicBezTo>
                    <a:pt x="3941138" y="451820"/>
                    <a:pt x="3947290" y="452367"/>
                    <a:pt x="3952829" y="453464"/>
                  </a:cubicBezTo>
                  <a:cubicBezTo>
                    <a:pt x="3963291" y="453464"/>
                    <a:pt x="3970060" y="435386"/>
                    <a:pt x="3970060" y="406900"/>
                  </a:cubicBezTo>
                  <a:lnTo>
                    <a:pt x="3970060" y="267759"/>
                  </a:lnTo>
                  <a:cubicBezTo>
                    <a:pt x="3969445" y="238176"/>
                    <a:pt x="3962061" y="217908"/>
                    <a:pt x="3951599" y="215169"/>
                  </a:cubicBezTo>
                  <a:lnTo>
                    <a:pt x="3951599" y="214621"/>
                  </a:lnTo>
                  <a:cubicBezTo>
                    <a:pt x="3945445" y="214074"/>
                    <a:pt x="3939908" y="212979"/>
                    <a:pt x="3933754" y="212429"/>
                  </a:cubicBezTo>
                  <a:cubicBezTo>
                    <a:pt x="3928215" y="211882"/>
                    <a:pt x="3922063" y="210787"/>
                    <a:pt x="3915909" y="210240"/>
                  </a:cubicBezTo>
                  <a:cubicBezTo>
                    <a:pt x="3910369" y="209690"/>
                    <a:pt x="3904217" y="208595"/>
                    <a:pt x="3898063" y="208048"/>
                  </a:cubicBezTo>
                  <a:cubicBezTo>
                    <a:pt x="3891909" y="207500"/>
                    <a:pt x="3885755" y="206403"/>
                    <a:pt x="3879603" y="205856"/>
                  </a:cubicBezTo>
                  <a:close/>
                  <a:moveTo>
                    <a:pt x="3693764" y="185040"/>
                  </a:moveTo>
                  <a:cubicBezTo>
                    <a:pt x="3680840" y="185588"/>
                    <a:pt x="3671611" y="203666"/>
                    <a:pt x="3671611" y="232152"/>
                  </a:cubicBezTo>
                  <a:lnTo>
                    <a:pt x="3672841" y="369101"/>
                  </a:lnTo>
                  <a:cubicBezTo>
                    <a:pt x="3674074" y="397040"/>
                    <a:pt x="3682688" y="417308"/>
                    <a:pt x="3695609" y="420047"/>
                  </a:cubicBezTo>
                  <a:cubicBezTo>
                    <a:pt x="3702378" y="420594"/>
                    <a:pt x="3709762" y="421691"/>
                    <a:pt x="3716531" y="422239"/>
                  </a:cubicBezTo>
                  <a:cubicBezTo>
                    <a:pt x="3723301" y="422786"/>
                    <a:pt x="3730685" y="423881"/>
                    <a:pt x="3737454" y="424431"/>
                  </a:cubicBezTo>
                  <a:cubicBezTo>
                    <a:pt x="3744223" y="424978"/>
                    <a:pt x="3750992" y="426073"/>
                    <a:pt x="3757762" y="426620"/>
                  </a:cubicBezTo>
                  <a:cubicBezTo>
                    <a:pt x="3764531" y="427170"/>
                    <a:pt x="3771298" y="428265"/>
                    <a:pt x="3778067" y="428812"/>
                  </a:cubicBezTo>
                  <a:cubicBezTo>
                    <a:pt x="3789760" y="428812"/>
                    <a:pt x="3798375" y="410187"/>
                    <a:pt x="3798375" y="382248"/>
                  </a:cubicBezTo>
                  <a:lnTo>
                    <a:pt x="3797145" y="244202"/>
                  </a:lnTo>
                  <a:cubicBezTo>
                    <a:pt x="3796530" y="215716"/>
                    <a:pt x="3788528" y="195448"/>
                    <a:pt x="3776222" y="192709"/>
                  </a:cubicBezTo>
                  <a:lnTo>
                    <a:pt x="3776222" y="193806"/>
                  </a:lnTo>
                  <a:cubicBezTo>
                    <a:pt x="3769453" y="193256"/>
                    <a:pt x="3762684" y="192161"/>
                    <a:pt x="3755914" y="191614"/>
                  </a:cubicBezTo>
                  <a:cubicBezTo>
                    <a:pt x="3749145" y="191066"/>
                    <a:pt x="3742378" y="189970"/>
                    <a:pt x="3735609" y="189422"/>
                  </a:cubicBezTo>
                  <a:cubicBezTo>
                    <a:pt x="3728840" y="188327"/>
                    <a:pt x="3721456" y="187779"/>
                    <a:pt x="3714686" y="187230"/>
                  </a:cubicBezTo>
                  <a:cubicBezTo>
                    <a:pt x="3707917" y="186683"/>
                    <a:pt x="3701148" y="185588"/>
                    <a:pt x="3693764" y="185040"/>
                  </a:cubicBezTo>
                  <a:close/>
                  <a:moveTo>
                    <a:pt x="3485158" y="166962"/>
                  </a:moveTo>
                  <a:cubicBezTo>
                    <a:pt x="3470389" y="166962"/>
                    <a:pt x="3460543" y="185588"/>
                    <a:pt x="3460543" y="213526"/>
                  </a:cubicBezTo>
                  <a:lnTo>
                    <a:pt x="3461773" y="349380"/>
                  </a:lnTo>
                  <a:cubicBezTo>
                    <a:pt x="3463005" y="377319"/>
                    <a:pt x="3472849" y="397040"/>
                    <a:pt x="3487003" y="399779"/>
                  </a:cubicBezTo>
                  <a:cubicBezTo>
                    <a:pt x="3495004" y="400874"/>
                    <a:pt x="3503003" y="401421"/>
                    <a:pt x="3510387" y="401971"/>
                  </a:cubicBezTo>
                  <a:cubicBezTo>
                    <a:pt x="3518386" y="403066"/>
                    <a:pt x="3525771" y="403613"/>
                    <a:pt x="3533770" y="404160"/>
                  </a:cubicBezTo>
                  <a:cubicBezTo>
                    <a:pt x="3541154" y="405257"/>
                    <a:pt x="3549155" y="405805"/>
                    <a:pt x="3556539" y="406352"/>
                  </a:cubicBezTo>
                  <a:cubicBezTo>
                    <a:pt x="3563924" y="406900"/>
                    <a:pt x="3571923" y="407997"/>
                    <a:pt x="3579307" y="408544"/>
                  </a:cubicBezTo>
                  <a:cubicBezTo>
                    <a:pt x="3592845" y="408544"/>
                    <a:pt x="3602074" y="390466"/>
                    <a:pt x="3602074" y="362528"/>
                  </a:cubicBezTo>
                  <a:lnTo>
                    <a:pt x="3600844" y="225576"/>
                  </a:lnTo>
                  <a:cubicBezTo>
                    <a:pt x="3600230" y="196543"/>
                    <a:pt x="3590383" y="177370"/>
                    <a:pt x="3576845" y="174633"/>
                  </a:cubicBezTo>
                  <a:lnTo>
                    <a:pt x="3577462" y="174083"/>
                  </a:lnTo>
                  <a:cubicBezTo>
                    <a:pt x="3570076" y="172988"/>
                    <a:pt x="3562076" y="172441"/>
                    <a:pt x="3554692" y="171893"/>
                  </a:cubicBezTo>
                  <a:cubicBezTo>
                    <a:pt x="3547308" y="171346"/>
                    <a:pt x="3539924" y="170796"/>
                    <a:pt x="3531925" y="170249"/>
                  </a:cubicBezTo>
                  <a:cubicBezTo>
                    <a:pt x="3523926" y="169701"/>
                    <a:pt x="3516542" y="169154"/>
                    <a:pt x="3508540" y="168607"/>
                  </a:cubicBezTo>
                  <a:cubicBezTo>
                    <a:pt x="3500541" y="168057"/>
                    <a:pt x="3493157" y="167509"/>
                    <a:pt x="3485158" y="166962"/>
                  </a:cubicBezTo>
                  <a:close/>
                  <a:moveTo>
                    <a:pt x="3253167" y="151623"/>
                  </a:moveTo>
                  <a:cubicBezTo>
                    <a:pt x="3237168" y="152173"/>
                    <a:pt x="3226092" y="170249"/>
                    <a:pt x="3226092" y="198187"/>
                  </a:cubicBezTo>
                  <a:lnTo>
                    <a:pt x="3227937" y="333494"/>
                  </a:lnTo>
                  <a:cubicBezTo>
                    <a:pt x="3229169" y="361433"/>
                    <a:pt x="3239628" y="381153"/>
                    <a:pt x="3255629" y="383345"/>
                  </a:cubicBezTo>
                  <a:cubicBezTo>
                    <a:pt x="3264243" y="383893"/>
                    <a:pt x="3272859" y="384987"/>
                    <a:pt x="3281473" y="384987"/>
                  </a:cubicBezTo>
                  <a:cubicBezTo>
                    <a:pt x="3290087" y="385535"/>
                    <a:pt x="3298704" y="386085"/>
                    <a:pt x="3307318" y="386632"/>
                  </a:cubicBezTo>
                  <a:cubicBezTo>
                    <a:pt x="3315934" y="387179"/>
                    <a:pt x="3323934" y="387727"/>
                    <a:pt x="3332548" y="388274"/>
                  </a:cubicBezTo>
                  <a:cubicBezTo>
                    <a:pt x="3341164" y="388824"/>
                    <a:pt x="3349778" y="389919"/>
                    <a:pt x="3357777" y="389919"/>
                  </a:cubicBezTo>
                  <a:cubicBezTo>
                    <a:pt x="3373163" y="389919"/>
                    <a:pt x="3383624" y="371841"/>
                    <a:pt x="3383624" y="343902"/>
                  </a:cubicBezTo>
                  <a:lnTo>
                    <a:pt x="3382392" y="208048"/>
                  </a:lnTo>
                  <a:cubicBezTo>
                    <a:pt x="3381777" y="179562"/>
                    <a:pt x="3371316" y="159841"/>
                    <a:pt x="3355932" y="157649"/>
                  </a:cubicBezTo>
                  <a:lnTo>
                    <a:pt x="3355317" y="158197"/>
                  </a:lnTo>
                  <a:cubicBezTo>
                    <a:pt x="3346701" y="157649"/>
                    <a:pt x="3338702" y="156554"/>
                    <a:pt x="3330088" y="156554"/>
                  </a:cubicBezTo>
                  <a:cubicBezTo>
                    <a:pt x="3321471" y="156007"/>
                    <a:pt x="3313472" y="154910"/>
                    <a:pt x="3304858" y="154910"/>
                  </a:cubicBezTo>
                  <a:cubicBezTo>
                    <a:pt x="3296242" y="154363"/>
                    <a:pt x="3287628" y="153268"/>
                    <a:pt x="3279011" y="153268"/>
                  </a:cubicBezTo>
                  <a:cubicBezTo>
                    <a:pt x="3270397" y="152720"/>
                    <a:pt x="3261783" y="151623"/>
                    <a:pt x="3253167" y="151623"/>
                  </a:cubicBezTo>
                  <a:close/>
                  <a:moveTo>
                    <a:pt x="3000255" y="138476"/>
                  </a:moveTo>
                  <a:cubicBezTo>
                    <a:pt x="2983025" y="139024"/>
                    <a:pt x="2970719" y="157102"/>
                    <a:pt x="2970719" y="185040"/>
                  </a:cubicBezTo>
                  <a:lnTo>
                    <a:pt x="2972563" y="319800"/>
                  </a:lnTo>
                  <a:cubicBezTo>
                    <a:pt x="2973794" y="347738"/>
                    <a:pt x="2986102" y="366911"/>
                    <a:pt x="3003333" y="369101"/>
                  </a:cubicBezTo>
                  <a:cubicBezTo>
                    <a:pt x="3013177" y="369651"/>
                    <a:pt x="3022408" y="370746"/>
                    <a:pt x="3031639" y="370746"/>
                  </a:cubicBezTo>
                  <a:cubicBezTo>
                    <a:pt x="3040868" y="370746"/>
                    <a:pt x="3050100" y="371841"/>
                    <a:pt x="3059329" y="371841"/>
                  </a:cubicBezTo>
                  <a:cubicBezTo>
                    <a:pt x="3068560" y="372388"/>
                    <a:pt x="3077789" y="373485"/>
                    <a:pt x="3087021" y="373485"/>
                  </a:cubicBezTo>
                  <a:cubicBezTo>
                    <a:pt x="3096252" y="374032"/>
                    <a:pt x="3105481" y="375127"/>
                    <a:pt x="3114712" y="375127"/>
                  </a:cubicBezTo>
                  <a:cubicBezTo>
                    <a:pt x="3131326" y="375127"/>
                    <a:pt x="3142404" y="356502"/>
                    <a:pt x="3142404" y="329113"/>
                  </a:cubicBezTo>
                  <a:lnTo>
                    <a:pt x="3140557" y="194353"/>
                  </a:lnTo>
                  <a:cubicBezTo>
                    <a:pt x="3139327" y="165867"/>
                    <a:pt x="3128248" y="146694"/>
                    <a:pt x="3111635" y="144502"/>
                  </a:cubicBezTo>
                  <a:lnTo>
                    <a:pt x="3111635" y="142860"/>
                  </a:lnTo>
                  <a:cubicBezTo>
                    <a:pt x="3102404" y="142860"/>
                    <a:pt x="3093175" y="141763"/>
                    <a:pt x="3083943" y="141763"/>
                  </a:cubicBezTo>
                  <a:cubicBezTo>
                    <a:pt x="3074714" y="141763"/>
                    <a:pt x="3065483" y="140668"/>
                    <a:pt x="3056252" y="140668"/>
                  </a:cubicBezTo>
                  <a:cubicBezTo>
                    <a:pt x="3047023" y="140668"/>
                    <a:pt x="3037791" y="139573"/>
                    <a:pt x="3028562" y="139573"/>
                  </a:cubicBezTo>
                  <a:cubicBezTo>
                    <a:pt x="3018716" y="139024"/>
                    <a:pt x="3009485" y="138476"/>
                    <a:pt x="3000255" y="138476"/>
                  </a:cubicBezTo>
                  <a:close/>
                  <a:moveTo>
                    <a:pt x="247141" y="131902"/>
                  </a:moveTo>
                  <a:cubicBezTo>
                    <a:pt x="236065" y="132999"/>
                    <a:pt x="225604" y="132999"/>
                    <a:pt x="214528" y="132999"/>
                  </a:cubicBezTo>
                  <a:cubicBezTo>
                    <a:pt x="204066" y="133547"/>
                    <a:pt x="192990" y="134094"/>
                    <a:pt x="181914" y="134094"/>
                  </a:cubicBezTo>
                  <a:cubicBezTo>
                    <a:pt x="170838" y="134642"/>
                    <a:pt x="160376" y="135189"/>
                    <a:pt x="149300" y="135189"/>
                  </a:cubicBezTo>
                  <a:cubicBezTo>
                    <a:pt x="138839" y="135737"/>
                    <a:pt x="127763" y="136286"/>
                    <a:pt x="116686" y="136286"/>
                  </a:cubicBezTo>
                  <a:cubicBezTo>
                    <a:pt x="96996" y="138476"/>
                    <a:pt x="84687" y="157649"/>
                    <a:pt x="84687" y="185588"/>
                  </a:cubicBezTo>
                  <a:lnTo>
                    <a:pt x="90227" y="320347"/>
                  </a:lnTo>
                  <a:cubicBezTo>
                    <a:pt x="92686" y="347738"/>
                    <a:pt x="106840" y="365814"/>
                    <a:pt x="126532" y="366911"/>
                  </a:cubicBezTo>
                  <a:cubicBezTo>
                    <a:pt x="137609" y="366362"/>
                    <a:pt x="148070" y="365814"/>
                    <a:pt x="159146" y="365814"/>
                  </a:cubicBezTo>
                  <a:cubicBezTo>
                    <a:pt x="170223" y="365267"/>
                    <a:pt x="180684" y="364720"/>
                    <a:pt x="191760" y="364720"/>
                  </a:cubicBezTo>
                  <a:cubicBezTo>
                    <a:pt x="202836" y="364172"/>
                    <a:pt x="213298" y="363624"/>
                    <a:pt x="224374" y="363624"/>
                  </a:cubicBezTo>
                  <a:cubicBezTo>
                    <a:pt x="234835" y="363075"/>
                    <a:pt x="245911" y="362528"/>
                    <a:pt x="256988" y="362528"/>
                  </a:cubicBezTo>
                  <a:cubicBezTo>
                    <a:pt x="276680" y="360338"/>
                    <a:pt x="289602" y="341165"/>
                    <a:pt x="289602" y="313774"/>
                  </a:cubicBezTo>
                  <a:lnTo>
                    <a:pt x="284064" y="179014"/>
                  </a:lnTo>
                  <a:cubicBezTo>
                    <a:pt x="282217" y="151076"/>
                    <a:pt x="268064" y="132999"/>
                    <a:pt x="247759" y="131902"/>
                  </a:cubicBezTo>
                  <a:close/>
                  <a:moveTo>
                    <a:pt x="2724574" y="126973"/>
                  </a:moveTo>
                  <a:cubicBezTo>
                    <a:pt x="2706114" y="128068"/>
                    <a:pt x="2693190" y="146694"/>
                    <a:pt x="2693190" y="174083"/>
                  </a:cubicBezTo>
                  <a:lnTo>
                    <a:pt x="2695653" y="308295"/>
                  </a:lnTo>
                  <a:cubicBezTo>
                    <a:pt x="2697500" y="335686"/>
                    <a:pt x="2710421" y="354859"/>
                    <a:pt x="2728881" y="357051"/>
                  </a:cubicBezTo>
                  <a:cubicBezTo>
                    <a:pt x="2739343" y="357598"/>
                    <a:pt x="2749189" y="358146"/>
                    <a:pt x="2759650" y="358146"/>
                  </a:cubicBezTo>
                  <a:cubicBezTo>
                    <a:pt x="2769497" y="358693"/>
                    <a:pt x="2779341" y="359241"/>
                    <a:pt x="2789802" y="359241"/>
                  </a:cubicBezTo>
                  <a:cubicBezTo>
                    <a:pt x="2799648" y="359788"/>
                    <a:pt x="2810110" y="360338"/>
                    <a:pt x="2819956" y="360338"/>
                  </a:cubicBezTo>
                  <a:cubicBezTo>
                    <a:pt x="2829800" y="360885"/>
                    <a:pt x="2839646" y="361433"/>
                    <a:pt x="2849493" y="361433"/>
                  </a:cubicBezTo>
                  <a:cubicBezTo>
                    <a:pt x="2867338" y="360885"/>
                    <a:pt x="2879644" y="342259"/>
                    <a:pt x="2879644" y="314868"/>
                  </a:cubicBezTo>
                  <a:lnTo>
                    <a:pt x="2877799" y="180656"/>
                  </a:lnTo>
                  <a:cubicBezTo>
                    <a:pt x="2875952" y="152720"/>
                    <a:pt x="2863646" y="133547"/>
                    <a:pt x="2845801" y="131355"/>
                  </a:cubicBezTo>
                  <a:lnTo>
                    <a:pt x="2845186" y="131355"/>
                  </a:lnTo>
                  <a:cubicBezTo>
                    <a:pt x="2835339" y="130808"/>
                    <a:pt x="2825493" y="130260"/>
                    <a:pt x="2815649" y="130260"/>
                  </a:cubicBezTo>
                  <a:cubicBezTo>
                    <a:pt x="2805803" y="129711"/>
                    <a:pt x="2795341" y="129163"/>
                    <a:pt x="2785495" y="129163"/>
                  </a:cubicBezTo>
                  <a:cubicBezTo>
                    <a:pt x="2775649" y="128616"/>
                    <a:pt x="2765187" y="128068"/>
                    <a:pt x="2755343" y="128068"/>
                  </a:cubicBezTo>
                  <a:cubicBezTo>
                    <a:pt x="2744882" y="127521"/>
                    <a:pt x="2735036" y="126973"/>
                    <a:pt x="2724574" y="126973"/>
                  </a:cubicBezTo>
                  <a:close/>
                  <a:moveTo>
                    <a:pt x="552976" y="124234"/>
                  </a:moveTo>
                  <a:lnTo>
                    <a:pt x="552976" y="124781"/>
                  </a:lnTo>
                  <a:cubicBezTo>
                    <a:pt x="542515" y="125329"/>
                    <a:pt x="531439" y="125329"/>
                    <a:pt x="520360" y="125329"/>
                  </a:cubicBezTo>
                  <a:cubicBezTo>
                    <a:pt x="509284" y="125876"/>
                    <a:pt x="498823" y="125876"/>
                    <a:pt x="487746" y="125876"/>
                  </a:cubicBezTo>
                  <a:cubicBezTo>
                    <a:pt x="477285" y="126424"/>
                    <a:pt x="466209" y="126424"/>
                    <a:pt x="455133" y="126424"/>
                  </a:cubicBezTo>
                  <a:cubicBezTo>
                    <a:pt x="444671" y="126973"/>
                    <a:pt x="433595" y="126973"/>
                    <a:pt x="422519" y="126973"/>
                  </a:cubicBezTo>
                  <a:cubicBezTo>
                    <a:pt x="402829" y="128616"/>
                    <a:pt x="389905" y="147789"/>
                    <a:pt x="389905" y="175727"/>
                  </a:cubicBezTo>
                  <a:lnTo>
                    <a:pt x="394827" y="309939"/>
                  </a:lnTo>
                  <a:cubicBezTo>
                    <a:pt x="396674" y="337328"/>
                    <a:pt x="411443" y="355406"/>
                    <a:pt x="431135" y="356502"/>
                  </a:cubicBezTo>
                  <a:cubicBezTo>
                    <a:pt x="441597" y="355406"/>
                    <a:pt x="452673" y="355406"/>
                    <a:pt x="463749" y="355406"/>
                  </a:cubicBezTo>
                  <a:cubicBezTo>
                    <a:pt x="474210" y="354859"/>
                    <a:pt x="485287" y="354859"/>
                    <a:pt x="496363" y="354859"/>
                  </a:cubicBezTo>
                  <a:cubicBezTo>
                    <a:pt x="507439" y="354312"/>
                    <a:pt x="517900" y="354312"/>
                    <a:pt x="528977" y="354312"/>
                  </a:cubicBezTo>
                  <a:cubicBezTo>
                    <a:pt x="540053" y="353764"/>
                    <a:pt x="550514" y="353764"/>
                    <a:pt x="561590" y="353764"/>
                  </a:cubicBezTo>
                  <a:cubicBezTo>
                    <a:pt x="581281" y="352120"/>
                    <a:pt x="594204" y="332947"/>
                    <a:pt x="594204" y="305556"/>
                  </a:cubicBezTo>
                  <a:lnTo>
                    <a:pt x="589282" y="171346"/>
                  </a:lnTo>
                  <a:cubicBezTo>
                    <a:pt x="586820" y="143955"/>
                    <a:pt x="572667" y="125329"/>
                    <a:pt x="552976" y="124234"/>
                  </a:cubicBezTo>
                  <a:close/>
                  <a:moveTo>
                    <a:pt x="2448893" y="120400"/>
                  </a:moveTo>
                  <a:cubicBezTo>
                    <a:pt x="2432280" y="121495"/>
                    <a:pt x="2420587" y="140120"/>
                    <a:pt x="2420587" y="167509"/>
                  </a:cubicBezTo>
                  <a:lnTo>
                    <a:pt x="2423049" y="301174"/>
                  </a:lnTo>
                  <a:cubicBezTo>
                    <a:pt x="2424281" y="328565"/>
                    <a:pt x="2435972" y="347738"/>
                    <a:pt x="2453203" y="349380"/>
                  </a:cubicBezTo>
                  <a:cubicBezTo>
                    <a:pt x="2462432" y="349928"/>
                    <a:pt x="2471663" y="349928"/>
                    <a:pt x="2480892" y="349928"/>
                  </a:cubicBezTo>
                  <a:cubicBezTo>
                    <a:pt x="2490124" y="350477"/>
                    <a:pt x="2499353" y="350477"/>
                    <a:pt x="2508584" y="350477"/>
                  </a:cubicBezTo>
                  <a:cubicBezTo>
                    <a:pt x="2517815" y="351025"/>
                    <a:pt x="2527044" y="351025"/>
                    <a:pt x="2536276" y="351025"/>
                  </a:cubicBezTo>
                  <a:cubicBezTo>
                    <a:pt x="2546120" y="351572"/>
                    <a:pt x="2554736" y="351572"/>
                    <a:pt x="2563965" y="351572"/>
                  </a:cubicBezTo>
                  <a:cubicBezTo>
                    <a:pt x="2586120" y="350477"/>
                    <a:pt x="2594734" y="325826"/>
                    <a:pt x="2594734" y="305008"/>
                  </a:cubicBezTo>
                  <a:lnTo>
                    <a:pt x="2592272" y="171346"/>
                  </a:lnTo>
                  <a:cubicBezTo>
                    <a:pt x="2591042" y="149981"/>
                    <a:pt x="2581811" y="124781"/>
                    <a:pt x="2559658" y="122590"/>
                  </a:cubicBezTo>
                  <a:cubicBezTo>
                    <a:pt x="2550429" y="122042"/>
                    <a:pt x="2541198" y="122042"/>
                    <a:pt x="2531969" y="122042"/>
                  </a:cubicBezTo>
                  <a:cubicBezTo>
                    <a:pt x="2522737" y="121495"/>
                    <a:pt x="2513506" y="121495"/>
                    <a:pt x="2504277" y="121495"/>
                  </a:cubicBezTo>
                  <a:cubicBezTo>
                    <a:pt x="2495046" y="120947"/>
                    <a:pt x="2485816" y="120947"/>
                    <a:pt x="2476585" y="120947"/>
                  </a:cubicBezTo>
                  <a:cubicBezTo>
                    <a:pt x="2467356" y="120400"/>
                    <a:pt x="2458125" y="120400"/>
                    <a:pt x="2448893" y="120400"/>
                  </a:cubicBezTo>
                  <a:close/>
                  <a:moveTo>
                    <a:pt x="857577" y="118208"/>
                  </a:moveTo>
                  <a:lnTo>
                    <a:pt x="856962" y="118755"/>
                  </a:lnTo>
                  <a:cubicBezTo>
                    <a:pt x="845886" y="118755"/>
                    <a:pt x="835424" y="118755"/>
                    <a:pt x="824348" y="118755"/>
                  </a:cubicBezTo>
                  <a:cubicBezTo>
                    <a:pt x="813272" y="118755"/>
                    <a:pt x="802811" y="118755"/>
                    <a:pt x="791734" y="118755"/>
                  </a:cubicBezTo>
                  <a:cubicBezTo>
                    <a:pt x="780658" y="118755"/>
                    <a:pt x="770197" y="118755"/>
                    <a:pt x="759120" y="118755"/>
                  </a:cubicBezTo>
                  <a:cubicBezTo>
                    <a:pt x="748044" y="119303"/>
                    <a:pt x="737583" y="119303"/>
                    <a:pt x="726507" y="119303"/>
                  </a:cubicBezTo>
                  <a:cubicBezTo>
                    <a:pt x="706814" y="120947"/>
                    <a:pt x="693893" y="139573"/>
                    <a:pt x="693893" y="167509"/>
                  </a:cubicBezTo>
                  <a:lnTo>
                    <a:pt x="698815" y="301722"/>
                  </a:lnTo>
                  <a:cubicBezTo>
                    <a:pt x="700662" y="329660"/>
                    <a:pt x="714815" y="347738"/>
                    <a:pt x="734506" y="348833"/>
                  </a:cubicBezTo>
                  <a:cubicBezTo>
                    <a:pt x="745582" y="348286"/>
                    <a:pt x="756043" y="348286"/>
                    <a:pt x="767120" y="348286"/>
                  </a:cubicBezTo>
                  <a:cubicBezTo>
                    <a:pt x="778196" y="347738"/>
                    <a:pt x="788657" y="347738"/>
                    <a:pt x="799733" y="347738"/>
                  </a:cubicBezTo>
                  <a:cubicBezTo>
                    <a:pt x="810810" y="347738"/>
                    <a:pt x="821886" y="347738"/>
                    <a:pt x="832347" y="347738"/>
                  </a:cubicBezTo>
                  <a:cubicBezTo>
                    <a:pt x="843423" y="347189"/>
                    <a:pt x="853885" y="347189"/>
                    <a:pt x="864961" y="347189"/>
                  </a:cubicBezTo>
                  <a:cubicBezTo>
                    <a:pt x="884654" y="344999"/>
                    <a:pt x="897575" y="326373"/>
                    <a:pt x="897575" y="298982"/>
                  </a:cubicBezTo>
                  <a:lnTo>
                    <a:pt x="893268" y="165320"/>
                  </a:lnTo>
                  <a:cubicBezTo>
                    <a:pt x="891423" y="137929"/>
                    <a:pt x="877269" y="119303"/>
                    <a:pt x="857577" y="118208"/>
                  </a:cubicBezTo>
                  <a:close/>
                  <a:moveTo>
                    <a:pt x="2183676" y="117113"/>
                  </a:moveTo>
                  <a:cubicBezTo>
                    <a:pt x="2166445" y="118208"/>
                    <a:pt x="2154137" y="136834"/>
                    <a:pt x="2154137" y="164223"/>
                  </a:cubicBezTo>
                  <a:lnTo>
                    <a:pt x="2157214" y="297887"/>
                  </a:lnTo>
                  <a:cubicBezTo>
                    <a:pt x="2158446" y="325278"/>
                    <a:pt x="2170752" y="343902"/>
                    <a:pt x="2188598" y="345546"/>
                  </a:cubicBezTo>
                  <a:cubicBezTo>
                    <a:pt x="2198444" y="345546"/>
                    <a:pt x="2207673" y="345546"/>
                    <a:pt x="2217520" y="345546"/>
                  </a:cubicBezTo>
                  <a:cubicBezTo>
                    <a:pt x="2227366" y="345546"/>
                    <a:pt x="2237210" y="345546"/>
                    <a:pt x="2246441" y="345546"/>
                  </a:cubicBezTo>
                  <a:cubicBezTo>
                    <a:pt x="2256288" y="345546"/>
                    <a:pt x="2265516" y="345546"/>
                    <a:pt x="2275363" y="345546"/>
                  </a:cubicBezTo>
                  <a:cubicBezTo>
                    <a:pt x="2284594" y="345546"/>
                    <a:pt x="2293823" y="345546"/>
                    <a:pt x="2303670" y="345546"/>
                  </a:cubicBezTo>
                  <a:cubicBezTo>
                    <a:pt x="2320900" y="344999"/>
                    <a:pt x="2332592" y="326373"/>
                    <a:pt x="2332592" y="298982"/>
                  </a:cubicBezTo>
                  <a:lnTo>
                    <a:pt x="2330129" y="165320"/>
                  </a:lnTo>
                  <a:cubicBezTo>
                    <a:pt x="2328284" y="137929"/>
                    <a:pt x="2316593" y="118755"/>
                    <a:pt x="2298748" y="117113"/>
                  </a:cubicBezTo>
                  <a:lnTo>
                    <a:pt x="2270441" y="117113"/>
                  </a:lnTo>
                  <a:cubicBezTo>
                    <a:pt x="2260595" y="117113"/>
                    <a:pt x="2251363" y="117113"/>
                    <a:pt x="2241519" y="117113"/>
                  </a:cubicBezTo>
                  <a:cubicBezTo>
                    <a:pt x="2232288" y="117113"/>
                    <a:pt x="2222442" y="117113"/>
                    <a:pt x="2212598" y="117113"/>
                  </a:cubicBezTo>
                  <a:cubicBezTo>
                    <a:pt x="2203366" y="117113"/>
                    <a:pt x="2193520" y="117113"/>
                    <a:pt x="2183676" y="117113"/>
                  </a:cubicBezTo>
                  <a:close/>
                  <a:moveTo>
                    <a:pt x="1029877" y="114374"/>
                  </a:moveTo>
                  <a:cubicBezTo>
                    <a:pt x="1009572" y="116016"/>
                    <a:pt x="997263" y="134642"/>
                    <a:pt x="997263" y="162581"/>
                  </a:cubicBezTo>
                  <a:lnTo>
                    <a:pt x="1001570" y="296245"/>
                  </a:lnTo>
                  <a:cubicBezTo>
                    <a:pt x="1004033" y="323634"/>
                    <a:pt x="1017571" y="342259"/>
                    <a:pt x="1037261" y="343354"/>
                  </a:cubicBezTo>
                  <a:cubicBezTo>
                    <a:pt x="1047723" y="343354"/>
                    <a:pt x="1058799" y="343354"/>
                    <a:pt x="1069260" y="343354"/>
                  </a:cubicBezTo>
                  <a:cubicBezTo>
                    <a:pt x="1079722" y="343354"/>
                    <a:pt x="1090798" y="343354"/>
                    <a:pt x="1101259" y="343354"/>
                  </a:cubicBezTo>
                  <a:cubicBezTo>
                    <a:pt x="1111721" y="343354"/>
                    <a:pt x="1122797" y="343354"/>
                    <a:pt x="1133258" y="343354"/>
                  </a:cubicBezTo>
                  <a:cubicBezTo>
                    <a:pt x="1143719" y="343354"/>
                    <a:pt x="1154795" y="343354"/>
                    <a:pt x="1165257" y="343354"/>
                  </a:cubicBezTo>
                  <a:cubicBezTo>
                    <a:pt x="1184950" y="341712"/>
                    <a:pt x="1197871" y="323087"/>
                    <a:pt x="1197871" y="295695"/>
                  </a:cubicBezTo>
                  <a:lnTo>
                    <a:pt x="1193564" y="162033"/>
                  </a:lnTo>
                  <a:cubicBezTo>
                    <a:pt x="1191101" y="134094"/>
                    <a:pt x="1177563" y="115469"/>
                    <a:pt x="1157873" y="114374"/>
                  </a:cubicBezTo>
                  <a:lnTo>
                    <a:pt x="1126489" y="114374"/>
                  </a:lnTo>
                  <a:cubicBezTo>
                    <a:pt x="1116028" y="114374"/>
                    <a:pt x="1104951" y="114374"/>
                    <a:pt x="1094490" y="114374"/>
                  </a:cubicBezTo>
                  <a:cubicBezTo>
                    <a:pt x="1083414" y="114374"/>
                    <a:pt x="1072952" y="114374"/>
                    <a:pt x="1061876" y="114374"/>
                  </a:cubicBezTo>
                  <a:cubicBezTo>
                    <a:pt x="1051415" y="114374"/>
                    <a:pt x="1040339" y="114374"/>
                    <a:pt x="1029877" y="114374"/>
                  </a:cubicBezTo>
                  <a:close/>
                  <a:moveTo>
                    <a:pt x="2027374" y="113827"/>
                  </a:moveTo>
                  <a:lnTo>
                    <a:pt x="2027374" y="114374"/>
                  </a:lnTo>
                  <a:cubicBezTo>
                    <a:pt x="2017527" y="114374"/>
                    <a:pt x="2007066" y="114374"/>
                    <a:pt x="1997222" y="114374"/>
                  </a:cubicBezTo>
                  <a:cubicBezTo>
                    <a:pt x="1986761" y="114374"/>
                    <a:pt x="1976914" y="114374"/>
                    <a:pt x="1967068" y="114374"/>
                  </a:cubicBezTo>
                  <a:cubicBezTo>
                    <a:pt x="1957224" y="114374"/>
                    <a:pt x="1946763" y="114374"/>
                    <a:pt x="1936917" y="114374"/>
                  </a:cubicBezTo>
                  <a:cubicBezTo>
                    <a:pt x="1927070" y="114374"/>
                    <a:pt x="1916609" y="114374"/>
                    <a:pt x="1906763" y="114374"/>
                  </a:cubicBezTo>
                  <a:cubicBezTo>
                    <a:pt x="1888302" y="115469"/>
                    <a:pt x="1875996" y="134094"/>
                    <a:pt x="1875996" y="161483"/>
                  </a:cubicBezTo>
                  <a:lnTo>
                    <a:pt x="1879073" y="294600"/>
                  </a:lnTo>
                  <a:cubicBezTo>
                    <a:pt x="1880918" y="321992"/>
                    <a:pt x="1893841" y="340615"/>
                    <a:pt x="1912302" y="342259"/>
                  </a:cubicBezTo>
                  <a:cubicBezTo>
                    <a:pt x="1922148" y="342259"/>
                    <a:pt x="1932609" y="342259"/>
                    <a:pt x="1942453" y="342259"/>
                  </a:cubicBezTo>
                  <a:cubicBezTo>
                    <a:pt x="1952915" y="342259"/>
                    <a:pt x="1962761" y="342259"/>
                    <a:pt x="1972607" y="342259"/>
                  </a:cubicBezTo>
                  <a:cubicBezTo>
                    <a:pt x="1982454" y="342259"/>
                    <a:pt x="1992913" y="342259"/>
                    <a:pt x="2002759" y="342259"/>
                  </a:cubicBezTo>
                  <a:cubicBezTo>
                    <a:pt x="2012605" y="342259"/>
                    <a:pt x="2022452" y="342259"/>
                    <a:pt x="2032296" y="342259"/>
                  </a:cubicBezTo>
                  <a:cubicBezTo>
                    <a:pt x="2050141" y="340615"/>
                    <a:pt x="2062450" y="322539"/>
                    <a:pt x="2062450" y="295148"/>
                  </a:cubicBezTo>
                  <a:lnTo>
                    <a:pt x="2059372" y="162033"/>
                  </a:lnTo>
                  <a:cubicBezTo>
                    <a:pt x="2058143" y="134094"/>
                    <a:pt x="2045834" y="115469"/>
                    <a:pt x="2027374" y="113827"/>
                  </a:cubicBezTo>
                  <a:close/>
                  <a:moveTo>
                    <a:pt x="1620623" y="112729"/>
                  </a:moveTo>
                  <a:cubicBezTo>
                    <a:pt x="1601545" y="114374"/>
                    <a:pt x="1589239" y="132999"/>
                    <a:pt x="1589239" y="160389"/>
                  </a:cubicBezTo>
                  <a:lnTo>
                    <a:pt x="1592931" y="293505"/>
                  </a:lnTo>
                  <a:cubicBezTo>
                    <a:pt x="1594778" y="320895"/>
                    <a:pt x="1608314" y="338973"/>
                    <a:pt x="1626774" y="340615"/>
                  </a:cubicBezTo>
                  <a:lnTo>
                    <a:pt x="1658158" y="340615"/>
                  </a:lnTo>
                  <a:cubicBezTo>
                    <a:pt x="1668004" y="340615"/>
                    <a:pt x="1678466" y="340615"/>
                    <a:pt x="1688927" y="340615"/>
                  </a:cubicBezTo>
                  <a:cubicBezTo>
                    <a:pt x="1699389" y="340615"/>
                    <a:pt x="1709233" y="340615"/>
                    <a:pt x="1719694" y="340615"/>
                  </a:cubicBezTo>
                  <a:cubicBezTo>
                    <a:pt x="1730155" y="340615"/>
                    <a:pt x="1740001" y="340615"/>
                    <a:pt x="1750463" y="340615"/>
                  </a:cubicBezTo>
                  <a:cubicBezTo>
                    <a:pt x="1768923" y="339520"/>
                    <a:pt x="1781231" y="320895"/>
                    <a:pt x="1781231" y="293505"/>
                  </a:cubicBezTo>
                  <a:lnTo>
                    <a:pt x="1778155" y="160389"/>
                  </a:lnTo>
                  <a:cubicBezTo>
                    <a:pt x="1776922" y="132999"/>
                    <a:pt x="1763386" y="114374"/>
                    <a:pt x="1744923" y="112729"/>
                  </a:cubicBezTo>
                  <a:lnTo>
                    <a:pt x="1744308" y="112729"/>
                  </a:lnTo>
                  <a:cubicBezTo>
                    <a:pt x="1734462" y="112729"/>
                    <a:pt x="1724003" y="112729"/>
                    <a:pt x="1713542" y="112729"/>
                  </a:cubicBezTo>
                  <a:cubicBezTo>
                    <a:pt x="1703081" y="112729"/>
                    <a:pt x="1692619" y="112729"/>
                    <a:pt x="1682773" y="112729"/>
                  </a:cubicBezTo>
                  <a:cubicBezTo>
                    <a:pt x="1672927" y="112729"/>
                    <a:pt x="1662465" y="112729"/>
                    <a:pt x="1652006" y="112729"/>
                  </a:cubicBezTo>
                  <a:close/>
                  <a:moveTo>
                    <a:pt x="1327711" y="112729"/>
                  </a:moveTo>
                  <a:cubicBezTo>
                    <a:pt x="1308635" y="113827"/>
                    <a:pt x="1295712" y="132999"/>
                    <a:pt x="1295712" y="160389"/>
                  </a:cubicBezTo>
                  <a:lnTo>
                    <a:pt x="1299404" y="294053"/>
                  </a:lnTo>
                  <a:cubicBezTo>
                    <a:pt x="1301251" y="321442"/>
                    <a:pt x="1314790" y="340068"/>
                    <a:pt x="1333865" y="341165"/>
                  </a:cubicBezTo>
                  <a:cubicBezTo>
                    <a:pt x="1344326" y="341165"/>
                    <a:pt x="1355403" y="341165"/>
                    <a:pt x="1365864" y="341165"/>
                  </a:cubicBezTo>
                  <a:cubicBezTo>
                    <a:pt x="1376325" y="341165"/>
                    <a:pt x="1386787" y="341165"/>
                    <a:pt x="1397248" y="341165"/>
                  </a:cubicBezTo>
                  <a:cubicBezTo>
                    <a:pt x="1408324" y="341165"/>
                    <a:pt x="1418785" y="341165"/>
                    <a:pt x="1429244" y="341165"/>
                  </a:cubicBezTo>
                  <a:cubicBezTo>
                    <a:pt x="1439706" y="341165"/>
                    <a:pt x="1450167" y="341165"/>
                    <a:pt x="1460628" y="341165"/>
                  </a:cubicBezTo>
                  <a:cubicBezTo>
                    <a:pt x="1479706" y="339520"/>
                    <a:pt x="1492012" y="320895"/>
                    <a:pt x="1492012" y="293505"/>
                  </a:cubicBezTo>
                  <a:lnTo>
                    <a:pt x="1488320" y="160389"/>
                  </a:lnTo>
                  <a:cubicBezTo>
                    <a:pt x="1486473" y="132999"/>
                    <a:pt x="1472937" y="113827"/>
                    <a:pt x="1453859" y="112729"/>
                  </a:cubicBezTo>
                  <a:lnTo>
                    <a:pt x="1423707" y="112729"/>
                  </a:lnTo>
                  <a:cubicBezTo>
                    <a:pt x="1412631" y="112729"/>
                    <a:pt x="1402170" y="112729"/>
                    <a:pt x="1391709" y="112729"/>
                  </a:cubicBezTo>
                  <a:cubicBezTo>
                    <a:pt x="1380632" y="112729"/>
                    <a:pt x="1370171" y="112729"/>
                    <a:pt x="1359710" y="112729"/>
                  </a:cubicBezTo>
                  <a:cubicBezTo>
                    <a:pt x="1348633" y="112729"/>
                    <a:pt x="1338172" y="112729"/>
                    <a:pt x="1327711" y="112729"/>
                  </a:cubicBezTo>
                  <a:close/>
                  <a:moveTo>
                    <a:pt x="1458168" y="293"/>
                  </a:moveTo>
                  <a:cubicBezTo>
                    <a:pt x="1588316" y="-118"/>
                    <a:pt x="1716618" y="-118"/>
                    <a:pt x="1842150" y="430"/>
                  </a:cubicBezTo>
                  <a:cubicBezTo>
                    <a:pt x="2093831" y="1525"/>
                    <a:pt x="2335054" y="4811"/>
                    <a:pt x="2559043" y="10290"/>
                  </a:cubicBezTo>
                  <a:cubicBezTo>
                    <a:pt x="2743650" y="14674"/>
                    <a:pt x="2915950" y="20698"/>
                    <a:pt x="3075329" y="27821"/>
                  </a:cubicBezTo>
                  <a:cubicBezTo>
                    <a:pt x="3235321" y="35490"/>
                    <a:pt x="3383007" y="44255"/>
                    <a:pt x="3516542" y="54115"/>
                  </a:cubicBezTo>
                  <a:cubicBezTo>
                    <a:pt x="3651304" y="63975"/>
                    <a:pt x="3772530" y="75480"/>
                    <a:pt x="3878985" y="88627"/>
                  </a:cubicBezTo>
                  <a:cubicBezTo>
                    <a:pt x="3986673" y="101774"/>
                    <a:pt x="4079593" y="116564"/>
                    <a:pt x="4157129" y="132450"/>
                  </a:cubicBezTo>
                  <a:cubicBezTo>
                    <a:pt x="4246356" y="151076"/>
                    <a:pt x="4319583" y="169154"/>
                    <a:pt x="4380504" y="187779"/>
                  </a:cubicBezTo>
                  <a:cubicBezTo>
                    <a:pt x="4442654" y="206403"/>
                    <a:pt x="4491883" y="225576"/>
                    <a:pt x="4533113" y="244202"/>
                  </a:cubicBezTo>
                  <a:cubicBezTo>
                    <a:pt x="4574956" y="263375"/>
                    <a:pt x="4607570" y="283096"/>
                    <a:pt x="4636492" y="302269"/>
                  </a:cubicBezTo>
                  <a:cubicBezTo>
                    <a:pt x="4666031" y="321992"/>
                    <a:pt x="4690643" y="342259"/>
                    <a:pt x="4715875" y="361980"/>
                  </a:cubicBezTo>
                  <a:cubicBezTo>
                    <a:pt x="4754641" y="392658"/>
                    <a:pt x="4793409" y="423881"/>
                    <a:pt x="4851868" y="455654"/>
                  </a:cubicBezTo>
                  <a:cubicBezTo>
                    <a:pt x="4911558" y="487976"/>
                    <a:pt x="4991554" y="520296"/>
                    <a:pt x="5110935" y="552617"/>
                  </a:cubicBezTo>
                  <a:cubicBezTo>
                    <a:pt x="5234006" y="585484"/>
                    <a:pt x="5398923" y="618352"/>
                    <a:pt x="5626604" y="651222"/>
                  </a:cubicBezTo>
                  <a:cubicBezTo>
                    <a:pt x="5859825" y="684636"/>
                    <a:pt x="6159503" y="717504"/>
                    <a:pt x="6547179" y="749824"/>
                  </a:cubicBezTo>
                  <a:cubicBezTo>
                    <a:pt x="6744095" y="766260"/>
                    <a:pt x="6944701" y="781597"/>
                    <a:pt x="7147771" y="796389"/>
                  </a:cubicBezTo>
                  <a:cubicBezTo>
                    <a:pt x="7352684" y="811180"/>
                    <a:pt x="7560059" y="825422"/>
                    <a:pt x="7768665" y="839117"/>
                  </a:cubicBezTo>
                  <a:cubicBezTo>
                    <a:pt x="7979118" y="852813"/>
                    <a:pt x="8191417" y="865960"/>
                    <a:pt x="8403715" y="879107"/>
                  </a:cubicBezTo>
                  <a:cubicBezTo>
                    <a:pt x="8617860" y="892254"/>
                    <a:pt x="8833236" y="904854"/>
                    <a:pt x="9047996" y="918001"/>
                  </a:cubicBezTo>
                  <a:cubicBezTo>
                    <a:pt x="9529822" y="947034"/>
                    <a:pt x="10014109" y="976068"/>
                    <a:pt x="10492857" y="1008388"/>
                  </a:cubicBezTo>
                  <a:cubicBezTo>
                    <a:pt x="10980836" y="1041258"/>
                    <a:pt x="11465739" y="1077960"/>
                    <a:pt x="11942025" y="1121237"/>
                  </a:cubicBezTo>
                  <a:lnTo>
                    <a:pt x="12192000" y="1146309"/>
                  </a:lnTo>
                  <a:lnTo>
                    <a:pt x="12192000" y="1796172"/>
                  </a:lnTo>
                  <a:lnTo>
                    <a:pt x="11786955" y="1750114"/>
                  </a:lnTo>
                  <a:cubicBezTo>
                    <a:pt x="11609732" y="1731488"/>
                    <a:pt x="11431278" y="1713960"/>
                    <a:pt x="11252208" y="1696978"/>
                  </a:cubicBezTo>
                  <a:cubicBezTo>
                    <a:pt x="11074371" y="1679995"/>
                    <a:pt x="10895301" y="1664656"/>
                    <a:pt x="10716232" y="1649319"/>
                  </a:cubicBezTo>
                  <a:cubicBezTo>
                    <a:pt x="10538394" y="1634528"/>
                    <a:pt x="10359940" y="1619736"/>
                    <a:pt x="10180255" y="1606042"/>
                  </a:cubicBezTo>
                  <a:cubicBezTo>
                    <a:pt x="10076874" y="1614260"/>
                    <a:pt x="10052877" y="1721628"/>
                    <a:pt x="10047338" y="1784626"/>
                  </a:cubicBezTo>
                  <a:lnTo>
                    <a:pt x="9935343" y="3951737"/>
                  </a:lnTo>
                  <a:cubicBezTo>
                    <a:pt x="9934726" y="4012543"/>
                    <a:pt x="9947649" y="4118817"/>
                    <a:pt x="10046108" y="4146755"/>
                  </a:cubicBezTo>
                  <a:cubicBezTo>
                    <a:pt x="10220868" y="4169215"/>
                    <a:pt x="10395016" y="4192222"/>
                    <a:pt x="10567931" y="4216874"/>
                  </a:cubicBezTo>
                  <a:cubicBezTo>
                    <a:pt x="10742691" y="4241524"/>
                    <a:pt x="10916224" y="4266723"/>
                    <a:pt x="11089139" y="4294114"/>
                  </a:cubicBezTo>
                  <a:cubicBezTo>
                    <a:pt x="11263284" y="4321503"/>
                    <a:pt x="11436817" y="4350537"/>
                    <a:pt x="11609117" y="4381215"/>
                  </a:cubicBezTo>
                  <a:cubicBezTo>
                    <a:pt x="11782648" y="4411892"/>
                    <a:pt x="11955563" y="4444760"/>
                    <a:pt x="12127248" y="4480367"/>
                  </a:cubicBezTo>
                  <a:cubicBezTo>
                    <a:pt x="12144324" y="4482421"/>
                    <a:pt x="12160478" y="4479819"/>
                    <a:pt x="12175285" y="4473092"/>
                  </a:cubicBezTo>
                  <a:lnTo>
                    <a:pt x="12192000" y="4459694"/>
                  </a:lnTo>
                  <a:lnTo>
                    <a:pt x="12192000" y="4509120"/>
                  </a:lnTo>
                  <a:lnTo>
                    <a:pt x="11463503" y="4509120"/>
                  </a:lnTo>
                  <a:lnTo>
                    <a:pt x="11423894" y="4502279"/>
                  </a:lnTo>
                  <a:cubicBezTo>
                    <a:pt x="11410355" y="4500088"/>
                    <a:pt x="11396202" y="4497348"/>
                    <a:pt x="11382666" y="4495158"/>
                  </a:cubicBezTo>
                  <a:cubicBezTo>
                    <a:pt x="11369127" y="4492967"/>
                    <a:pt x="11354974" y="4490227"/>
                    <a:pt x="11341435" y="4488035"/>
                  </a:cubicBezTo>
                  <a:cubicBezTo>
                    <a:pt x="11328821" y="4486667"/>
                    <a:pt x="11317898" y="4491871"/>
                    <a:pt x="11309668" y="4502211"/>
                  </a:cubicBezTo>
                  <a:lnTo>
                    <a:pt x="11305993" y="4509120"/>
                  </a:lnTo>
                  <a:lnTo>
                    <a:pt x="11158724" y="4509120"/>
                  </a:lnTo>
                  <a:lnTo>
                    <a:pt x="11152289" y="4475916"/>
                  </a:lnTo>
                  <a:cubicBezTo>
                    <a:pt x="11145597" y="4463112"/>
                    <a:pt x="11135598" y="4454347"/>
                    <a:pt x="11122983" y="4451334"/>
                  </a:cubicBezTo>
                  <a:lnTo>
                    <a:pt x="11122368" y="4450786"/>
                  </a:lnTo>
                  <a:cubicBezTo>
                    <a:pt x="11108829" y="4448594"/>
                    <a:pt x="11094676" y="4446402"/>
                    <a:pt x="11081140" y="4444213"/>
                  </a:cubicBezTo>
                  <a:cubicBezTo>
                    <a:pt x="11067602" y="4442021"/>
                    <a:pt x="11054063" y="4439829"/>
                    <a:pt x="11039910" y="4437639"/>
                  </a:cubicBezTo>
                  <a:cubicBezTo>
                    <a:pt x="11026371" y="4435447"/>
                    <a:pt x="11012220" y="4433255"/>
                    <a:pt x="10998682" y="4431066"/>
                  </a:cubicBezTo>
                  <a:cubicBezTo>
                    <a:pt x="10985143" y="4428874"/>
                    <a:pt x="10970990" y="4426682"/>
                    <a:pt x="10957452" y="4424490"/>
                  </a:cubicBezTo>
                  <a:cubicBezTo>
                    <a:pt x="10932222" y="4422848"/>
                    <a:pt x="10913762" y="4445855"/>
                    <a:pt x="10910070" y="4484201"/>
                  </a:cubicBezTo>
                  <a:lnTo>
                    <a:pt x="10908496" y="4509120"/>
                  </a:lnTo>
                  <a:lnTo>
                    <a:pt x="10775023" y="4509120"/>
                  </a:lnTo>
                  <a:lnTo>
                    <a:pt x="10777767" y="4463386"/>
                  </a:lnTo>
                  <a:cubicBezTo>
                    <a:pt x="10778382" y="4425039"/>
                    <a:pt x="10762999" y="4396553"/>
                    <a:pt x="10738384" y="4391075"/>
                  </a:cubicBezTo>
                  <a:lnTo>
                    <a:pt x="10737769" y="4390527"/>
                  </a:lnTo>
                  <a:cubicBezTo>
                    <a:pt x="10724231" y="4388336"/>
                    <a:pt x="10710077" y="4386693"/>
                    <a:pt x="10696541" y="4384501"/>
                  </a:cubicBezTo>
                  <a:cubicBezTo>
                    <a:pt x="10683003" y="4382309"/>
                    <a:pt x="10668849" y="4380667"/>
                    <a:pt x="10655311" y="4378475"/>
                  </a:cubicBezTo>
                  <a:cubicBezTo>
                    <a:pt x="10641773" y="4376283"/>
                    <a:pt x="10627619" y="4374641"/>
                    <a:pt x="10614083" y="4372449"/>
                  </a:cubicBezTo>
                  <a:cubicBezTo>
                    <a:pt x="10600545" y="4370259"/>
                    <a:pt x="10586391" y="4368615"/>
                    <a:pt x="10572853" y="4366423"/>
                  </a:cubicBezTo>
                  <a:cubicBezTo>
                    <a:pt x="10547623" y="4364233"/>
                    <a:pt x="10529163" y="4387788"/>
                    <a:pt x="10526086" y="4425587"/>
                  </a:cubicBezTo>
                  <a:lnTo>
                    <a:pt x="10521324" y="4509120"/>
                  </a:lnTo>
                  <a:lnTo>
                    <a:pt x="10386712" y="4509120"/>
                  </a:lnTo>
                  <a:lnTo>
                    <a:pt x="10392553" y="4406961"/>
                  </a:lnTo>
                  <a:cubicBezTo>
                    <a:pt x="10393783" y="4368615"/>
                    <a:pt x="10378400" y="4340676"/>
                    <a:pt x="10353170" y="4335200"/>
                  </a:cubicBezTo>
                  <a:lnTo>
                    <a:pt x="10351941" y="4334103"/>
                  </a:lnTo>
                  <a:cubicBezTo>
                    <a:pt x="10338402" y="4332461"/>
                    <a:pt x="10324249" y="4330269"/>
                    <a:pt x="10310710" y="4328624"/>
                  </a:cubicBezTo>
                  <a:cubicBezTo>
                    <a:pt x="10297174" y="4326982"/>
                    <a:pt x="10283018" y="4325338"/>
                    <a:pt x="10269482" y="4323148"/>
                  </a:cubicBezTo>
                  <a:cubicBezTo>
                    <a:pt x="10255944" y="4321503"/>
                    <a:pt x="10241791" y="4319314"/>
                    <a:pt x="10228252" y="4317669"/>
                  </a:cubicBezTo>
                  <a:cubicBezTo>
                    <a:pt x="10214714" y="4316027"/>
                    <a:pt x="10201178" y="4313835"/>
                    <a:pt x="10187024" y="4312190"/>
                  </a:cubicBezTo>
                  <a:cubicBezTo>
                    <a:pt x="10161795" y="4310548"/>
                    <a:pt x="10143334" y="4334103"/>
                    <a:pt x="10140257" y="4371354"/>
                  </a:cubicBezTo>
                  <a:lnTo>
                    <a:pt x="10132821" y="4509120"/>
                  </a:lnTo>
                  <a:lnTo>
                    <a:pt x="9999401" y="4509120"/>
                  </a:lnTo>
                  <a:lnTo>
                    <a:pt x="10007340" y="4352729"/>
                  </a:lnTo>
                  <a:cubicBezTo>
                    <a:pt x="10007955" y="4314930"/>
                    <a:pt x="9992569" y="4286993"/>
                    <a:pt x="9967342" y="4282062"/>
                  </a:cubicBezTo>
                  <a:lnTo>
                    <a:pt x="9966724" y="4283157"/>
                  </a:lnTo>
                  <a:cubicBezTo>
                    <a:pt x="9953188" y="4281515"/>
                    <a:pt x="9939035" y="4279323"/>
                    <a:pt x="9925497" y="4277680"/>
                  </a:cubicBezTo>
                  <a:cubicBezTo>
                    <a:pt x="9911958" y="4276036"/>
                    <a:pt x="9897805" y="4273844"/>
                    <a:pt x="9884266" y="4272202"/>
                  </a:cubicBezTo>
                  <a:cubicBezTo>
                    <a:pt x="9870730" y="4270557"/>
                    <a:pt x="9856577" y="4268368"/>
                    <a:pt x="9843038" y="4266723"/>
                  </a:cubicBezTo>
                  <a:cubicBezTo>
                    <a:pt x="9829500" y="4264531"/>
                    <a:pt x="9815347" y="4262889"/>
                    <a:pt x="9801811" y="4261245"/>
                  </a:cubicBezTo>
                  <a:cubicBezTo>
                    <a:pt x="9777196" y="4260150"/>
                    <a:pt x="9758736" y="4283157"/>
                    <a:pt x="9755658" y="4320408"/>
                  </a:cubicBezTo>
                  <a:lnTo>
                    <a:pt x="9746427" y="4501182"/>
                  </a:lnTo>
                  <a:lnTo>
                    <a:pt x="9748200" y="4509120"/>
                  </a:lnTo>
                  <a:lnTo>
                    <a:pt x="9605219" y="4509120"/>
                  </a:lnTo>
                  <a:lnTo>
                    <a:pt x="9613510" y="4484749"/>
                  </a:lnTo>
                  <a:lnTo>
                    <a:pt x="9622126" y="4303975"/>
                  </a:lnTo>
                  <a:cubicBezTo>
                    <a:pt x="9622741" y="4266176"/>
                    <a:pt x="9607355" y="4238785"/>
                    <a:pt x="9582126" y="4233856"/>
                  </a:cubicBezTo>
                  <a:lnTo>
                    <a:pt x="9581511" y="4232759"/>
                  </a:lnTo>
                  <a:cubicBezTo>
                    <a:pt x="9567972" y="4231116"/>
                    <a:pt x="9553821" y="4229472"/>
                    <a:pt x="9540283" y="4227830"/>
                  </a:cubicBezTo>
                  <a:cubicBezTo>
                    <a:pt x="9526745" y="4226187"/>
                    <a:pt x="9512591" y="4224543"/>
                    <a:pt x="9499053" y="4222900"/>
                  </a:cubicBezTo>
                  <a:cubicBezTo>
                    <a:pt x="9485517" y="4221256"/>
                    <a:pt x="9471361" y="4219612"/>
                    <a:pt x="9457825" y="4217969"/>
                  </a:cubicBezTo>
                  <a:cubicBezTo>
                    <a:pt x="9443671" y="4216325"/>
                    <a:pt x="9430133" y="4214682"/>
                    <a:pt x="9416595" y="4213038"/>
                  </a:cubicBezTo>
                  <a:cubicBezTo>
                    <a:pt x="9391365" y="4211943"/>
                    <a:pt x="9373520" y="4234951"/>
                    <a:pt x="9370442" y="4272202"/>
                  </a:cubicBezTo>
                  <a:lnTo>
                    <a:pt x="9362443" y="4451881"/>
                  </a:lnTo>
                  <a:cubicBezTo>
                    <a:pt x="9362136" y="4470233"/>
                    <a:pt x="9365982" y="4486256"/>
                    <a:pt x="9372982" y="4498308"/>
                  </a:cubicBezTo>
                  <a:lnTo>
                    <a:pt x="9382231" y="4509120"/>
                  </a:lnTo>
                  <a:lnTo>
                    <a:pt x="8187049" y="4509120"/>
                  </a:lnTo>
                  <a:lnTo>
                    <a:pt x="7659747" y="4435995"/>
                  </a:lnTo>
                  <a:cubicBezTo>
                    <a:pt x="7458525" y="4406961"/>
                    <a:pt x="7258533" y="4377380"/>
                    <a:pt x="7061003" y="4345608"/>
                  </a:cubicBezTo>
                  <a:cubicBezTo>
                    <a:pt x="6865321" y="4314382"/>
                    <a:pt x="6671483" y="4281515"/>
                    <a:pt x="6481337" y="4247003"/>
                  </a:cubicBezTo>
                  <a:cubicBezTo>
                    <a:pt x="6106584" y="4179075"/>
                    <a:pt x="5817365" y="4108409"/>
                    <a:pt x="5591528" y="4036646"/>
                  </a:cubicBezTo>
                  <a:cubicBezTo>
                    <a:pt x="5371231" y="3966527"/>
                    <a:pt x="5211853" y="3895313"/>
                    <a:pt x="5093090" y="3823551"/>
                  </a:cubicBezTo>
                  <a:cubicBezTo>
                    <a:pt x="4976785" y="3753432"/>
                    <a:pt x="4899867" y="3682766"/>
                    <a:pt x="4842023" y="3612647"/>
                  </a:cubicBezTo>
                  <a:cubicBezTo>
                    <a:pt x="4786025" y="3544170"/>
                    <a:pt x="4747872" y="3475696"/>
                    <a:pt x="4710336" y="3407769"/>
                  </a:cubicBezTo>
                  <a:cubicBezTo>
                    <a:pt x="4685721" y="3363944"/>
                    <a:pt x="4661721" y="3320666"/>
                    <a:pt x="4633417" y="3277391"/>
                  </a:cubicBezTo>
                  <a:cubicBezTo>
                    <a:pt x="4605726" y="3235210"/>
                    <a:pt x="4573727" y="3193028"/>
                    <a:pt x="4533113" y="3150847"/>
                  </a:cubicBezTo>
                  <a:cubicBezTo>
                    <a:pt x="4493116" y="3109762"/>
                    <a:pt x="4445116" y="3068678"/>
                    <a:pt x="4384811" y="3027593"/>
                  </a:cubicBezTo>
                  <a:cubicBezTo>
                    <a:pt x="4325122" y="2987602"/>
                    <a:pt x="4253740" y="2947064"/>
                    <a:pt x="4166975" y="2907075"/>
                  </a:cubicBezTo>
                  <a:cubicBezTo>
                    <a:pt x="4091286" y="2872563"/>
                    <a:pt x="4000827" y="2840790"/>
                    <a:pt x="3895601" y="2812304"/>
                  </a:cubicBezTo>
                  <a:cubicBezTo>
                    <a:pt x="3791605" y="2784368"/>
                    <a:pt x="3673456" y="2759169"/>
                    <a:pt x="3541771" y="2737256"/>
                  </a:cubicBezTo>
                  <a:cubicBezTo>
                    <a:pt x="3411314" y="2715891"/>
                    <a:pt x="3267320" y="2696718"/>
                    <a:pt x="3111020" y="2681379"/>
                  </a:cubicBezTo>
                  <a:cubicBezTo>
                    <a:pt x="2955333" y="2666042"/>
                    <a:pt x="2786725" y="2653443"/>
                    <a:pt x="2606425" y="2644130"/>
                  </a:cubicBezTo>
                  <a:cubicBezTo>
                    <a:pt x="2387358" y="2632625"/>
                    <a:pt x="2151677" y="2626599"/>
                    <a:pt x="1906763" y="2624409"/>
                  </a:cubicBezTo>
                  <a:cubicBezTo>
                    <a:pt x="1661850" y="2622765"/>
                    <a:pt x="1405862" y="2625504"/>
                    <a:pt x="1146796" y="2632078"/>
                  </a:cubicBezTo>
                  <a:cubicBezTo>
                    <a:pt x="886499" y="2638651"/>
                    <a:pt x="621896" y="2649607"/>
                    <a:pt x="359753" y="2664946"/>
                  </a:cubicBezTo>
                  <a:lnTo>
                    <a:pt x="0" y="2691739"/>
                  </a:lnTo>
                  <a:lnTo>
                    <a:pt x="0" y="2582222"/>
                  </a:lnTo>
                  <a:lnTo>
                    <a:pt x="7768" y="2581679"/>
                  </a:lnTo>
                  <a:cubicBezTo>
                    <a:pt x="18230" y="2581132"/>
                    <a:pt x="28691" y="2580037"/>
                    <a:pt x="39150" y="2579490"/>
                  </a:cubicBezTo>
                  <a:cubicBezTo>
                    <a:pt x="58228" y="2576750"/>
                    <a:pt x="70534" y="2558125"/>
                    <a:pt x="70534" y="2531281"/>
                  </a:cubicBezTo>
                  <a:lnTo>
                    <a:pt x="64997" y="2401453"/>
                  </a:lnTo>
                  <a:cubicBezTo>
                    <a:pt x="64073" y="2388031"/>
                    <a:pt x="60073" y="2376938"/>
                    <a:pt x="53919" y="2369201"/>
                  </a:cubicBezTo>
                  <a:lnTo>
                    <a:pt x="30068" y="2357155"/>
                  </a:lnTo>
                  <a:lnTo>
                    <a:pt x="31151" y="2357081"/>
                  </a:lnTo>
                  <a:lnTo>
                    <a:pt x="29921" y="2357081"/>
                  </a:lnTo>
                  <a:lnTo>
                    <a:pt x="30068" y="2357155"/>
                  </a:lnTo>
                  <a:lnTo>
                    <a:pt x="0" y="2359214"/>
                  </a:lnTo>
                  <a:lnTo>
                    <a:pt x="0" y="24360"/>
                  </a:lnTo>
                  <a:lnTo>
                    <a:pt x="255758" y="16316"/>
                  </a:lnTo>
                  <a:cubicBezTo>
                    <a:pt x="524670" y="9743"/>
                    <a:pt x="796042" y="5361"/>
                    <a:pt x="1063108" y="2622"/>
                  </a:cubicBezTo>
                  <a:cubicBezTo>
                    <a:pt x="1196026" y="1526"/>
                    <a:pt x="1328020" y="704"/>
                    <a:pt x="1458168" y="293"/>
                  </a:cubicBezTo>
                  <a:close/>
                </a:path>
              </a:pathLst>
            </a:custGeom>
            <a:gradFill>
              <a:gsLst>
                <a:gs pos="0">
                  <a:srgbClr val="444444"/>
                </a:gs>
                <a:gs pos="11000">
                  <a:srgbClr val="7B7B7C"/>
                </a:gs>
                <a:gs pos="23000">
                  <a:srgbClr val="B6B6B8"/>
                </a:gs>
                <a:gs pos="32000">
                  <a:srgbClr val="DBDBDD"/>
                </a:gs>
                <a:gs pos="37000">
                  <a:srgbClr val="E9E9EC"/>
                </a:gs>
                <a:gs pos="61000">
                  <a:srgbClr val="E9E9EC"/>
                </a:gs>
                <a:gs pos="100000">
                  <a:srgbClr val="444444"/>
                </a:gs>
              </a:gsLst>
              <a:lin ang="0" scaled="1"/>
            </a:gradFill>
            <a:ln w="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文道潮黑体" panose="02010600040101010101" charset="-122"/>
                <a:ea typeface="文道潮黑体" panose="02010600040101010101" charset="-122"/>
                <a:cs typeface="文道潮黑体" panose="02010600040101010101" charset="-122"/>
              </a:endParaRPr>
            </a:p>
          </p:txBody>
        </p:sp>
        <p:sp>
          <p:nvSpPr>
            <p:cNvPr id="32" name="任意多边形: 形状 60"/>
            <p:cNvSpPr/>
            <p:nvPr/>
          </p:nvSpPr>
          <p:spPr>
            <a:xfrm>
              <a:off x="9929122" y="4184729"/>
              <a:ext cx="2296642" cy="2874578"/>
            </a:xfrm>
            <a:custGeom>
              <a:avLst/>
              <a:gdLst>
                <a:gd name="connsiteX0" fmla="*/ 244989 w 2251198"/>
                <a:gd name="connsiteY0" fmla="*/ 0 h 2874459"/>
                <a:gd name="connsiteX1" fmla="*/ 780968 w 2251198"/>
                <a:gd name="connsiteY1" fmla="*/ 43278 h 2874459"/>
                <a:gd name="connsiteX2" fmla="*/ 1316944 w 2251198"/>
                <a:gd name="connsiteY2" fmla="*/ 90935 h 2874459"/>
                <a:gd name="connsiteX3" fmla="*/ 1851690 w 2251198"/>
                <a:gd name="connsiteY3" fmla="*/ 144072 h 2874459"/>
                <a:gd name="connsiteX4" fmla="*/ 2251198 w 2251198"/>
                <a:gd name="connsiteY4" fmla="*/ 189501 h 2874459"/>
                <a:gd name="connsiteX5" fmla="*/ 2251198 w 2251198"/>
                <a:gd name="connsiteY5" fmla="*/ 2860581 h 2874459"/>
                <a:gd name="connsiteX6" fmla="*/ 2226216 w 2251198"/>
                <a:gd name="connsiteY6" fmla="*/ 2871106 h 2874459"/>
                <a:gd name="connsiteX7" fmla="*/ 2191982 w 2251198"/>
                <a:gd name="connsiteY7" fmla="*/ 2874327 h 2874459"/>
                <a:gd name="connsiteX8" fmla="*/ 1673851 w 2251198"/>
                <a:gd name="connsiteY8" fmla="*/ 2775175 h 2874459"/>
                <a:gd name="connsiteX9" fmla="*/ 1153875 w 2251198"/>
                <a:gd name="connsiteY9" fmla="*/ 2688074 h 2874459"/>
                <a:gd name="connsiteX10" fmla="*/ 632664 w 2251198"/>
                <a:gd name="connsiteY10" fmla="*/ 2610832 h 2874459"/>
                <a:gd name="connsiteX11" fmla="*/ 110841 w 2251198"/>
                <a:gd name="connsiteY11" fmla="*/ 2540713 h 2874459"/>
                <a:gd name="connsiteX12" fmla="*/ 77 w 2251198"/>
                <a:gd name="connsiteY12" fmla="*/ 2345697 h 2874459"/>
                <a:gd name="connsiteX13" fmla="*/ 112074 w 2251198"/>
                <a:gd name="connsiteY13" fmla="*/ 178584 h 2874459"/>
                <a:gd name="connsiteX14" fmla="*/ 244989 w 2251198"/>
                <a:gd name="connsiteY14" fmla="*/ 0 h 2874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1198" h="2874459">
                  <a:moveTo>
                    <a:pt x="244989" y="0"/>
                  </a:moveTo>
                  <a:cubicBezTo>
                    <a:pt x="424058" y="13695"/>
                    <a:pt x="603128" y="28486"/>
                    <a:pt x="780968" y="43278"/>
                  </a:cubicBezTo>
                  <a:cubicBezTo>
                    <a:pt x="960652" y="58614"/>
                    <a:pt x="1139104" y="74501"/>
                    <a:pt x="1316944" y="90935"/>
                  </a:cubicBezTo>
                  <a:cubicBezTo>
                    <a:pt x="1496014" y="107371"/>
                    <a:pt x="1674468" y="125447"/>
                    <a:pt x="1851690" y="144072"/>
                  </a:cubicBezTo>
                  <a:lnTo>
                    <a:pt x="2251198" y="189501"/>
                  </a:lnTo>
                  <a:lnTo>
                    <a:pt x="2251198" y="2860581"/>
                  </a:lnTo>
                  <a:lnTo>
                    <a:pt x="2226216" y="2871106"/>
                  </a:lnTo>
                  <a:cubicBezTo>
                    <a:pt x="2215895" y="2873702"/>
                    <a:pt x="2204520" y="2874875"/>
                    <a:pt x="2191982" y="2874327"/>
                  </a:cubicBezTo>
                  <a:cubicBezTo>
                    <a:pt x="2020299" y="2839267"/>
                    <a:pt x="1847384" y="2806400"/>
                    <a:pt x="1673851" y="2775175"/>
                  </a:cubicBezTo>
                  <a:cubicBezTo>
                    <a:pt x="1501550" y="2744497"/>
                    <a:pt x="1328020" y="2715463"/>
                    <a:pt x="1153875" y="2688074"/>
                  </a:cubicBezTo>
                  <a:cubicBezTo>
                    <a:pt x="980960" y="2661231"/>
                    <a:pt x="807427" y="2635484"/>
                    <a:pt x="632664" y="2610832"/>
                  </a:cubicBezTo>
                  <a:cubicBezTo>
                    <a:pt x="459749" y="2586730"/>
                    <a:pt x="285604" y="2563175"/>
                    <a:pt x="110841" y="2540713"/>
                  </a:cubicBezTo>
                  <a:cubicBezTo>
                    <a:pt x="54230" y="2531402"/>
                    <a:pt x="-2383" y="2467309"/>
                    <a:pt x="77" y="2345697"/>
                  </a:cubicBezTo>
                  <a:lnTo>
                    <a:pt x="112074" y="178584"/>
                  </a:lnTo>
                  <a:cubicBezTo>
                    <a:pt x="117611" y="115039"/>
                    <a:pt x="141610" y="7669"/>
                    <a:pt x="244989" y="0"/>
                  </a:cubicBezTo>
                  <a:close/>
                </a:path>
              </a:pathLst>
            </a:custGeom>
            <a:blipFill rotWithShape="1">
              <a:blip r:embed="rId9"/>
              <a:stretch>
                <a:fillRect/>
              </a:stretch>
            </a:blipFill>
            <a:ln w="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文道潮黑体" panose="02010600040101010101" charset="-122"/>
                <a:ea typeface="文道潮黑体" panose="02010600040101010101" charset="-122"/>
                <a:cs typeface="文道潮黑体" panose="02010600040101010101" charset="-122"/>
              </a:endParaRPr>
            </a:p>
          </p:txBody>
        </p:sp>
        <p:sp>
          <p:nvSpPr>
            <p:cNvPr id="33" name="任意多边形: 形状 47"/>
            <p:cNvSpPr/>
            <p:nvPr/>
          </p:nvSpPr>
          <p:spPr>
            <a:xfrm>
              <a:off x="7557745" y="4017350"/>
              <a:ext cx="2374686" cy="2674925"/>
            </a:xfrm>
            <a:custGeom>
              <a:avLst/>
              <a:gdLst>
                <a:gd name="connsiteX0" fmla="*/ 974770 w 1023304"/>
                <a:gd name="connsiteY0" fmla="*/ 73983 h 1294831"/>
                <a:gd name="connsiteX1" fmla="*/ 891506 w 1023304"/>
                <a:gd name="connsiteY1" fmla="*/ 67088 h 1294831"/>
                <a:gd name="connsiteX2" fmla="*/ 808242 w 1023304"/>
                <a:gd name="connsiteY2" fmla="*/ 60194 h 1294831"/>
                <a:gd name="connsiteX3" fmla="*/ 725244 w 1023304"/>
                <a:gd name="connsiteY3" fmla="*/ 53565 h 1294831"/>
                <a:gd name="connsiteX4" fmla="*/ 642510 w 1023304"/>
                <a:gd name="connsiteY4" fmla="*/ 46935 h 1294831"/>
                <a:gd name="connsiteX5" fmla="*/ 499848 w 1023304"/>
                <a:gd name="connsiteY5" fmla="*/ 35533 h 1294831"/>
                <a:gd name="connsiteX6" fmla="*/ 357981 w 1023304"/>
                <a:gd name="connsiteY6" fmla="*/ 23865 h 1294831"/>
                <a:gd name="connsiteX7" fmla="*/ 217175 w 1023304"/>
                <a:gd name="connsiteY7" fmla="*/ 12198 h 1294831"/>
                <a:gd name="connsiteX8" fmla="*/ 77695 w 1023304"/>
                <a:gd name="connsiteY8" fmla="*/ 0 h 1294831"/>
                <a:gd name="connsiteX9" fmla="*/ 25722 w 1023304"/>
                <a:gd name="connsiteY9" fmla="*/ 82203 h 1294831"/>
                <a:gd name="connsiteX10" fmla="*/ 0 w 1023304"/>
                <a:gd name="connsiteY10" fmla="*/ 1084020 h 1294831"/>
                <a:gd name="connsiteX11" fmla="*/ 46405 w 1023304"/>
                <a:gd name="connsiteY11" fmla="*/ 1174444 h 1294831"/>
                <a:gd name="connsiteX12" fmla="*/ 182438 w 1023304"/>
                <a:gd name="connsiteY12" fmla="*/ 1194066 h 1294831"/>
                <a:gd name="connsiteX13" fmla="*/ 319797 w 1023304"/>
                <a:gd name="connsiteY13" fmla="*/ 1213159 h 1294831"/>
                <a:gd name="connsiteX14" fmla="*/ 458216 w 1023304"/>
                <a:gd name="connsiteY14" fmla="*/ 1231986 h 1294831"/>
                <a:gd name="connsiteX15" fmla="*/ 597166 w 1023304"/>
                <a:gd name="connsiteY15" fmla="*/ 1250813 h 1294831"/>
                <a:gd name="connsiteX16" fmla="*/ 677778 w 1023304"/>
                <a:gd name="connsiteY16" fmla="*/ 1261685 h 1294831"/>
                <a:gd name="connsiteX17" fmla="*/ 758655 w 1023304"/>
                <a:gd name="connsiteY17" fmla="*/ 1272557 h 1294831"/>
                <a:gd name="connsiteX18" fmla="*/ 839532 w 1023304"/>
                <a:gd name="connsiteY18" fmla="*/ 1283694 h 1294831"/>
                <a:gd name="connsiteX19" fmla="*/ 920675 w 1023304"/>
                <a:gd name="connsiteY19" fmla="*/ 1294832 h 1294831"/>
                <a:gd name="connsiteX20" fmla="*/ 976361 w 1023304"/>
                <a:gd name="connsiteY20" fmla="*/ 1215280 h 1294831"/>
                <a:gd name="connsiteX21" fmla="*/ 1023296 w 1023304"/>
                <a:gd name="connsiteY21" fmla="*/ 168914 h 1294831"/>
                <a:gd name="connsiteX22" fmla="*/ 974240 w 1023304"/>
                <a:gd name="connsiteY22" fmla="*/ 73718 h 129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23304" h="1294831">
                  <a:moveTo>
                    <a:pt x="974770" y="73983"/>
                  </a:moveTo>
                  <a:cubicBezTo>
                    <a:pt x="946927" y="71596"/>
                    <a:pt x="919349" y="69475"/>
                    <a:pt x="891506" y="67088"/>
                  </a:cubicBezTo>
                  <a:cubicBezTo>
                    <a:pt x="863928" y="64702"/>
                    <a:pt x="836085" y="62580"/>
                    <a:pt x="808242" y="60194"/>
                  </a:cubicBezTo>
                  <a:cubicBezTo>
                    <a:pt x="780664" y="58072"/>
                    <a:pt x="753087" y="55686"/>
                    <a:pt x="725244" y="53565"/>
                  </a:cubicBezTo>
                  <a:cubicBezTo>
                    <a:pt x="697666" y="51443"/>
                    <a:pt x="670088" y="49057"/>
                    <a:pt x="642510" y="46935"/>
                  </a:cubicBezTo>
                  <a:cubicBezTo>
                    <a:pt x="595045" y="43223"/>
                    <a:pt x="547314" y="39245"/>
                    <a:pt x="499848" y="35533"/>
                  </a:cubicBezTo>
                  <a:cubicBezTo>
                    <a:pt x="452648" y="31821"/>
                    <a:pt x="405182" y="27843"/>
                    <a:pt x="357981" y="23865"/>
                  </a:cubicBezTo>
                  <a:cubicBezTo>
                    <a:pt x="311046" y="19888"/>
                    <a:pt x="264111" y="16175"/>
                    <a:pt x="217175" y="12198"/>
                  </a:cubicBezTo>
                  <a:cubicBezTo>
                    <a:pt x="170505" y="8220"/>
                    <a:pt x="124100" y="4243"/>
                    <a:pt x="77695" y="0"/>
                  </a:cubicBezTo>
                  <a:cubicBezTo>
                    <a:pt x="36063" y="3447"/>
                    <a:pt x="27313" y="53034"/>
                    <a:pt x="25722" y="82203"/>
                  </a:cubicBezTo>
                  <a:lnTo>
                    <a:pt x="0" y="1084020"/>
                  </a:lnTo>
                  <a:cubicBezTo>
                    <a:pt x="0" y="1140237"/>
                    <a:pt x="23600" y="1169936"/>
                    <a:pt x="46405" y="1174444"/>
                  </a:cubicBezTo>
                  <a:cubicBezTo>
                    <a:pt x="91484" y="1181073"/>
                    <a:pt x="137094" y="1187702"/>
                    <a:pt x="182438" y="1194066"/>
                  </a:cubicBezTo>
                  <a:cubicBezTo>
                    <a:pt x="228047" y="1200430"/>
                    <a:pt x="273922" y="1207060"/>
                    <a:pt x="319797" y="1213159"/>
                  </a:cubicBezTo>
                  <a:cubicBezTo>
                    <a:pt x="365937" y="1219523"/>
                    <a:pt x="412076" y="1225887"/>
                    <a:pt x="458216" y="1231986"/>
                  </a:cubicBezTo>
                  <a:cubicBezTo>
                    <a:pt x="504621" y="1238350"/>
                    <a:pt x="551026" y="1244449"/>
                    <a:pt x="597166" y="1250813"/>
                  </a:cubicBezTo>
                  <a:cubicBezTo>
                    <a:pt x="623948" y="1254525"/>
                    <a:pt x="650731" y="1257973"/>
                    <a:pt x="677778" y="1261685"/>
                  </a:cubicBezTo>
                  <a:cubicBezTo>
                    <a:pt x="704825" y="1265398"/>
                    <a:pt x="731608" y="1268845"/>
                    <a:pt x="758655" y="1272557"/>
                  </a:cubicBezTo>
                  <a:cubicBezTo>
                    <a:pt x="785703" y="1276269"/>
                    <a:pt x="812750" y="1279982"/>
                    <a:pt x="839532" y="1283694"/>
                  </a:cubicBezTo>
                  <a:cubicBezTo>
                    <a:pt x="866580" y="1287407"/>
                    <a:pt x="893627" y="1291119"/>
                    <a:pt x="920675" y="1294832"/>
                  </a:cubicBezTo>
                  <a:cubicBezTo>
                    <a:pt x="963898" y="1293506"/>
                    <a:pt x="973974" y="1244449"/>
                    <a:pt x="976361" y="1215280"/>
                  </a:cubicBezTo>
                  <a:lnTo>
                    <a:pt x="1023296" y="168914"/>
                  </a:lnTo>
                  <a:cubicBezTo>
                    <a:pt x="1023561" y="138154"/>
                    <a:pt x="1017993" y="85120"/>
                    <a:pt x="974240" y="73718"/>
                  </a:cubicBezTo>
                  <a:close/>
                </a:path>
              </a:pathLst>
            </a:custGeom>
            <a:blipFill rotWithShape="1">
              <a:blip r:embed="rId10"/>
              <a:stretch>
                <a:fillRect/>
              </a:stretch>
            </a:blipFill>
            <a:ln w="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文道潮黑体" panose="02010600040101010101" charset="-122"/>
                <a:ea typeface="文道潮黑体" panose="02010600040101010101" charset="-122"/>
                <a:cs typeface="文道潮黑体" panose="02010600040101010101" charset="-122"/>
              </a:endParaRPr>
            </a:p>
          </p:txBody>
        </p:sp>
        <p:sp>
          <p:nvSpPr>
            <p:cNvPr id="34" name="任意多边形: 形状 48"/>
            <p:cNvSpPr/>
            <p:nvPr/>
          </p:nvSpPr>
          <p:spPr>
            <a:xfrm>
              <a:off x="5499586" y="3780496"/>
              <a:ext cx="2002990" cy="2611378"/>
            </a:xfrm>
            <a:custGeom>
              <a:avLst/>
              <a:gdLst>
                <a:gd name="connsiteX0" fmla="*/ 815932 w 863132"/>
                <a:gd name="connsiteY0" fmla="*/ 98379 h 1264071"/>
                <a:gd name="connsiteX1" fmla="*/ 726039 w 863132"/>
                <a:gd name="connsiteY1" fmla="*/ 89893 h 1264071"/>
                <a:gd name="connsiteX2" fmla="*/ 636941 w 863132"/>
                <a:gd name="connsiteY2" fmla="*/ 81142 h 1264071"/>
                <a:gd name="connsiteX3" fmla="*/ 548905 w 863132"/>
                <a:gd name="connsiteY3" fmla="*/ 72127 h 1264071"/>
                <a:gd name="connsiteX4" fmla="*/ 462194 w 863132"/>
                <a:gd name="connsiteY4" fmla="*/ 62846 h 1264071"/>
                <a:gd name="connsiteX5" fmla="*/ 331995 w 863132"/>
                <a:gd name="connsiteY5" fmla="*/ 47200 h 1264071"/>
                <a:gd name="connsiteX6" fmla="*/ 218766 w 863132"/>
                <a:gd name="connsiteY6" fmla="*/ 31555 h 1264071"/>
                <a:gd name="connsiteX7" fmla="*/ 121183 w 863132"/>
                <a:gd name="connsiteY7" fmla="*/ 15910 h 1264071"/>
                <a:gd name="connsiteX8" fmla="*/ 37654 w 863132"/>
                <a:gd name="connsiteY8" fmla="*/ 0 h 1264071"/>
                <a:gd name="connsiteX9" fmla="*/ 7425 w 863132"/>
                <a:gd name="connsiteY9" fmla="*/ 74778 h 1264071"/>
                <a:gd name="connsiteX10" fmla="*/ 0 w 863132"/>
                <a:gd name="connsiteY10" fmla="*/ 1013750 h 1264071"/>
                <a:gd name="connsiteX11" fmla="*/ 28373 w 863132"/>
                <a:gd name="connsiteY11" fmla="*/ 1102052 h 1264071"/>
                <a:gd name="connsiteX12" fmla="*/ 110046 w 863132"/>
                <a:gd name="connsiteY12" fmla="*/ 1128039 h 1264071"/>
                <a:gd name="connsiteX13" fmla="*/ 205508 w 863132"/>
                <a:gd name="connsiteY13" fmla="*/ 1154026 h 1264071"/>
                <a:gd name="connsiteX14" fmla="*/ 316084 w 863132"/>
                <a:gd name="connsiteY14" fmla="*/ 1179747 h 1264071"/>
                <a:gd name="connsiteX15" fmla="*/ 443101 w 863132"/>
                <a:gd name="connsiteY15" fmla="*/ 1205204 h 1264071"/>
                <a:gd name="connsiteX16" fmla="*/ 527691 w 863132"/>
                <a:gd name="connsiteY16" fmla="*/ 1220584 h 1264071"/>
                <a:gd name="connsiteX17" fmla="*/ 613607 w 863132"/>
                <a:gd name="connsiteY17" fmla="*/ 1235433 h 1264071"/>
                <a:gd name="connsiteX18" fmla="*/ 700583 w 863132"/>
                <a:gd name="connsiteY18" fmla="*/ 1250018 h 1264071"/>
                <a:gd name="connsiteX19" fmla="*/ 788354 w 863132"/>
                <a:gd name="connsiteY19" fmla="*/ 1264072 h 1264071"/>
                <a:gd name="connsiteX20" fmla="*/ 838472 w 863132"/>
                <a:gd name="connsiteY20" fmla="*/ 1188763 h 1264071"/>
                <a:gd name="connsiteX21" fmla="*/ 863133 w 863132"/>
                <a:gd name="connsiteY21" fmla="*/ 189597 h 1264071"/>
                <a:gd name="connsiteX22" fmla="*/ 815932 w 863132"/>
                <a:gd name="connsiteY22" fmla="*/ 98644 h 1264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132" h="1264071">
                  <a:moveTo>
                    <a:pt x="815932" y="98379"/>
                  </a:moveTo>
                  <a:cubicBezTo>
                    <a:pt x="785703" y="95462"/>
                    <a:pt x="755738" y="92810"/>
                    <a:pt x="726039" y="89893"/>
                  </a:cubicBezTo>
                  <a:cubicBezTo>
                    <a:pt x="696340" y="86976"/>
                    <a:pt x="666641" y="84059"/>
                    <a:pt x="636941" y="81142"/>
                  </a:cubicBezTo>
                  <a:cubicBezTo>
                    <a:pt x="607507" y="78226"/>
                    <a:pt x="578339" y="75043"/>
                    <a:pt x="548905" y="72127"/>
                  </a:cubicBezTo>
                  <a:cubicBezTo>
                    <a:pt x="520001" y="68945"/>
                    <a:pt x="491097" y="65762"/>
                    <a:pt x="462194" y="62846"/>
                  </a:cubicBezTo>
                  <a:cubicBezTo>
                    <a:pt x="415789" y="57542"/>
                    <a:pt x="372566" y="52504"/>
                    <a:pt x="331995" y="47200"/>
                  </a:cubicBezTo>
                  <a:cubicBezTo>
                    <a:pt x="291688" y="41897"/>
                    <a:pt x="253769" y="36859"/>
                    <a:pt x="218766" y="31555"/>
                  </a:cubicBezTo>
                  <a:cubicBezTo>
                    <a:pt x="183764" y="26252"/>
                    <a:pt x="151413" y="21214"/>
                    <a:pt x="121183" y="15910"/>
                  </a:cubicBezTo>
                  <a:cubicBezTo>
                    <a:pt x="91219" y="10607"/>
                    <a:pt x="63376" y="5303"/>
                    <a:pt x="37654" y="0"/>
                  </a:cubicBezTo>
                  <a:cubicBezTo>
                    <a:pt x="29964" y="1591"/>
                    <a:pt x="9016" y="5569"/>
                    <a:pt x="7425" y="74778"/>
                  </a:cubicBezTo>
                  <a:lnTo>
                    <a:pt x="0" y="1013750"/>
                  </a:lnTo>
                  <a:cubicBezTo>
                    <a:pt x="530" y="1074474"/>
                    <a:pt x="18032" y="1098074"/>
                    <a:pt x="28373" y="1102052"/>
                  </a:cubicBezTo>
                  <a:cubicBezTo>
                    <a:pt x="53565" y="1110803"/>
                    <a:pt x="80612" y="1119553"/>
                    <a:pt x="110046" y="1128039"/>
                  </a:cubicBezTo>
                  <a:cubicBezTo>
                    <a:pt x="139480" y="1136789"/>
                    <a:pt x="171301" y="1145540"/>
                    <a:pt x="205508" y="1154026"/>
                  </a:cubicBezTo>
                  <a:cubicBezTo>
                    <a:pt x="239715" y="1162776"/>
                    <a:pt x="276574" y="1171262"/>
                    <a:pt x="316084" y="1179747"/>
                  </a:cubicBezTo>
                  <a:cubicBezTo>
                    <a:pt x="355860" y="1188233"/>
                    <a:pt x="398022" y="1196983"/>
                    <a:pt x="443101" y="1205204"/>
                  </a:cubicBezTo>
                  <a:cubicBezTo>
                    <a:pt x="471210" y="1210507"/>
                    <a:pt x="499318" y="1215545"/>
                    <a:pt x="527691" y="1220584"/>
                  </a:cubicBezTo>
                  <a:cubicBezTo>
                    <a:pt x="556064" y="1225622"/>
                    <a:pt x="584703" y="1230660"/>
                    <a:pt x="613607" y="1235433"/>
                  </a:cubicBezTo>
                  <a:cubicBezTo>
                    <a:pt x="642510" y="1240471"/>
                    <a:pt x="671414" y="1245244"/>
                    <a:pt x="700583" y="1250018"/>
                  </a:cubicBezTo>
                  <a:cubicBezTo>
                    <a:pt x="729751" y="1254791"/>
                    <a:pt x="758920" y="1259564"/>
                    <a:pt x="788354" y="1264072"/>
                  </a:cubicBezTo>
                  <a:cubicBezTo>
                    <a:pt x="828395" y="1263276"/>
                    <a:pt x="836881" y="1216606"/>
                    <a:pt x="838472" y="1188763"/>
                  </a:cubicBezTo>
                  <a:lnTo>
                    <a:pt x="863133" y="189597"/>
                  </a:lnTo>
                  <a:cubicBezTo>
                    <a:pt x="863133" y="160429"/>
                    <a:pt x="856769" y="109516"/>
                    <a:pt x="815932" y="98644"/>
                  </a:cubicBezTo>
                  <a:close/>
                </a:path>
              </a:pathLst>
            </a:custGeom>
            <a:blipFill rotWithShape="1">
              <a:blip r:embed="rId11"/>
              <a:stretch>
                <a:fillRect/>
              </a:stretch>
            </a:blipFill>
            <a:ln w="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文道潮黑体" panose="02010600040101010101" charset="-122"/>
                <a:ea typeface="文道潮黑体" panose="02010600040101010101" charset="-122"/>
                <a:cs typeface="文道潮黑体" panose="02010600040101010101" charset="-122"/>
              </a:endParaRPr>
            </a:p>
          </p:txBody>
        </p:sp>
        <p:sp>
          <p:nvSpPr>
            <p:cNvPr id="35" name="任意多边形: 形状 49"/>
            <p:cNvSpPr/>
            <p:nvPr/>
          </p:nvSpPr>
          <p:spPr>
            <a:xfrm>
              <a:off x="4490326" y="3248102"/>
              <a:ext cx="947038" cy="2711079"/>
            </a:xfrm>
            <a:custGeom>
              <a:avLst/>
              <a:gdLst>
                <a:gd name="connsiteX0" fmla="*/ 10076 w 408099"/>
                <a:gd name="connsiteY0" fmla="*/ 0 h 1312333"/>
                <a:gd name="connsiteX1" fmla="*/ 42162 w 408099"/>
                <a:gd name="connsiteY1" fmla="*/ 19623 h 1312333"/>
                <a:gd name="connsiteX2" fmla="*/ 67884 w 408099"/>
                <a:gd name="connsiteY2" fmla="*/ 39511 h 1312333"/>
                <a:gd name="connsiteX3" fmla="*/ 89363 w 408099"/>
                <a:gd name="connsiteY3" fmla="*/ 59664 h 1312333"/>
                <a:gd name="connsiteX4" fmla="*/ 108720 w 408099"/>
                <a:gd name="connsiteY4" fmla="*/ 80082 h 1312333"/>
                <a:gd name="connsiteX5" fmla="*/ 112433 w 408099"/>
                <a:gd name="connsiteY5" fmla="*/ 84059 h 1312333"/>
                <a:gd name="connsiteX6" fmla="*/ 116145 w 408099"/>
                <a:gd name="connsiteY6" fmla="*/ 88037 h 1312333"/>
                <a:gd name="connsiteX7" fmla="*/ 119858 w 408099"/>
                <a:gd name="connsiteY7" fmla="*/ 92014 h 1312333"/>
                <a:gd name="connsiteX8" fmla="*/ 120123 w 408099"/>
                <a:gd name="connsiteY8" fmla="*/ 92280 h 1312333"/>
                <a:gd name="connsiteX9" fmla="*/ 131392 w 408099"/>
                <a:gd name="connsiteY9" fmla="*/ 103682 h 1312333"/>
                <a:gd name="connsiteX10" fmla="*/ 142604 w 408099"/>
                <a:gd name="connsiteY10" fmla="*/ 115025 h 1312333"/>
                <a:gd name="connsiteX11" fmla="*/ 142662 w 408099"/>
                <a:gd name="connsiteY11" fmla="*/ 114819 h 1312333"/>
                <a:gd name="connsiteX12" fmla="*/ 176339 w 408099"/>
                <a:gd name="connsiteY12" fmla="*/ 141336 h 1312333"/>
                <a:gd name="connsiteX13" fmla="*/ 223540 w 408099"/>
                <a:gd name="connsiteY13" fmla="*/ 168118 h 1312333"/>
                <a:gd name="connsiteX14" fmla="*/ 290363 w 408099"/>
                <a:gd name="connsiteY14" fmla="*/ 195166 h 1312333"/>
                <a:gd name="connsiteX15" fmla="*/ 383173 w 408099"/>
                <a:gd name="connsiteY15" fmla="*/ 222479 h 1312333"/>
                <a:gd name="connsiteX16" fmla="*/ 382908 w 408099"/>
                <a:gd name="connsiteY16" fmla="*/ 222479 h 1312333"/>
                <a:gd name="connsiteX17" fmla="*/ 408099 w 408099"/>
                <a:gd name="connsiteY17" fmla="*/ 309720 h 1312333"/>
                <a:gd name="connsiteX18" fmla="*/ 401205 w 408099"/>
                <a:gd name="connsiteY18" fmla="*/ 1244979 h 1312333"/>
                <a:gd name="connsiteX19" fmla="*/ 375483 w 408099"/>
                <a:gd name="connsiteY19" fmla="*/ 1312333 h 1312333"/>
                <a:gd name="connsiteX20" fmla="*/ 284794 w 408099"/>
                <a:gd name="connsiteY20" fmla="*/ 1266988 h 1312333"/>
                <a:gd name="connsiteX21" fmla="*/ 219562 w 408099"/>
                <a:gd name="connsiteY21" fmla="*/ 1221909 h 1312333"/>
                <a:gd name="connsiteX22" fmla="*/ 173422 w 408099"/>
                <a:gd name="connsiteY22" fmla="*/ 1177360 h 1312333"/>
                <a:gd name="connsiteX23" fmla="*/ 140276 w 408099"/>
                <a:gd name="connsiteY23" fmla="*/ 1133342 h 1312333"/>
                <a:gd name="connsiteX24" fmla="*/ 140107 w 408099"/>
                <a:gd name="connsiteY24" fmla="*/ 1132332 h 1312333"/>
                <a:gd name="connsiteX25" fmla="*/ 129503 w 408099"/>
                <a:gd name="connsiteY25" fmla="*/ 1114151 h 1312333"/>
                <a:gd name="connsiteX26" fmla="*/ 118266 w 408099"/>
                <a:gd name="connsiteY26" fmla="*/ 1095423 h 1312333"/>
                <a:gd name="connsiteX27" fmla="*/ 114554 w 408099"/>
                <a:gd name="connsiteY27" fmla="*/ 1088793 h 1312333"/>
                <a:gd name="connsiteX28" fmla="*/ 110842 w 408099"/>
                <a:gd name="connsiteY28" fmla="*/ 1082164 h 1312333"/>
                <a:gd name="connsiteX29" fmla="*/ 107129 w 408099"/>
                <a:gd name="connsiteY29" fmla="*/ 1075535 h 1312333"/>
                <a:gd name="connsiteX30" fmla="*/ 88037 w 408099"/>
                <a:gd name="connsiteY30" fmla="*/ 1041328 h 1312333"/>
                <a:gd name="connsiteX31" fmla="*/ 67088 w 408099"/>
                <a:gd name="connsiteY31" fmla="*/ 1007651 h 1312333"/>
                <a:gd name="connsiteX32" fmla="*/ 41897 w 408099"/>
                <a:gd name="connsiteY32" fmla="*/ 974505 h 1312333"/>
                <a:gd name="connsiteX33" fmla="*/ 10342 w 408099"/>
                <a:gd name="connsiteY33" fmla="*/ 941888 h 1312333"/>
                <a:gd name="connsiteX34" fmla="*/ 0 w 408099"/>
                <a:gd name="connsiteY34" fmla="*/ 866315 h 1312333"/>
                <a:gd name="connsiteX35" fmla="*/ 0 w 408099"/>
                <a:gd name="connsiteY35" fmla="*/ 63906 h 1312333"/>
                <a:gd name="connsiteX36" fmla="*/ 10076 w 408099"/>
                <a:gd name="connsiteY36" fmla="*/ 0 h 1312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08099" h="1312333">
                  <a:moveTo>
                    <a:pt x="10076" y="0"/>
                  </a:moveTo>
                  <a:cubicBezTo>
                    <a:pt x="22009" y="6629"/>
                    <a:pt x="32616" y="12993"/>
                    <a:pt x="42162" y="19623"/>
                  </a:cubicBezTo>
                  <a:cubicBezTo>
                    <a:pt x="51709" y="26252"/>
                    <a:pt x="60194" y="32881"/>
                    <a:pt x="67884" y="39511"/>
                  </a:cubicBezTo>
                  <a:cubicBezTo>
                    <a:pt x="75839" y="46140"/>
                    <a:pt x="82734" y="53034"/>
                    <a:pt x="89363" y="59664"/>
                  </a:cubicBezTo>
                  <a:cubicBezTo>
                    <a:pt x="95992" y="66293"/>
                    <a:pt x="102356" y="73187"/>
                    <a:pt x="108720" y="80082"/>
                  </a:cubicBezTo>
                  <a:cubicBezTo>
                    <a:pt x="110046" y="81408"/>
                    <a:pt x="111372" y="82733"/>
                    <a:pt x="112433" y="84059"/>
                  </a:cubicBezTo>
                  <a:cubicBezTo>
                    <a:pt x="113759" y="85385"/>
                    <a:pt x="114819" y="86711"/>
                    <a:pt x="116145" y="88037"/>
                  </a:cubicBezTo>
                  <a:cubicBezTo>
                    <a:pt x="117206" y="89363"/>
                    <a:pt x="118532" y="90689"/>
                    <a:pt x="119858" y="92014"/>
                  </a:cubicBezTo>
                  <a:lnTo>
                    <a:pt x="120123" y="92280"/>
                  </a:lnTo>
                  <a:cubicBezTo>
                    <a:pt x="120786" y="92942"/>
                    <a:pt x="126089" y="98312"/>
                    <a:pt x="131392" y="103682"/>
                  </a:cubicBezTo>
                  <a:lnTo>
                    <a:pt x="142604" y="115025"/>
                  </a:lnTo>
                  <a:lnTo>
                    <a:pt x="142662" y="114819"/>
                  </a:lnTo>
                  <a:cubicBezTo>
                    <a:pt x="152474" y="123570"/>
                    <a:pt x="163346" y="132585"/>
                    <a:pt x="176339" y="141336"/>
                  </a:cubicBezTo>
                  <a:cubicBezTo>
                    <a:pt x="189598" y="150087"/>
                    <a:pt x="204978" y="159103"/>
                    <a:pt x="223540" y="168118"/>
                  </a:cubicBezTo>
                  <a:cubicBezTo>
                    <a:pt x="242367" y="177134"/>
                    <a:pt x="264376" y="186150"/>
                    <a:pt x="290363" y="195166"/>
                  </a:cubicBezTo>
                  <a:cubicBezTo>
                    <a:pt x="316615" y="204182"/>
                    <a:pt x="347375" y="213463"/>
                    <a:pt x="383173" y="222479"/>
                  </a:cubicBezTo>
                  <a:lnTo>
                    <a:pt x="382908" y="222479"/>
                  </a:lnTo>
                  <a:cubicBezTo>
                    <a:pt x="404917" y="235472"/>
                    <a:pt x="408099" y="287711"/>
                    <a:pt x="408099" y="309720"/>
                  </a:cubicBezTo>
                  <a:lnTo>
                    <a:pt x="401205" y="1244979"/>
                  </a:lnTo>
                  <a:cubicBezTo>
                    <a:pt x="400144" y="1288732"/>
                    <a:pt x="391393" y="1311537"/>
                    <a:pt x="375483" y="1312333"/>
                  </a:cubicBezTo>
                  <a:cubicBezTo>
                    <a:pt x="340480" y="1297218"/>
                    <a:pt x="310516" y="1282103"/>
                    <a:pt x="284794" y="1266988"/>
                  </a:cubicBezTo>
                  <a:cubicBezTo>
                    <a:pt x="259338" y="1251874"/>
                    <a:pt x="237859" y="1237024"/>
                    <a:pt x="219562" y="1221909"/>
                  </a:cubicBezTo>
                  <a:cubicBezTo>
                    <a:pt x="201531" y="1207060"/>
                    <a:pt x="186416" y="1192210"/>
                    <a:pt x="173422" y="1177360"/>
                  </a:cubicBezTo>
                  <a:cubicBezTo>
                    <a:pt x="160429" y="1162511"/>
                    <a:pt x="149822" y="1147926"/>
                    <a:pt x="140276" y="1133342"/>
                  </a:cubicBezTo>
                  <a:lnTo>
                    <a:pt x="140107" y="1132332"/>
                  </a:lnTo>
                  <a:lnTo>
                    <a:pt x="129503" y="1114151"/>
                  </a:lnTo>
                  <a:cubicBezTo>
                    <a:pt x="124232" y="1105301"/>
                    <a:pt x="118929" y="1096484"/>
                    <a:pt x="118266" y="1095423"/>
                  </a:cubicBezTo>
                  <a:cubicBezTo>
                    <a:pt x="116941" y="1093301"/>
                    <a:pt x="115615" y="1090915"/>
                    <a:pt x="114554" y="1088793"/>
                  </a:cubicBezTo>
                  <a:cubicBezTo>
                    <a:pt x="113228" y="1086672"/>
                    <a:pt x="111902" y="1084286"/>
                    <a:pt x="110842" y="1082164"/>
                  </a:cubicBezTo>
                  <a:cubicBezTo>
                    <a:pt x="109516" y="1080043"/>
                    <a:pt x="108455" y="1077656"/>
                    <a:pt x="107129" y="1075535"/>
                  </a:cubicBezTo>
                  <a:cubicBezTo>
                    <a:pt x="100765" y="1064132"/>
                    <a:pt x="94666" y="1052730"/>
                    <a:pt x="88037" y="1041328"/>
                  </a:cubicBezTo>
                  <a:cubicBezTo>
                    <a:pt x="81673" y="1029925"/>
                    <a:pt x="74778" y="1018788"/>
                    <a:pt x="67088" y="1007651"/>
                  </a:cubicBezTo>
                  <a:cubicBezTo>
                    <a:pt x="59664" y="996514"/>
                    <a:pt x="51178" y="985377"/>
                    <a:pt x="41897" y="974505"/>
                  </a:cubicBezTo>
                  <a:cubicBezTo>
                    <a:pt x="32616" y="963633"/>
                    <a:pt x="22274" y="952760"/>
                    <a:pt x="10342" y="941888"/>
                  </a:cubicBezTo>
                  <a:cubicBezTo>
                    <a:pt x="5569" y="936850"/>
                    <a:pt x="795" y="909272"/>
                    <a:pt x="0" y="866315"/>
                  </a:cubicBezTo>
                  <a:lnTo>
                    <a:pt x="0" y="63906"/>
                  </a:lnTo>
                  <a:cubicBezTo>
                    <a:pt x="265" y="11933"/>
                    <a:pt x="5569" y="5303"/>
                    <a:pt x="10076" y="0"/>
                  </a:cubicBezTo>
                  <a:close/>
                </a:path>
              </a:pathLst>
            </a:custGeom>
            <a:blipFill rotWithShape="1">
              <a:blip r:embed="rId12"/>
              <a:stretch>
                <a:fillRect/>
              </a:stretch>
            </a:blipFill>
            <a:ln w="0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文道潮黑体" panose="02010600040101010101" charset="-122"/>
                <a:ea typeface="文道潮黑体" panose="02010600040101010101" charset="-122"/>
                <a:cs typeface="文道潮黑体" panose="02010600040101010101" charset="-122"/>
              </a:endParaRPr>
            </a:p>
          </p:txBody>
        </p:sp>
        <p:sp>
          <p:nvSpPr>
            <p:cNvPr id="36" name="任意多边形: 形状 50"/>
            <p:cNvSpPr/>
            <p:nvPr/>
          </p:nvSpPr>
          <p:spPr>
            <a:xfrm>
              <a:off x="3569152" y="3078990"/>
              <a:ext cx="868883" cy="2082201"/>
            </a:xfrm>
            <a:custGeom>
              <a:avLst/>
              <a:gdLst>
                <a:gd name="connsiteX0" fmla="*/ 361694 w 374421"/>
                <a:gd name="connsiteY0" fmla="*/ 76900 h 1007916"/>
                <a:gd name="connsiteX1" fmla="*/ 339154 w 374421"/>
                <a:gd name="connsiteY1" fmla="*/ 67619 h 1007916"/>
                <a:gd name="connsiteX2" fmla="*/ 313963 w 374421"/>
                <a:gd name="connsiteY2" fmla="*/ 58338 h 1007916"/>
                <a:gd name="connsiteX3" fmla="*/ 285855 w 374421"/>
                <a:gd name="connsiteY3" fmla="*/ 49057 h 1007916"/>
                <a:gd name="connsiteX4" fmla="*/ 254830 w 374421"/>
                <a:gd name="connsiteY4" fmla="*/ 40041 h 1007916"/>
                <a:gd name="connsiteX5" fmla="*/ 208159 w 374421"/>
                <a:gd name="connsiteY5" fmla="*/ 28639 h 1007916"/>
                <a:gd name="connsiteX6" fmla="*/ 154595 w 374421"/>
                <a:gd name="connsiteY6" fmla="*/ 18032 h 1007916"/>
                <a:gd name="connsiteX7" fmla="*/ 94136 w 374421"/>
                <a:gd name="connsiteY7" fmla="*/ 8485 h 1007916"/>
                <a:gd name="connsiteX8" fmla="*/ 27313 w 374421"/>
                <a:gd name="connsiteY8" fmla="*/ 0 h 1007916"/>
                <a:gd name="connsiteX9" fmla="*/ 0 w 374421"/>
                <a:gd name="connsiteY9" fmla="*/ 61520 h 1007916"/>
                <a:gd name="connsiteX10" fmla="*/ 5834 w 374421"/>
                <a:gd name="connsiteY10" fmla="*/ 812220 h 1007916"/>
                <a:gd name="connsiteX11" fmla="*/ 33677 w 374421"/>
                <a:gd name="connsiteY11" fmla="*/ 879838 h 1007916"/>
                <a:gd name="connsiteX12" fmla="*/ 99439 w 374421"/>
                <a:gd name="connsiteY12" fmla="*/ 894158 h 1007916"/>
                <a:gd name="connsiteX13" fmla="*/ 158838 w 374421"/>
                <a:gd name="connsiteY13" fmla="*/ 910068 h 1007916"/>
                <a:gd name="connsiteX14" fmla="*/ 211607 w 374421"/>
                <a:gd name="connsiteY14" fmla="*/ 927569 h 1007916"/>
                <a:gd name="connsiteX15" fmla="*/ 257481 w 374421"/>
                <a:gd name="connsiteY15" fmla="*/ 946662 h 1007916"/>
                <a:gd name="connsiteX16" fmla="*/ 288241 w 374421"/>
                <a:gd name="connsiteY16" fmla="*/ 961776 h 1007916"/>
                <a:gd name="connsiteX17" fmla="*/ 315819 w 374421"/>
                <a:gd name="connsiteY17" fmla="*/ 977156 h 1007916"/>
                <a:gd name="connsiteX18" fmla="*/ 340745 w 374421"/>
                <a:gd name="connsiteY18" fmla="*/ 992536 h 1007916"/>
                <a:gd name="connsiteX19" fmla="*/ 363020 w 374421"/>
                <a:gd name="connsiteY19" fmla="*/ 1007916 h 1007916"/>
                <a:gd name="connsiteX20" fmla="*/ 374422 w 374421"/>
                <a:gd name="connsiteY20" fmla="*/ 950109 h 1007916"/>
                <a:gd name="connsiteX21" fmla="*/ 373892 w 374421"/>
                <a:gd name="connsiteY21" fmla="*/ 150882 h 1007916"/>
                <a:gd name="connsiteX22" fmla="*/ 362224 w 374421"/>
                <a:gd name="connsiteY22" fmla="*/ 76900 h 1007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4421" h="1007916">
                  <a:moveTo>
                    <a:pt x="361694" y="76900"/>
                  </a:moveTo>
                  <a:cubicBezTo>
                    <a:pt x="354534" y="73718"/>
                    <a:pt x="347109" y="70801"/>
                    <a:pt x="339154" y="67619"/>
                  </a:cubicBezTo>
                  <a:cubicBezTo>
                    <a:pt x="331199" y="64437"/>
                    <a:pt x="322713" y="61520"/>
                    <a:pt x="313963" y="58338"/>
                  </a:cubicBezTo>
                  <a:cubicBezTo>
                    <a:pt x="305212" y="55156"/>
                    <a:pt x="295666" y="52239"/>
                    <a:pt x="285855" y="49057"/>
                  </a:cubicBezTo>
                  <a:cubicBezTo>
                    <a:pt x="276043" y="46140"/>
                    <a:pt x="265702" y="42958"/>
                    <a:pt x="254830" y="40041"/>
                  </a:cubicBezTo>
                  <a:cubicBezTo>
                    <a:pt x="240510" y="36063"/>
                    <a:pt x="225130" y="32351"/>
                    <a:pt x="208159" y="28639"/>
                  </a:cubicBezTo>
                  <a:cubicBezTo>
                    <a:pt x="191454" y="24926"/>
                    <a:pt x="173687" y="21479"/>
                    <a:pt x="154595" y="18032"/>
                  </a:cubicBezTo>
                  <a:cubicBezTo>
                    <a:pt x="135768" y="14850"/>
                    <a:pt x="115615" y="11402"/>
                    <a:pt x="94136" y="8485"/>
                  </a:cubicBezTo>
                  <a:cubicBezTo>
                    <a:pt x="72922" y="5569"/>
                    <a:pt x="50648" y="2652"/>
                    <a:pt x="27313" y="0"/>
                  </a:cubicBezTo>
                  <a:cubicBezTo>
                    <a:pt x="3447" y="2917"/>
                    <a:pt x="265" y="44018"/>
                    <a:pt x="0" y="61520"/>
                  </a:cubicBezTo>
                  <a:lnTo>
                    <a:pt x="5834" y="812220"/>
                  </a:lnTo>
                  <a:cubicBezTo>
                    <a:pt x="7160" y="860746"/>
                    <a:pt x="24661" y="877717"/>
                    <a:pt x="33677" y="879838"/>
                  </a:cubicBezTo>
                  <a:cubicBezTo>
                    <a:pt x="56747" y="884346"/>
                    <a:pt x="78491" y="889119"/>
                    <a:pt x="99439" y="894158"/>
                  </a:cubicBezTo>
                  <a:cubicBezTo>
                    <a:pt x="120388" y="899196"/>
                    <a:pt x="140010" y="904499"/>
                    <a:pt x="158838" y="910068"/>
                  </a:cubicBezTo>
                  <a:cubicBezTo>
                    <a:pt x="177665" y="915636"/>
                    <a:pt x="195166" y="921470"/>
                    <a:pt x="211607" y="927569"/>
                  </a:cubicBezTo>
                  <a:cubicBezTo>
                    <a:pt x="228313" y="933668"/>
                    <a:pt x="243427" y="940032"/>
                    <a:pt x="257481" y="946662"/>
                  </a:cubicBezTo>
                  <a:cubicBezTo>
                    <a:pt x="268353" y="951700"/>
                    <a:pt x="278430" y="956738"/>
                    <a:pt x="288241" y="961776"/>
                  </a:cubicBezTo>
                  <a:cubicBezTo>
                    <a:pt x="298053" y="966815"/>
                    <a:pt x="307068" y="971853"/>
                    <a:pt x="315819" y="977156"/>
                  </a:cubicBezTo>
                  <a:cubicBezTo>
                    <a:pt x="324570" y="982195"/>
                    <a:pt x="332790" y="987498"/>
                    <a:pt x="340745" y="992536"/>
                  </a:cubicBezTo>
                  <a:cubicBezTo>
                    <a:pt x="348700" y="997574"/>
                    <a:pt x="356125" y="1002878"/>
                    <a:pt x="363020" y="1007916"/>
                  </a:cubicBezTo>
                  <a:cubicBezTo>
                    <a:pt x="368323" y="1004204"/>
                    <a:pt x="374157" y="1000226"/>
                    <a:pt x="374422" y="950109"/>
                  </a:cubicBezTo>
                  <a:lnTo>
                    <a:pt x="373892" y="150882"/>
                  </a:lnTo>
                  <a:cubicBezTo>
                    <a:pt x="373892" y="122244"/>
                    <a:pt x="371505" y="86181"/>
                    <a:pt x="362224" y="76900"/>
                  </a:cubicBezTo>
                  <a:close/>
                </a:path>
              </a:pathLst>
            </a:custGeom>
            <a:blipFill rotWithShape="1">
              <a:blip r:embed="rId13"/>
              <a:stretch>
                <a:fillRect/>
              </a:stretch>
            </a:blipFill>
            <a:ln w="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文道潮黑体" panose="02010600040101010101" charset="-122"/>
                <a:ea typeface="文道潮黑体" panose="02010600040101010101" charset="-122"/>
                <a:cs typeface="文道潮黑体" panose="02010600040101010101" charset="-122"/>
              </a:endParaRPr>
            </a:p>
          </p:txBody>
        </p:sp>
        <p:sp>
          <p:nvSpPr>
            <p:cNvPr id="37" name="任意多边形: 形状 51"/>
            <p:cNvSpPr/>
            <p:nvPr/>
          </p:nvSpPr>
          <p:spPr>
            <a:xfrm>
              <a:off x="1954832" y="3020644"/>
              <a:ext cx="1593162" cy="1860885"/>
            </a:xfrm>
            <a:custGeom>
              <a:avLst/>
              <a:gdLst>
                <a:gd name="connsiteX0" fmla="*/ 649935 w 686528"/>
                <a:gd name="connsiteY0" fmla="*/ 25987 h 900786"/>
                <a:gd name="connsiteX1" fmla="*/ 566936 w 686528"/>
                <a:gd name="connsiteY1" fmla="*/ 19358 h 900786"/>
                <a:gd name="connsiteX2" fmla="*/ 477573 w 686528"/>
                <a:gd name="connsiteY2" fmla="*/ 13524 h 900786"/>
                <a:gd name="connsiteX3" fmla="*/ 381847 w 686528"/>
                <a:gd name="connsiteY3" fmla="*/ 8751 h 900786"/>
                <a:gd name="connsiteX4" fmla="*/ 280021 w 686528"/>
                <a:gd name="connsiteY4" fmla="*/ 4773 h 900786"/>
                <a:gd name="connsiteX5" fmla="*/ 221153 w 686528"/>
                <a:gd name="connsiteY5" fmla="*/ 3182 h 900786"/>
                <a:gd name="connsiteX6" fmla="*/ 160959 w 686528"/>
                <a:gd name="connsiteY6" fmla="*/ 1856 h 900786"/>
                <a:gd name="connsiteX7" fmla="*/ 99174 w 686528"/>
                <a:gd name="connsiteY7" fmla="*/ 796 h 900786"/>
                <a:gd name="connsiteX8" fmla="*/ 36063 w 686528"/>
                <a:gd name="connsiteY8" fmla="*/ 0 h 900786"/>
                <a:gd name="connsiteX9" fmla="*/ 0 w 686528"/>
                <a:gd name="connsiteY9" fmla="*/ 62846 h 900786"/>
                <a:gd name="connsiteX10" fmla="*/ 15645 w 686528"/>
                <a:gd name="connsiteY10" fmla="*/ 796044 h 900786"/>
                <a:gd name="connsiteX11" fmla="*/ 53830 w 686528"/>
                <a:gd name="connsiteY11" fmla="*/ 857829 h 900786"/>
                <a:gd name="connsiteX12" fmla="*/ 115880 w 686528"/>
                <a:gd name="connsiteY12" fmla="*/ 859155 h 900786"/>
                <a:gd name="connsiteX13" fmla="*/ 176604 w 686528"/>
                <a:gd name="connsiteY13" fmla="*/ 861011 h 900786"/>
                <a:gd name="connsiteX14" fmla="*/ 236003 w 686528"/>
                <a:gd name="connsiteY14" fmla="*/ 863133 h 900786"/>
                <a:gd name="connsiteX15" fmla="*/ 293810 w 686528"/>
                <a:gd name="connsiteY15" fmla="*/ 865784 h 900786"/>
                <a:gd name="connsiteX16" fmla="*/ 394045 w 686528"/>
                <a:gd name="connsiteY16" fmla="*/ 872148 h 900786"/>
                <a:gd name="connsiteX17" fmla="*/ 488180 w 686528"/>
                <a:gd name="connsiteY17" fmla="*/ 880104 h 900786"/>
                <a:gd name="connsiteX18" fmla="*/ 576217 w 686528"/>
                <a:gd name="connsiteY18" fmla="*/ 889650 h 900786"/>
                <a:gd name="connsiteX19" fmla="*/ 657890 w 686528"/>
                <a:gd name="connsiteY19" fmla="*/ 900787 h 900786"/>
                <a:gd name="connsiteX20" fmla="*/ 686529 w 686528"/>
                <a:gd name="connsiteY20" fmla="*/ 842980 h 900786"/>
                <a:gd name="connsiteX21" fmla="*/ 680164 w 686528"/>
                <a:gd name="connsiteY21" fmla="*/ 94136 h 900786"/>
                <a:gd name="connsiteX22" fmla="*/ 649935 w 686528"/>
                <a:gd name="connsiteY22" fmla="*/ 26782 h 900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86528" h="900786">
                  <a:moveTo>
                    <a:pt x="649935" y="25987"/>
                  </a:moveTo>
                  <a:cubicBezTo>
                    <a:pt x="623418" y="23600"/>
                    <a:pt x="595840" y="21214"/>
                    <a:pt x="566936" y="19358"/>
                  </a:cubicBezTo>
                  <a:cubicBezTo>
                    <a:pt x="538298" y="17236"/>
                    <a:pt x="508598" y="15380"/>
                    <a:pt x="477573" y="13524"/>
                  </a:cubicBezTo>
                  <a:cubicBezTo>
                    <a:pt x="446814" y="11668"/>
                    <a:pt x="414993" y="10077"/>
                    <a:pt x="381847" y="8751"/>
                  </a:cubicBezTo>
                  <a:cubicBezTo>
                    <a:pt x="348965" y="7425"/>
                    <a:pt x="315024" y="6099"/>
                    <a:pt x="280021" y="4773"/>
                  </a:cubicBezTo>
                  <a:cubicBezTo>
                    <a:pt x="260663" y="4243"/>
                    <a:pt x="241041" y="3447"/>
                    <a:pt x="221153" y="3182"/>
                  </a:cubicBezTo>
                  <a:cubicBezTo>
                    <a:pt x="201265" y="2652"/>
                    <a:pt x="181112" y="2121"/>
                    <a:pt x="160959" y="1856"/>
                  </a:cubicBezTo>
                  <a:cubicBezTo>
                    <a:pt x="140541" y="1326"/>
                    <a:pt x="120123" y="1061"/>
                    <a:pt x="99174" y="796"/>
                  </a:cubicBezTo>
                  <a:cubicBezTo>
                    <a:pt x="78226" y="530"/>
                    <a:pt x="57277" y="265"/>
                    <a:pt x="36063" y="0"/>
                  </a:cubicBezTo>
                  <a:cubicBezTo>
                    <a:pt x="5038" y="5038"/>
                    <a:pt x="265" y="41367"/>
                    <a:pt x="0" y="62846"/>
                  </a:cubicBezTo>
                  <a:lnTo>
                    <a:pt x="15645" y="796044"/>
                  </a:lnTo>
                  <a:cubicBezTo>
                    <a:pt x="18032" y="843245"/>
                    <a:pt x="40836" y="857034"/>
                    <a:pt x="53830" y="857829"/>
                  </a:cubicBezTo>
                  <a:cubicBezTo>
                    <a:pt x="74778" y="858094"/>
                    <a:pt x="95462" y="858625"/>
                    <a:pt x="115880" y="859155"/>
                  </a:cubicBezTo>
                  <a:cubicBezTo>
                    <a:pt x="136298" y="859685"/>
                    <a:pt x="156716" y="860216"/>
                    <a:pt x="176604" y="861011"/>
                  </a:cubicBezTo>
                  <a:cubicBezTo>
                    <a:pt x="196757" y="861542"/>
                    <a:pt x="216380" y="862337"/>
                    <a:pt x="236003" y="863133"/>
                  </a:cubicBezTo>
                  <a:cubicBezTo>
                    <a:pt x="255625" y="863928"/>
                    <a:pt x="274983" y="864989"/>
                    <a:pt x="293810" y="865784"/>
                  </a:cubicBezTo>
                  <a:cubicBezTo>
                    <a:pt x="328282" y="867640"/>
                    <a:pt x="361694" y="869762"/>
                    <a:pt x="394045" y="872148"/>
                  </a:cubicBezTo>
                  <a:cubicBezTo>
                    <a:pt x="426395" y="874535"/>
                    <a:pt x="457951" y="877187"/>
                    <a:pt x="488180" y="880104"/>
                  </a:cubicBezTo>
                  <a:cubicBezTo>
                    <a:pt x="518675" y="883020"/>
                    <a:pt x="547844" y="886202"/>
                    <a:pt x="576217" y="889650"/>
                  </a:cubicBezTo>
                  <a:cubicBezTo>
                    <a:pt x="604591" y="893097"/>
                    <a:pt x="631903" y="896809"/>
                    <a:pt x="657890" y="900787"/>
                  </a:cubicBezTo>
                  <a:cubicBezTo>
                    <a:pt x="682021" y="899461"/>
                    <a:pt x="686263" y="863928"/>
                    <a:pt x="686529" y="842980"/>
                  </a:cubicBezTo>
                  <a:lnTo>
                    <a:pt x="680164" y="94136"/>
                  </a:lnTo>
                  <a:cubicBezTo>
                    <a:pt x="679369" y="72127"/>
                    <a:pt x="674596" y="34472"/>
                    <a:pt x="649935" y="26782"/>
                  </a:cubicBezTo>
                  <a:close/>
                </a:path>
              </a:pathLst>
            </a:custGeom>
            <a:blipFill rotWithShape="1">
              <a:blip r:embed="rId14"/>
              <a:stretch>
                <a:fillRect/>
              </a:stretch>
            </a:blipFill>
            <a:ln w="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文道潮黑体" panose="02010600040101010101" charset="-122"/>
                <a:ea typeface="文道潮黑体" panose="02010600040101010101" charset="-122"/>
                <a:cs typeface="文道潮黑体" panose="02010600040101010101" charset="-122"/>
              </a:endParaRPr>
            </a:p>
          </p:txBody>
        </p:sp>
        <p:sp>
          <p:nvSpPr>
            <p:cNvPr id="38" name="任意多边形: 形状 52"/>
            <p:cNvSpPr/>
            <p:nvPr/>
          </p:nvSpPr>
          <p:spPr>
            <a:xfrm>
              <a:off x="46746" y="3027503"/>
              <a:ext cx="1839940" cy="1817070"/>
            </a:xfrm>
            <a:custGeom>
              <a:avLst/>
              <a:gdLst>
                <a:gd name="connsiteX0" fmla="*/ 736656 w 792871"/>
                <a:gd name="connsiteY0" fmla="*/ 0 h 879576"/>
                <a:gd name="connsiteX1" fmla="*/ 566681 w 792871"/>
                <a:gd name="connsiteY1" fmla="*/ 530 h 879576"/>
                <a:gd name="connsiteX2" fmla="*/ 392463 w 792871"/>
                <a:gd name="connsiteY2" fmla="*/ 2652 h 879576"/>
                <a:gd name="connsiteX3" fmla="*/ 215594 w 792871"/>
                <a:gd name="connsiteY3" fmla="*/ 6629 h 879576"/>
                <a:gd name="connsiteX4" fmla="*/ 38194 w 792871"/>
                <a:gd name="connsiteY4" fmla="*/ 12198 h 879576"/>
                <a:gd name="connsiteX5" fmla="*/ 10 w 792871"/>
                <a:gd name="connsiteY5" fmla="*/ 77695 h 879576"/>
                <a:gd name="connsiteX6" fmla="*/ 27587 w 792871"/>
                <a:gd name="connsiteY6" fmla="*/ 820175 h 879576"/>
                <a:gd name="connsiteX7" fmla="*/ 69750 w 792871"/>
                <a:gd name="connsiteY7" fmla="*/ 879573 h 879576"/>
                <a:gd name="connsiteX8" fmla="*/ 243967 w 792871"/>
                <a:gd name="connsiteY8" fmla="*/ 869762 h 879576"/>
                <a:gd name="connsiteX9" fmla="*/ 417920 w 792871"/>
                <a:gd name="connsiteY9" fmla="*/ 862602 h 879576"/>
                <a:gd name="connsiteX10" fmla="*/ 589485 w 792871"/>
                <a:gd name="connsiteY10" fmla="*/ 858360 h 879576"/>
                <a:gd name="connsiteX11" fmla="*/ 756543 w 792871"/>
                <a:gd name="connsiteY11" fmla="*/ 857299 h 879576"/>
                <a:gd name="connsiteX12" fmla="*/ 792872 w 792871"/>
                <a:gd name="connsiteY12" fmla="*/ 796309 h 879576"/>
                <a:gd name="connsiteX13" fmla="*/ 776696 w 792871"/>
                <a:gd name="connsiteY13" fmla="*/ 63376 h 879576"/>
                <a:gd name="connsiteX14" fmla="*/ 736921 w 792871"/>
                <a:gd name="connsiteY14" fmla="*/ 265 h 879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2871" h="879576">
                  <a:moveTo>
                    <a:pt x="736656" y="0"/>
                  </a:moveTo>
                  <a:cubicBezTo>
                    <a:pt x="680970" y="0"/>
                    <a:pt x="624223" y="0"/>
                    <a:pt x="566681" y="530"/>
                  </a:cubicBezTo>
                  <a:cubicBezTo>
                    <a:pt x="509139" y="1061"/>
                    <a:pt x="451066" y="1856"/>
                    <a:pt x="392463" y="2652"/>
                  </a:cubicBezTo>
                  <a:cubicBezTo>
                    <a:pt x="333860" y="3712"/>
                    <a:pt x="274727" y="5038"/>
                    <a:pt x="215594" y="6629"/>
                  </a:cubicBezTo>
                  <a:cubicBezTo>
                    <a:pt x="156461" y="8220"/>
                    <a:pt x="97062" y="10077"/>
                    <a:pt x="38194" y="12198"/>
                  </a:cubicBezTo>
                  <a:cubicBezTo>
                    <a:pt x="4783" y="18827"/>
                    <a:pt x="-256" y="55951"/>
                    <a:pt x="10" y="77695"/>
                  </a:cubicBezTo>
                  <a:lnTo>
                    <a:pt x="27587" y="820175"/>
                  </a:lnTo>
                  <a:cubicBezTo>
                    <a:pt x="30504" y="861807"/>
                    <a:pt x="50923" y="879838"/>
                    <a:pt x="69750" y="879573"/>
                  </a:cubicBezTo>
                  <a:cubicBezTo>
                    <a:pt x="127557" y="875861"/>
                    <a:pt x="185630" y="872414"/>
                    <a:pt x="243967" y="869762"/>
                  </a:cubicBezTo>
                  <a:cubicBezTo>
                    <a:pt x="302040" y="866845"/>
                    <a:pt x="360112" y="864458"/>
                    <a:pt x="417920" y="862602"/>
                  </a:cubicBezTo>
                  <a:cubicBezTo>
                    <a:pt x="475462" y="860746"/>
                    <a:pt x="532739" y="859420"/>
                    <a:pt x="589485" y="858360"/>
                  </a:cubicBezTo>
                  <a:cubicBezTo>
                    <a:pt x="645967" y="857564"/>
                    <a:pt x="701918" y="857034"/>
                    <a:pt x="756543" y="857299"/>
                  </a:cubicBezTo>
                  <a:cubicBezTo>
                    <a:pt x="787568" y="852261"/>
                    <a:pt x="792607" y="816993"/>
                    <a:pt x="792872" y="796309"/>
                  </a:cubicBezTo>
                  <a:lnTo>
                    <a:pt x="776696" y="63376"/>
                  </a:lnTo>
                  <a:cubicBezTo>
                    <a:pt x="774840" y="26782"/>
                    <a:pt x="759195" y="2121"/>
                    <a:pt x="736921" y="265"/>
                  </a:cubicBezTo>
                  <a:close/>
                </a:path>
              </a:pathLst>
            </a:custGeom>
            <a:blipFill rotWithShape="1">
              <a:blip r:embed="rId15"/>
              <a:stretch>
                <a:fillRect/>
              </a:stretch>
            </a:blipFill>
            <a:ln w="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文道潮黑体" panose="02010600040101010101" charset="-122"/>
                <a:ea typeface="文道潮黑体" panose="02010600040101010101" charset="-122"/>
                <a:cs typeface="文道潮黑体" panose="02010600040101010101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3" grpId="0"/>
      <p:bldP spid="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 flipH="1">
            <a:off x="-2" y="0"/>
            <a:ext cx="978467" cy="55920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89940" y="400685"/>
            <a:ext cx="948563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zh-CN" altLang="en-US" sz="280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rPr>
              <a:t>二、守住一条底线：让安全成为德育工作的基本前提</a:t>
            </a:r>
            <a:endParaRPr kumimoji="0" lang="zh-CN" altLang="en-US" sz="2800" i="0" u="none" strike="noStrike" kern="0" cap="none" spc="0" normalizeH="0" baseline="0" noProof="0" dirty="0">
              <a:ln>
                <a:noFill/>
              </a:ln>
              <a:uLnTx/>
              <a:uFillTx/>
              <a:latin typeface="Aa巨龙耸立上下千年" panose="02010600010101010101" charset="-122"/>
              <a:ea typeface="Aa巨龙耸立上下千年" panose="02010600010101010101" charset="-122"/>
              <a:cs typeface="Aa巨龙耸立上下千年" panose="02010600010101010101" charset="-122"/>
              <a:sym typeface="+mn-ea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655955" y="1204595"/>
            <a:ext cx="9060180" cy="1918970"/>
            <a:chOff x="1243" y="1495"/>
            <a:chExt cx="14268" cy="3022"/>
          </a:xfrm>
        </p:grpSpPr>
        <p:sp>
          <p:nvSpPr>
            <p:cNvPr id="10" name="文本框 9"/>
            <p:cNvSpPr txBox="1"/>
            <p:nvPr/>
          </p:nvSpPr>
          <p:spPr>
            <a:xfrm>
              <a:off x="1243" y="1495"/>
              <a:ext cx="1353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en-US" sz="2800" b="1" dirty="0">
                  <a:ln>
                    <a:noFill/>
                  </a:ln>
                  <a:solidFill>
                    <a:srgbClr val="4D4D4D">
                      <a:lumMod val="50000"/>
                    </a:srgbClr>
                  </a:solidFill>
                  <a:effectLst>
                    <a:outerShdw dist="38100" dir="5400000" algn="t" rotWithShape="0">
                      <a:srgbClr val="FFDF01">
                        <a:alpha val="50000"/>
                      </a:srgbClr>
                    </a:outerShdw>
                  </a:effectLst>
                  <a:uLnTx/>
                  <a:uFillTx/>
                  <a:latin typeface="优设字由棒棒体" panose="00020600040101010101" charset="-122"/>
                  <a:ea typeface="优设字由棒棒体" panose="00020600040101010101" charset="-122"/>
                  <a:sym typeface="宋体" panose="02010600030101010101" pitchFamily="2" charset="-122"/>
                </a:rPr>
                <a:t>（一）从“集中提醒”走向“常态守护”</a:t>
              </a:r>
              <a:endParaRPr lang="zh-CN" altLang="en-US" sz="2800" b="1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优设字由棒棒体" panose="00020600040101010101" charset="-122"/>
                <a:ea typeface="优设字由棒棒体" panose="00020600040101010101" charset="-122"/>
                <a:sym typeface="宋体" panose="02010600030101010101" pitchFamily="2" charset="-122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1541" y="2725"/>
              <a:ext cx="13970" cy="1792"/>
              <a:chOff x="1541" y="2725"/>
              <a:chExt cx="13970" cy="1792"/>
            </a:xfrm>
          </p:grpSpPr>
          <p:sp>
            <p:nvSpPr>
              <p:cNvPr id="14" name="文本框 12"/>
              <p:cNvSpPr txBox="1"/>
              <p:nvPr>
                <p:custDataLst>
                  <p:tags r:id="rId2"/>
                </p:custDataLst>
              </p:nvPr>
            </p:nvSpPr>
            <p:spPr>
              <a:xfrm flipH="1">
                <a:off x="1541" y="2725"/>
                <a:ext cx="13971" cy="1792"/>
              </a:xfrm>
              <a:prstGeom prst="roundRect">
                <a:avLst/>
              </a:prstGeom>
              <a:solidFill>
                <a:srgbClr val="AA8E4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80000" tIns="46800" rIns="180000" bIns="46800" numCol="1" spcCol="0" rtlCol="0" fromWordArt="0" anchor="b" anchorCtr="0" forceAA="0" compatLnSpc="1">
                <a:noAutofit/>
              </a:bodyPr>
              <a:lstStyle>
                <a:defPPr>
                  <a:defRPr lang="zh-CN"/>
                </a:defPPr>
                <a:lvl1pPr algn="ctr">
                  <a:defRPr sz="1400" b="1"/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</a:pPr>
                <a:endParaRPr lang="en-US" altLang="zh-CN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1665" y="2842"/>
                <a:ext cx="13116" cy="1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marL="0" indent="406400" algn="just" defTabSz="26670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000">
                    <a:latin typeface="方正粗金陵简体" panose="02000000000000000000" charset="-122"/>
                    <a:ea typeface="方正粗金陵简体" panose="02000000000000000000" charset="-122"/>
                    <a:sym typeface="+mn-ea"/>
                  </a:rPr>
                  <a:t>开学初，学校组织各班围绕交通安全、课间安全、食品安全、防欺凌等内容开展开学安全教育，引导学生重新熟悉校园规则。通过</a:t>
                </a:r>
                <a:r>
                  <a:rPr lang="zh-CN" altLang="en-US" sz="2000">
                    <a:solidFill>
                      <a:srgbClr val="C00000"/>
                    </a:solidFill>
                    <a:latin typeface="方正粗金陵简体" panose="02000000000000000000" charset="-122"/>
                    <a:ea typeface="方正粗金陵简体" panose="02000000000000000000" charset="-122"/>
                    <a:sym typeface="+mn-ea"/>
                  </a:rPr>
                  <a:t>国旗下讲话、主题班会、班级提醒、值周反馈等方式</a:t>
                </a:r>
                <a:r>
                  <a:rPr lang="zh-CN" altLang="en-US" sz="2000">
                    <a:latin typeface="方正粗金陵简体" panose="02000000000000000000" charset="-122"/>
                    <a:ea typeface="方正粗金陵简体" panose="02000000000000000000" charset="-122"/>
                    <a:sym typeface="+mn-ea"/>
                  </a:rPr>
                  <a:t>，把安全教育</a:t>
                </a:r>
                <a:r>
                  <a:rPr lang="zh-CN" altLang="en-US" sz="2000">
                    <a:solidFill>
                      <a:srgbClr val="C00000"/>
                    </a:solidFill>
                    <a:latin typeface="方正粗金陵简体" panose="02000000000000000000" charset="-122"/>
                    <a:ea typeface="方正粗金陵简体" panose="02000000000000000000" charset="-122"/>
                    <a:sym typeface="+mn-ea"/>
                  </a:rPr>
                  <a:t>融入日常管理</a:t>
                </a:r>
                <a:r>
                  <a:rPr lang="zh-CN" altLang="en-US" sz="2000">
                    <a:latin typeface="方正粗金陵简体" panose="02000000000000000000" charset="-122"/>
                    <a:ea typeface="方正粗金陵简体" panose="02000000000000000000" charset="-122"/>
                    <a:sym typeface="+mn-ea"/>
                  </a:rPr>
                  <a:t>。</a:t>
                </a:r>
                <a:endParaRPr lang="zh-CN" altLang="en-US" sz="20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endParaRPr>
              </a:p>
            </p:txBody>
          </p:sp>
        </p:grpSp>
      </p:grpSp>
      <p:grpSp>
        <p:nvGrpSpPr>
          <p:cNvPr id="22" name="组合 21"/>
          <p:cNvGrpSpPr/>
          <p:nvPr/>
        </p:nvGrpSpPr>
        <p:grpSpPr>
          <a:xfrm rot="0">
            <a:off x="845820" y="3408045"/>
            <a:ext cx="8871585" cy="1137920"/>
            <a:chOff x="1541" y="2725"/>
            <a:chExt cx="13971" cy="1792"/>
          </a:xfrm>
        </p:grpSpPr>
        <p:sp>
          <p:nvSpPr>
            <p:cNvPr id="23" name="文本框 12"/>
            <p:cNvSpPr txBox="1"/>
            <p:nvPr>
              <p:custDataLst>
                <p:tags r:id="rId3"/>
              </p:custDataLst>
            </p:nvPr>
          </p:nvSpPr>
          <p:spPr>
            <a:xfrm flipH="1">
              <a:off x="1541" y="2725"/>
              <a:ext cx="13971" cy="1792"/>
            </a:xfrm>
            <a:prstGeom prst="roundRect">
              <a:avLst/>
            </a:prstGeom>
            <a:solidFill>
              <a:srgbClr val="AA8E4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80000" tIns="46800" rIns="180000" bIns="46800" numCol="1" spcCol="0" rtlCol="0" fromWordArt="0" anchor="b" anchorCtr="0" forceAA="0" compatLnSpc="1">
              <a:noAutofit/>
            </a:bodyPr>
            <a:lstStyle>
              <a:defPPr>
                <a:defRPr lang="zh-CN"/>
              </a:defPPr>
              <a:lvl1pPr algn="ctr">
                <a:defRPr sz="1400" b="1"/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lnSpc>
                  <a:spcPct val="120000"/>
                </a:lnSpc>
              </a:pPr>
              <a:endParaRPr lang="en-US" altLang="zh-CN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665" y="2842"/>
              <a:ext cx="13116" cy="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0" indent="406400" algn="just" defTabSz="26670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在日常安全管理中，学校重点关注课间、午间、放学前后等关键时段，提醒学生文明活动、有序通行、按时离校。班主任结合班级实际，引导学生</a:t>
              </a:r>
              <a:r>
                <a:rPr lang="zh-CN" altLang="en-US" sz="200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说清楚“哪些行为有危险”“遇到问题怎样求助”</a:t>
              </a:r>
              <a:r>
                <a:rPr lang="zh-CN" altLang="en-US" sz="20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。</a:t>
              </a:r>
              <a:endParaRPr lang="zh-CN" altLang="en-US" sz="2000"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 rot="0">
            <a:off x="845185" y="4830445"/>
            <a:ext cx="8871585" cy="1137920"/>
            <a:chOff x="1541" y="2725"/>
            <a:chExt cx="13971" cy="1792"/>
          </a:xfrm>
        </p:grpSpPr>
        <p:sp>
          <p:nvSpPr>
            <p:cNvPr id="26" name="文本框 12"/>
            <p:cNvSpPr txBox="1"/>
            <p:nvPr>
              <p:custDataLst>
                <p:tags r:id="rId4"/>
              </p:custDataLst>
            </p:nvPr>
          </p:nvSpPr>
          <p:spPr>
            <a:xfrm flipH="1">
              <a:off x="1541" y="2725"/>
              <a:ext cx="13971" cy="1792"/>
            </a:xfrm>
            <a:prstGeom prst="roundRect">
              <a:avLst/>
            </a:prstGeom>
            <a:solidFill>
              <a:srgbClr val="AA8E4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80000" tIns="46800" rIns="180000" bIns="46800" numCol="1" spcCol="0" rtlCol="0" fromWordArt="0" anchor="b" anchorCtr="0" forceAA="0" compatLnSpc="1">
              <a:noAutofit/>
            </a:bodyPr>
            <a:lstStyle>
              <a:defPPr>
                <a:defRPr lang="zh-CN"/>
              </a:defPPr>
              <a:lvl1pPr algn="ctr">
                <a:defRPr sz="1400" b="1"/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lnSpc>
                  <a:spcPct val="120000"/>
                </a:lnSpc>
              </a:pPr>
              <a:endParaRPr lang="en-US" altLang="zh-CN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665" y="2842"/>
              <a:ext cx="13116" cy="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0" indent="406400" algn="just" defTabSz="26670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加强值周教师、护导教师和班主任的协同巡查。对</a:t>
              </a:r>
              <a:r>
                <a:rPr lang="zh-CN" altLang="en-US" sz="200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校园活动、集会组织、放学管理</a:t>
              </a:r>
              <a:r>
                <a:rPr lang="zh-CN" altLang="en-US" sz="20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中发现的问题，做到发现即提醒、反馈即整改。学校累计开展</a:t>
              </a:r>
              <a:r>
                <a:rPr lang="zh-CN" altLang="en-US" sz="200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安全主题教育5次</a:t>
              </a:r>
              <a:r>
                <a:rPr lang="zh-CN" altLang="en-US" sz="20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，其中</a:t>
              </a:r>
              <a:r>
                <a:rPr lang="zh-CN" altLang="en-US" sz="200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防溺水专题教育3次</a:t>
              </a:r>
              <a:r>
                <a:rPr lang="zh-CN" altLang="en-US" sz="20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。</a:t>
              </a:r>
              <a:endParaRPr lang="zh-CN" altLang="en-US" sz="2000"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</p:txBody>
        </p:sp>
      </p:grpSp>
      <p:pic>
        <p:nvPicPr>
          <p:cNvPr id="62" name="图片 6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3190" y="2181225"/>
            <a:ext cx="3493770" cy="46767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 flipH="1">
            <a:off x="-2" y="0"/>
            <a:ext cx="978467" cy="55920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89940" y="400685"/>
            <a:ext cx="948563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zh-CN" altLang="en-US" sz="280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rPr>
              <a:t>二、守住一条底线：让安全成为德育工作的基本前提</a:t>
            </a:r>
            <a:endParaRPr kumimoji="0" lang="zh-CN" altLang="en-US" sz="2800" i="0" u="none" strike="noStrike" kern="0" cap="none" spc="0" normalizeH="0" baseline="0" noProof="0" dirty="0">
              <a:ln>
                <a:noFill/>
              </a:ln>
              <a:uLnTx/>
              <a:uFillTx/>
              <a:latin typeface="Aa巨龙耸立上下千年" panose="02010600010101010101" charset="-122"/>
              <a:ea typeface="Aa巨龙耸立上下千年" panose="02010600010101010101" charset="-122"/>
              <a:cs typeface="Aa巨龙耸立上下千年" panose="02010600010101010101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55955" y="1204595"/>
            <a:ext cx="85966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800" b="1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优设字由棒棒体" panose="00020600040101010101" charset="-122"/>
                <a:ea typeface="优设字由棒棒体" panose="00020600040101010101" charset="-122"/>
                <a:sym typeface="宋体" panose="02010600030101010101" pitchFamily="2" charset="-122"/>
              </a:rPr>
              <a:t>（二）从“季节风险”入手“抓防溺水”</a:t>
            </a:r>
            <a:endParaRPr lang="zh-CN" altLang="en-US" sz="2800" b="1" dirty="0">
              <a:ln>
                <a:noFill/>
              </a:ln>
              <a:solidFill>
                <a:srgbClr val="4D4D4D">
                  <a:lumMod val="50000"/>
                </a:srgbClr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uLnTx/>
              <a:uFillTx/>
              <a:latin typeface="优设字由棒棒体" panose="00020600040101010101" charset="-122"/>
              <a:ea typeface="优设字由棒棒体" panose="00020600040101010101" charset="-122"/>
              <a:sym typeface="宋体" panose="02010600030101010101" pitchFamily="2" charset="-122"/>
            </a:endParaRPr>
          </a:p>
        </p:txBody>
      </p:sp>
      <p:grpSp>
        <p:nvGrpSpPr>
          <p:cNvPr id="17" name="组合 16"/>
          <p:cNvGrpSpPr/>
          <p:nvPr>
            <p:custDataLst>
              <p:tags r:id="rId2"/>
            </p:custDataLst>
          </p:nvPr>
        </p:nvGrpSpPr>
        <p:grpSpPr>
          <a:xfrm rot="0">
            <a:off x="988060" y="2728595"/>
            <a:ext cx="4870450" cy="1137920"/>
            <a:chOff x="1541" y="2725"/>
            <a:chExt cx="13971" cy="1792"/>
          </a:xfrm>
        </p:grpSpPr>
        <p:sp>
          <p:nvSpPr>
            <p:cNvPr id="14" name="文本框 12"/>
            <p:cNvSpPr txBox="1"/>
            <p:nvPr>
              <p:custDataLst>
                <p:tags r:id="rId3"/>
              </p:custDataLst>
            </p:nvPr>
          </p:nvSpPr>
          <p:spPr>
            <a:xfrm flipH="1">
              <a:off x="1541" y="2725"/>
              <a:ext cx="13971" cy="1792"/>
            </a:xfrm>
            <a:prstGeom prst="roundRect">
              <a:avLst/>
            </a:prstGeom>
            <a:solidFill>
              <a:srgbClr val="AA8E4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80000" tIns="46800" rIns="180000" bIns="46800" numCol="1" spcCol="0" rtlCol="0" fromWordArt="0" anchor="b" anchorCtr="0" forceAA="0" compatLnSpc="1">
              <a:noAutofit/>
            </a:bodyPr>
            <a:lstStyle>
              <a:defPPr>
                <a:defRPr lang="zh-CN"/>
              </a:defPPr>
              <a:lvl1pPr algn="ctr">
                <a:defRPr sz="1400" b="1"/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lnSpc>
                  <a:spcPct val="120000"/>
                </a:lnSpc>
              </a:pPr>
              <a:endParaRPr lang="en-US" altLang="zh-CN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4"/>
              </p:custDataLst>
            </p:nvPr>
          </p:nvSpPr>
          <p:spPr>
            <a:xfrm>
              <a:off x="1665" y="2842"/>
              <a:ext cx="13116" cy="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0" indent="406400" algn="just" defTabSz="26670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学校通过</a:t>
              </a:r>
              <a:r>
                <a:rPr lang="zh-CN" altLang="en-US" sz="200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专题班会、安全提醒、家长告知、学生承诺、班级群推送</a:t>
              </a:r>
              <a:r>
                <a:rPr lang="zh-CN" altLang="en-US" sz="20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等方式，持续强化学生防溺水意识。</a:t>
              </a:r>
              <a:endParaRPr lang="zh-CN" altLang="en-US" sz="2000"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990725" y="2031365"/>
            <a:ext cx="82105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春季后半学期，防溺水成为学校安全工作的重点。</a:t>
            </a:r>
            <a:endParaRPr lang="zh-CN" altLang="en-US" sz="2800" b="1" dirty="0">
              <a:solidFill>
                <a:schemeClr val="accent6">
                  <a:lumMod val="50000"/>
                </a:schemeClr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latin typeface="事事顺利好运无限" panose="02000503000000000000" charset="-122"/>
              <a:ea typeface="事事顺利好运无限" panose="02000503000000000000" charset="-122"/>
              <a:sym typeface="+mn-ea"/>
            </a:endParaRPr>
          </a:p>
        </p:txBody>
      </p:sp>
      <p:grpSp>
        <p:nvGrpSpPr>
          <p:cNvPr id="4" name="组合 3"/>
          <p:cNvGrpSpPr/>
          <p:nvPr>
            <p:custDataLst>
              <p:tags r:id="rId5"/>
            </p:custDataLst>
          </p:nvPr>
        </p:nvGrpSpPr>
        <p:grpSpPr>
          <a:xfrm rot="0">
            <a:off x="988060" y="4187190"/>
            <a:ext cx="4870450" cy="1137920"/>
            <a:chOff x="1541" y="2725"/>
            <a:chExt cx="13971" cy="1792"/>
          </a:xfrm>
        </p:grpSpPr>
        <p:sp>
          <p:nvSpPr>
            <p:cNvPr id="5" name="文本框 12"/>
            <p:cNvSpPr txBox="1"/>
            <p:nvPr>
              <p:custDataLst>
                <p:tags r:id="rId6"/>
              </p:custDataLst>
            </p:nvPr>
          </p:nvSpPr>
          <p:spPr>
            <a:xfrm flipH="1">
              <a:off x="1541" y="2725"/>
              <a:ext cx="13971" cy="1792"/>
            </a:xfrm>
            <a:prstGeom prst="roundRect">
              <a:avLst/>
            </a:prstGeom>
            <a:solidFill>
              <a:srgbClr val="AA8E4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80000" tIns="46800" rIns="180000" bIns="46800" numCol="1" spcCol="0" rtlCol="0" fromWordArt="0" anchor="b" anchorCtr="0" forceAA="0" compatLnSpc="1">
              <a:noAutofit/>
            </a:bodyPr>
            <a:lstStyle>
              <a:defPPr>
                <a:defRPr lang="zh-CN"/>
              </a:defPPr>
              <a:lvl1pPr algn="ctr">
                <a:defRPr sz="1400" b="1"/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lnSpc>
                  <a:spcPct val="120000"/>
                </a:lnSpc>
              </a:pPr>
              <a:endParaRPr lang="en-US" altLang="zh-CN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7"/>
              </p:custDataLst>
            </p:nvPr>
          </p:nvSpPr>
          <p:spPr>
            <a:xfrm>
              <a:off x="1665" y="2842"/>
              <a:ext cx="13116" cy="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0" indent="406400" algn="just" defTabSz="26670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学校特别强调</a:t>
              </a:r>
              <a:r>
                <a:rPr lang="zh-CN" altLang="en-US" sz="200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家长校外监管责任</a:t>
              </a:r>
              <a:r>
                <a:rPr lang="zh-CN" altLang="en-US" sz="20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。防溺水风险大多发生在放学后、周末和假期，单靠学校提醒远远不够。</a:t>
              </a:r>
              <a:endParaRPr lang="zh-CN" altLang="en-US" sz="2000"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</p:txBody>
        </p:sp>
      </p:grpSp>
      <p:pic>
        <p:nvPicPr>
          <p:cNvPr id="31" name="图片 3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043930" y="2867660"/>
            <a:ext cx="836930" cy="80962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7123430" y="2804795"/>
            <a:ext cx="4048125" cy="1060450"/>
            <a:chOff x="11474" y="4505"/>
            <a:chExt cx="6375" cy="1670"/>
          </a:xfrm>
        </p:grpSpPr>
        <p:sp>
          <p:nvSpPr>
            <p:cNvPr id="15" name="圆角矩形 37"/>
            <p:cNvSpPr/>
            <p:nvPr>
              <p:custDataLst>
                <p:tags r:id="rId10"/>
              </p:custDataLst>
            </p:nvPr>
          </p:nvSpPr>
          <p:spPr>
            <a:xfrm>
              <a:off x="11474" y="4505"/>
              <a:ext cx="6375" cy="896"/>
            </a:xfrm>
            <a:prstGeom prst="roundRect">
              <a:avLst>
                <a:gd name="adj" fmla="val 7436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57150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dirty="0">
                  <a:gradFill>
                    <a:gsLst>
                      <a:gs pos="50410">
                        <a:srgbClr val="1F1F1F"/>
                      </a:gs>
                      <a:gs pos="0">
                        <a:srgbClr val="020202"/>
                      </a:gs>
                      <a:gs pos="100000">
                        <a:srgbClr val="424242"/>
                      </a:gs>
                    </a:gsLst>
                    <a:lin ang="5400000" scaled="1"/>
                  </a:gradFill>
                  <a:latin typeface="李白谪仙醉卧惊鸿" panose="02000503000000000000" charset="-122"/>
                  <a:ea typeface="李白谪仙醉卧惊鸿" panose="02000503000000000000" charset="-122"/>
                  <a:cs typeface="Arial Rounded MT Bold" panose="020F0704030504030204" charset="0"/>
                </a:rPr>
                <a:t>远离危险水域</a:t>
              </a:r>
              <a:endParaRPr lang="zh-CN" altLang="en-US" sz="2800" dirty="0">
                <a:gradFill>
                  <a:gsLst>
                    <a:gs pos="50410">
                      <a:srgbClr val="1F1F1F"/>
                    </a:gs>
                    <a:gs pos="0">
                      <a:srgbClr val="020202"/>
                    </a:gs>
                    <a:gs pos="100000">
                      <a:srgbClr val="424242"/>
                    </a:gs>
                  </a:gsLst>
                  <a:lin ang="5400000" scaled="1"/>
                </a:gradFill>
                <a:latin typeface="李白谪仙醉卧惊鸿" panose="02000503000000000000" charset="-122"/>
                <a:ea typeface="李白谪仙醉卧惊鸿" panose="02000503000000000000" charset="-122"/>
                <a:cs typeface="Arial Rounded MT Bold" panose="020F0704030504030204" charset="0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1474" y="5450"/>
              <a:ext cx="637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285750" indent="-285750" algn="just" defTabSz="26670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zh-CN" altLang="en-US" sz="2400">
                  <a:solidFill>
                    <a:srgbClr val="C00000"/>
                  </a:solidFill>
                  <a:latin typeface="Aa巨龙耸立上下千年" panose="02010600010101010101" charset="-122"/>
                  <a:ea typeface="Aa巨龙耸立上下千年" panose="02010600010101010101" charset="-122"/>
                  <a:sym typeface="+mn-ea"/>
                </a:rPr>
                <a:t>指向具体地点、具体行为。</a:t>
              </a:r>
              <a:endParaRPr lang="zh-CN" altLang="en-US" sz="2400">
                <a:solidFill>
                  <a:srgbClr val="C00000"/>
                </a:solidFill>
                <a:latin typeface="Aa巨龙耸立上下千年" panose="02010600010101010101" charset="-122"/>
                <a:ea typeface="Aa巨龙耸立上下千年" panose="02010600010101010101" charset="-122"/>
                <a:sym typeface="+mn-ea"/>
              </a:endParaRPr>
            </a:p>
          </p:txBody>
        </p:sp>
      </p:grpSp>
      <p:pic>
        <p:nvPicPr>
          <p:cNvPr id="12" name="图片 1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043930" y="4351020"/>
            <a:ext cx="836930" cy="80962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6919595" y="4392295"/>
            <a:ext cx="490918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just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 dirty="0">
                <a:gradFill>
                  <a:gsLst>
                    <a:gs pos="50410">
                      <a:srgbClr val="1F1F1F"/>
                    </a:gs>
                    <a:gs pos="0">
                      <a:srgbClr val="020202"/>
                    </a:gs>
                    <a:gs pos="100000">
                      <a:srgbClr val="424242"/>
                    </a:gs>
                  </a:gsLst>
                  <a:lin ang="5400000" scaled="1"/>
                </a:gradFill>
                <a:latin typeface="李白谪仙醉卧惊鸿" panose="02000503000000000000" charset="-122"/>
                <a:ea typeface="李白谪仙醉卧惊鸿" panose="02000503000000000000" charset="-122"/>
                <a:cs typeface="Arial Rounded MT Bold" panose="020F0704030504030204" charset="0"/>
                <a:sym typeface="+mn-ea"/>
              </a:rPr>
              <a:t>引导家长</a:t>
            </a:r>
            <a:endParaRPr lang="zh-CN" altLang="en-US" sz="2400" dirty="0">
              <a:gradFill>
                <a:gsLst>
                  <a:gs pos="50410">
                    <a:srgbClr val="1F1F1F"/>
                  </a:gs>
                  <a:gs pos="0">
                    <a:srgbClr val="020202"/>
                  </a:gs>
                  <a:gs pos="100000">
                    <a:srgbClr val="424242"/>
                  </a:gs>
                </a:gsLst>
                <a:lin ang="5400000" scaled="1"/>
              </a:gradFill>
              <a:latin typeface="李白谪仙醉卧惊鸿" panose="02000503000000000000" charset="-122"/>
              <a:ea typeface="李白谪仙醉卧惊鸿" panose="02000503000000000000" charset="-122"/>
              <a:cs typeface="Arial Rounded MT Bold" panose="020F0704030504030204" charset="0"/>
              <a:sym typeface="+mn-ea"/>
            </a:endParaRPr>
          </a:p>
          <a:p>
            <a:pPr marL="342900" indent="-342900" algn="just" defTabSz="2667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2000">
                <a:solidFill>
                  <a:srgbClr val="C00000"/>
                </a:solidFill>
                <a:latin typeface="Aa巨龙耸立上下千年" panose="02010600010101010101" charset="-122"/>
                <a:ea typeface="Aa巨龙耸立上下千年" panose="02010600010101010101" charset="-122"/>
                <a:sym typeface="+mn-ea"/>
              </a:rPr>
              <a:t>做到知去向、知同伴、知内容、知归时。</a:t>
            </a:r>
            <a:endParaRPr lang="zh-CN" altLang="en-US" sz="140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88060" y="5645785"/>
            <a:ext cx="10193655" cy="5060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just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在教育方式上，注意避免“讲过就算”，努力把防护网织得更密。</a:t>
            </a:r>
            <a:endParaRPr lang="zh-CN" altLang="en-US" sz="2800" b="1" dirty="0">
              <a:solidFill>
                <a:schemeClr val="accent6">
                  <a:lumMod val="50000"/>
                </a:schemeClr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latin typeface="事事顺利好运无限" panose="02000503000000000000" charset="-122"/>
              <a:ea typeface="事事顺利好运无限" panose="02000503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3" grpId="0"/>
      <p:bldP spid="3" grpId="1"/>
      <p:bldP spid="13" grpId="0"/>
      <p:bldP spid="13" grpId="1"/>
      <p:bldP spid="19" grpId="0"/>
      <p:bldP spid="1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 flipH="1">
            <a:off x="-2" y="0"/>
            <a:ext cx="978467" cy="55920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89940" y="400685"/>
            <a:ext cx="948563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zh-CN" altLang="en-US" sz="280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a巨龙耸立上下千年" panose="02010600010101010101" charset="-122"/>
                <a:ea typeface="Aa巨龙耸立上下千年" panose="02010600010101010101" charset="-122"/>
                <a:cs typeface="Aa巨龙耸立上下千年" panose="02010600010101010101" charset="-122"/>
                <a:sym typeface="+mn-ea"/>
              </a:rPr>
              <a:t>二、守住一条底线：让安全成为德育工作的基本前提</a:t>
            </a:r>
            <a:endParaRPr kumimoji="0" lang="zh-CN" altLang="en-US" sz="2800" i="0" u="none" strike="noStrike" kern="0" cap="none" spc="0" normalizeH="0" baseline="0" noProof="0" dirty="0">
              <a:ln>
                <a:noFill/>
              </a:ln>
              <a:uLnTx/>
              <a:uFillTx/>
              <a:latin typeface="Aa巨龙耸立上下千年" panose="02010600010101010101" charset="-122"/>
              <a:ea typeface="Aa巨龙耸立上下千年" panose="02010600010101010101" charset="-122"/>
              <a:cs typeface="Aa巨龙耸立上下千年" panose="02010600010101010101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55955" y="1204595"/>
            <a:ext cx="85966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800" b="1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uLnTx/>
                <a:uFillTx/>
                <a:latin typeface="优设字由棒棒体" panose="00020600040101010101" charset="-122"/>
                <a:ea typeface="优设字由棒棒体" panose="00020600040101010101" charset="-122"/>
                <a:sym typeface="宋体" panose="02010600030101010101" pitchFamily="2" charset="-122"/>
              </a:rPr>
              <a:t>（三）从“事后处理”前移到“前端预防”</a:t>
            </a:r>
            <a:endParaRPr lang="zh-CN" altLang="en-US" sz="2800" b="1" dirty="0">
              <a:ln>
                <a:noFill/>
              </a:ln>
              <a:solidFill>
                <a:srgbClr val="4D4D4D">
                  <a:lumMod val="50000"/>
                </a:srgbClr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uLnTx/>
              <a:uFillTx/>
              <a:latin typeface="优设字由棒棒体" panose="00020600040101010101" charset="-122"/>
              <a:ea typeface="优设字由棒棒体" panose="00020600040101010101" charset="-122"/>
              <a:sym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4350" y="2031365"/>
            <a:ext cx="112007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安全稳定还包括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学生矛盾</a:t>
            </a:r>
            <a:r>
              <a:rPr lang="zh-CN" alt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、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同伴关系</a:t>
            </a:r>
            <a:r>
              <a:rPr lang="zh-CN" alt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、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心理波动</a:t>
            </a:r>
            <a:r>
              <a:rPr lang="zh-CN" alt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和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行为偏差</a:t>
            </a:r>
            <a:r>
              <a:rPr lang="zh-CN" alt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等问题。</a:t>
            </a:r>
            <a:endParaRPr lang="zh-CN" altLang="en-US" sz="2800" b="1" dirty="0">
              <a:solidFill>
                <a:schemeClr val="accent6">
                  <a:lumMod val="50000"/>
                </a:schemeClr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latin typeface="事事顺利好运无限" panose="02000503000000000000" charset="-122"/>
              <a:ea typeface="事事顺利好运无限" panose="02000503000000000000" charset="-122"/>
              <a:sym typeface="+mn-ea"/>
            </a:endParaRPr>
          </a:p>
        </p:txBody>
      </p:sp>
      <p:grpSp>
        <p:nvGrpSpPr>
          <p:cNvPr id="89" name="组合 88"/>
          <p:cNvGrpSpPr/>
          <p:nvPr>
            <p:custDataLst>
              <p:tags r:id="rId2"/>
            </p:custDataLst>
          </p:nvPr>
        </p:nvGrpSpPr>
        <p:grpSpPr>
          <a:xfrm rot="0">
            <a:off x="8206105" y="4334510"/>
            <a:ext cx="2511425" cy="2172970"/>
            <a:chOff x="2199" y="3081"/>
            <a:chExt cx="14804" cy="13040"/>
          </a:xfrm>
        </p:grpSpPr>
        <p:sp>
          <p:nvSpPr>
            <p:cNvPr id="90" name="任意多边形 89"/>
            <p:cNvSpPr/>
            <p:nvPr userDrawn="1">
              <p:custDataLst>
                <p:tags r:id="rId3"/>
              </p:custDataLst>
            </p:nvPr>
          </p:nvSpPr>
          <p:spPr>
            <a:xfrm>
              <a:off x="3334" y="3081"/>
              <a:ext cx="12082" cy="12643"/>
            </a:xfrm>
            <a:custGeom>
              <a:avLst/>
              <a:gdLst>
                <a:gd name="connsiteX0" fmla="*/ 0 w 8026"/>
                <a:gd name="connsiteY0" fmla="*/ 4425 h 8399"/>
                <a:gd name="connsiteX1" fmla="*/ 4050 w 8026"/>
                <a:gd name="connsiteY1" fmla="*/ 0 h 8399"/>
                <a:gd name="connsiteX2" fmla="*/ 8025 w 8026"/>
                <a:gd name="connsiteY2" fmla="*/ 4050 h 8399"/>
                <a:gd name="connsiteX3" fmla="*/ 3450 w 8026"/>
                <a:gd name="connsiteY3" fmla="*/ 8399 h 8399"/>
                <a:gd name="connsiteX4" fmla="*/ 0 w 8026"/>
                <a:gd name="connsiteY4" fmla="*/ 4425 h 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27" h="8399">
                  <a:moveTo>
                    <a:pt x="0" y="4425"/>
                  </a:moveTo>
                  <a:cubicBezTo>
                    <a:pt x="0" y="2200"/>
                    <a:pt x="1838" y="0"/>
                    <a:pt x="4050" y="0"/>
                  </a:cubicBezTo>
                  <a:cubicBezTo>
                    <a:pt x="6261" y="0"/>
                    <a:pt x="7950" y="1661"/>
                    <a:pt x="8025" y="4050"/>
                  </a:cubicBezTo>
                  <a:cubicBezTo>
                    <a:pt x="8100" y="6439"/>
                    <a:pt x="5661" y="8399"/>
                    <a:pt x="3450" y="8399"/>
                  </a:cubicBezTo>
                  <a:cubicBezTo>
                    <a:pt x="1238" y="8399"/>
                    <a:pt x="0" y="6650"/>
                    <a:pt x="0" y="4425"/>
                  </a:cubicBezTo>
                  <a:close/>
                </a:path>
              </a:pathLst>
            </a:custGeom>
            <a:solidFill>
              <a:srgbClr val="4A9072">
                <a:lumMod val="60000"/>
                <a:lumOff val="40000"/>
              </a:srgbClr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91" name="任意多边形 90"/>
            <p:cNvSpPr/>
            <p:nvPr userDrawn="1">
              <p:custDataLst>
                <p:tags r:id="rId4"/>
              </p:custDataLst>
            </p:nvPr>
          </p:nvSpPr>
          <p:spPr>
            <a:xfrm>
              <a:off x="4392" y="3539"/>
              <a:ext cx="12421" cy="12583"/>
            </a:xfrm>
            <a:custGeom>
              <a:avLst/>
              <a:gdLst>
                <a:gd name="connsiteX0" fmla="*/ 2 w 8252"/>
                <a:gd name="connsiteY0" fmla="*/ 4204 h 8359"/>
                <a:gd name="connsiteX1" fmla="*/ 4223 w 8252"/>
                <a:gd name="connsiteY1" fmla="*/ 0 h 8359"/>
                <a:gd name="connsiteX2" fmla="*/ 8252 w 8252"/>
                <a:gd name="connsiteY2" fmla="*/ 3681 h 8359"/>
                <a:gd name="connsiteX3" fmla="*/ 3559 w 8252"/>
                <a:gd name="connsiteY3" fmla="*/ 8359 h 8359"/>
                <a:gd name="connsiteX4" fmla="*/ 2 w 8252"/>
                <a:gd name="connsiteY4" fmla="*/ 4204 h 8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2" h="8359">
                  <a:moveTo>
                    <a:pt x="2" y="4204"/>
                  </a:moveTo>
                  <a:cubicBezTo>
                    <a:pt x="2" y="1979"/>
                    <a:pt x="2011" y="0"/>
                    <a:pt x="4223" y="0"/>
                  </a:cubicBezTo>
                  <a:cubicBezTo>
                    <a:pt x="6434" y="0"/>
                    <a:pt x="8275" y="1362"/>
                    <a:pt x="8252" y="3681"/>
                  </a:cubicBezTo>
                  <a:cubicBezTo>
                    <a:pt x="8229" y="6000"/>
                    <a:pt x="5770" y="8359"/>
                    <a:pt x="3559" y="8359"/>
                  </a:cubicBezTo>
                  <a:cubicBezTo>
                    <a:pt x="1347" y="8359"/>
                    <a:pt x="-58" y="6504"/>
                    <a:pt x="2" y="4204"/>
                  </a:cubicBezTo>
                  <a:close/>
                </a:path>
              </a:pathLst>
            </a:custGeom>
            <a:solidFill>
              <a:srgbClr val="D2B678">
                <a:lumMod val="60000"/>
                <a:lumOff val="40000"/>
              </a:srgbClr>
            </a:solidFill>
            <a:ln w="31750">
              <a:noFill/>
              <a:prstDash val="dash"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pic>
          <p:nvPicPr>
            <p:cNvPr id="92" name="图片 91" descr="E:/设计图片素材/8117526_.jpg8117526_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 cstate="email"/>
            <a:srcRect l="12784" r="12784"/>
            <a:stretch>
              <a:fillRect/>
            </a:stretch>
          </p:blipFill>
          <p:spPr>
            <a:xfrm>
              <a:off x="3909" y="3376"/>
              <a:ext cx="12442" cy="12538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266" h="8329">
                  <a:moveTo>
                    <a:pt x="4057" y="0"/>
                  </a:moveTo>
                  <a:cubicBezTo>
                    <a:pt x="6268" y="0"/>
                    <a:pt x="8142" y="1378"/>
                    <a:pt x="8262" y="3802"/>
                  </a:cubicBezTo>
                  <a:cubicBezTo>
                    <a:pt x="8382" y="6226"/>
                    <a:pt x="5778" y="8591"/>
                    <a:pt x="3282" y="8306"/>
                  </a:cubicBezTo>
                  <a:cubicBezTo>
                    <a:pt x="1082" y="8054"/>
                    <a:pt x="-58" y="6376"/>
                    <a:pt x="2" y="4076"/>
                  </a:cubicBezTo>
                  <a:cubicBezTo>
                    <a:pt x="2" y="1851"/>
                    <a:pt x="1845" y="0"/>
                    <a:pt x="4057" y="0"/>
                  </a:cubicBezTo>
                  <a:close/>
                </a:path>
              </a:pathLst>
            </a:custGeom>
            <a:ln>
              <a:noFill/>
            </a:ln>
          </p:spPr>
        </p:pic>
        <p:sp>
          <p:nvSpPr>
            <p:cNvPr id="93" name="任意多边形 92"/>
            <p:cNvSpPr/>
            <p:nvPr userDrawn="1">
              <p:custDataLst>
                <p:tags r:id="rId7"/>
              </p:custDataLst>
            </p:nvPr>
          </p:nvSpPr>
          <p:spPr>
            <a:xfrm>
              <a:off x="3063" y="3432"/>
              <a:ext cx="1567" cy="2914"/>
            </a:xfrm>
            <a:custGeom>
              <a:avLst/>
              <a:gdLst>
                <a:gd name="connsiteX0" fmla="*/ 4 w 1041"/>
                <a:gd name="connsiteY0" fmla="*/ 1679 h 1936"/>
                <a:gd name="connsiteX1" fmla="*/ 119 w 1041"/>
                <a:gd name="connsiteY1" fmla="*/ 829 h 1936"/>
                <a:gd name="connsiteX2" fmla="*/ 719 w 1041"/>
                <a:gd name="connsiteY2" fmla="*/ 19 h 1936"/>
                <a:gd name="connsiteX3" fmla="*/ 1009 w 1041"/>
                <a:gd name="connsiteY3" fmla="*/ 318 h 1936"/>
                <a:gd name="connsiteX4" fmla="*/ 569 w 1041"/>
                <a:gd name="connsiteY4" fmla="*/ 844 h 1936"/>
                <a:gd name="connsiteX5" fmla="*/ 321 w 1041"/>
                <a:gd name="connsiteY5" fmla="*/ 1506 h 1936"/>
                <a:gd name="connsiteX6" fmla="*/ 247 w 1041"/>
                <a:gd name="connsiteY6" fmla="*/ 1896 h 1936"/>
                <a:gd name="connsiteX7" fmla="*/ 4 w 1041"/>
                <a:gd name="connsiteY7" fmla="*/ 1679 h 1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1" h="1936">
                  <a:moveTo>
                    <a:pt x="4" y="1679"/>
                  </a:moveTo>
                  <a:cubicBezTo>
                    <a:pt x="-2" y="1449"/>
                    <a:pt x="-21" y="1189"/>
                    <a:pt x="119" y="829"/>
                  </a:cubicBezTo>
                  <a:cubicBezTo>
                    <a:pt x="259" y="469"/>
                    <a:pt x="494" y="110"/>
                    <a:pt x="719" y="19"/>
                  </a:cubicBezTo>
                  <a:cubicBezTo>
                    <a:pt x="944" y="-72"/>
                    <a:pt x="1114" y="182"/>
                    <a:pt x="1009" y="318"/>
                  </a:cubicBezTo>
                  <a:cubicBezTo>
                    <a:pt x="904" y="454"/>
                    <a:pt x="725" y="528"/>
                    <a:pt x="569" y="844"/>
                  </a:cubicBezTo>
                  <a:cubicBezTo>
                    <a:pt x="460" y="1048"/>
                    <a:pt x="371" y="1331"/>
                    <a:pt x="321" y="1506"/>
                  </a:cubicBezTo>
                  <a:cubicBezTo>
                    <a:pt x="271" y="1681"/>
                    <a:pt x="307" y="1807"/>
                    <a:pt x="247" y="1896"/>
                  </a:cubicBezTo>
                  <a:cubicBezTo>
                    <a:pt x="187" y="1985"/>
                    <a:pt x="35" y="1930"/>
                    <a:pt x="4" y="1679"/>
                  </a:cubicBezTo>
                  <a:close/>
                </a:path>
              </a:pathLst>
            </a:custGeom>
            <a:solidFill>
              <a:srgbClr val="4A9072">
                <a:lumMod val="60000"/>
                <a:lumOff val="40000"/>
              </a:srgbClr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94" name="任意多边形 93"/>
            <p:cNvSpPr/>
            <p:nvPr userDrawn="1">
              <p:custDataLst>
                <p:tags r:id="rId8"/>
              </p:custDataLst>
            </p:nvPr>
          </p:nvSpPr>
          <p:spPr>
            <a:xfrm>
              <a:off x="2199" y="3415"/>
              <a:ext cx="692" cy="1943"/>
            </a:xfrm>
            <a:custGeom>
              <a:avLst/>
              <a:gdLst>
                <a:gd name="connsiteX0" fmla="*/ 163 w 460"/>
                <a:gd name="connsiteY0" fmla="*/ 1164 h 1290"/>
                <a:gd name="connsiteX1" fmla="*/ 5 w 460"/>
                <a:gd name="connsiteY1" fmla="*/ 682 h 1290"/>
                <a:gd name="connsiteX2" fmla="*/ 83 w 460"/>
                <a:gd name="connsiteY2" fmla="*/ 99 h 1290"/>
                <a:gd name="connsiteX3" fmla="*/ 358 w 460"/>
                <a:gd name="connsiteY3" fmla="*/ 39 h 1290"/>
                <a:gd name="connsiteX4" fmla="*/ 458 w 460"/>
                <a:gd name="connsiteY4" fmla="*/ 289 h 1290"/>
                <a:gd name="connsiteX5" fmla="*/ 372 w 460"/>
                <a:gd name="connsiteY5" fmla="*/ 690 h 1290"/>
                <a:gd name="connsiteX6" fmla="*/ 386 w 460"/>
                <a:gd name="connsiteY6" fmla="*/ 991 h 1290"/>
                <a:gd name="connsiteX7" fmla="*/ 371 w 460"/>
                <a:gd name="connsiteY7" fmla="*/ 1282 h 1290"/>
                <a:gd name="connsiteX8" fmla="*/ 163 w 460"/>
                <a:gd name="connsiteY8" fmla="*/ 1164 h 1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0" h="1291">
                  <a:moveTo>
                    <a:pt x="163" y="1164"/>
                  </a:moveTo>
                  <a:cubicBezTo>
                    <a:pt x="95" y="1049"/>
                    <a:pt x="23" y="894"/>
                    <a:pt x="5" y="682"/>
                  </a:cubicBezTo>
                  <a:cubicBezTo>
                    <a:pt x="-13" y="470"/>
                    <a:pt x="16" y="232"/>
                    <a:pt x="83" y="99"/>
                  </a:cubicBezTo>
                  <a:cubicBezTo>
                    <a:pt x="150" y="-34"/>
                    <a:pt x="278" y="-11"/>
                    <a:pt x="358" y="39"/>
                  </a:cubicBezTo>
                  <a:cubicBezTo>
                    <a:pt x="438" y="89"/>
                    <a:pt x="469" y="178"/>
                    <a:pt x="458" y="289"/>
                  </a:cubicBezTo>
                  <a:cubicBezTo>
                    <a:pt x="447" y="400"/>
                    <a:pt x="381" y="537"/>
                    <a:pt x="372" y="690"/>
                  </a:cubicBezTo>
                  <a:cubicBezTo>
                    <a:pt x="363" y="843"/>
                    <a:pt x="360" y="868"/>
                    <a:pt x="386" y="991"/>
                  </a:cubicBezTo>
                  <a:cubicBezTo>
                    <a:pt x="412" y="1114"/>
                    <a:pt x="446" y="1257"/>
                    <a:pt x="371" y="1282"/>
                  </a:cubicBezTo>
                  <a:cubicBezTo>
                    <a:pt x="296" y="1307"/>
                    <a:pt x="231" y="1279"/>
                    <a:pt x="163" y="1164"/>
                  </a:cubicBezTo>
                  <a:close/>
                </a:path>
              </a:pathLst>
            </a:custGeom>
            <a:solidFill>
              <a:srgbClr val="4A9072">
                <a:lumMod val="60000"/>
                <a:lumOff val="40000"/>
              </a:srgbClr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95" name="任意多边形 94"/>
            <p:cNvSpPr/>
            <p:nvPr>
              <p:custDataLst>
                <p:tags r:id="rId9"/>
              </p:custDataLst>
            </p:nvPr>
          </p:nvSpPr>
          <p:spPr>
            <a:xfrm>
              <a:off x="14487" y="12804"/>
              <a:ext cx="1127" cy="1283"/>
            </a:xfrm>
            <a:custGeom>
              <a:avLst/>
              <a:gdLst>
                <a:gd name="connsiteX0" fmla="*/ 1015 w 2365"/>
                <a:gd name="connsiteY0" fmla="*/ 910 h 3755"/>
                <a:gd name="connsiteX1" fmla="*/ 585 w 2365"/>
                <a:gd name="connsiteY1" fmla="*/ 320 h 3755"/>
                <a:gd name="connsiteX2" fmla="*/ 105 w 2365"/>
                <a:gd name="connsiteY2" fmla="*/ 365 h 3755"/>
                <a:gd name="connsiteX3" fmla="*/ 11 w 2365"/>
                <a:gd name="connsiteY3" fmla="*/ 1153 h 3755"/>
                <a:gd name="connsiteX4" fmla="*/ 337 w 2365"/>
                <a:gd name="connsiteY4" fmla="*/ 2748 h 3755"/>
                <a:gd name="connsiteX5" fmla="*/ 741 w 2365"/>
                <a:gd name="connsiteY5" fmla="*/ 3490 h 3755"/>
                <a:gd name="connsiteX6" fmla="*/ 1264 w 2365"/>
                <a:gd name="connsiteY6" fmla="*/ 3729 h 3755"/>
                <a:gd name="connsiteX7" fmla="*/ 1826 w 2365"/>
                <a:gd name="connsiteY7" fmla="*/ 3000 h 3755"/>
                <a:gd name="connsiteX8" fmla="*/ 2156 w 2365"/>
                <a:gd name="connsiteY8" fmla="*/ 2054 h 3755"/>
                <a:gd name="connsiteX9" fmla="*/ 2359 w 2365"/>
                <a:gd name="connsiteY9" fmla="*/ 615 h 3755"/>
                <a:gd name="connsiteX10" fmla="*/ 1945 w 2365"/>
                <a:gd name="connsiteY10" fmla="*/ 1 h 3755"/>
                <a:gd name="connsiteX11" fmla="*/ 1298 w 2365"/>
                <a:gd name="connsiteY11" fmla="*/ 412 h 3755"/>
                <a:gd name="connsiteX12" fmla="*/ 1015 w 2365"/>
                <a:gd name="connsiteY12" fmla="*/ 910 h 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66" h="3756">
                  <a:moveTo>
                    <a:pt x="1015" y="910"/>
                  </a:moveTo>
                  <a:cubicBezTo>
                    <a:pt x="937" y="854"/>
                    <a:pt x="770" y="430"/>
                    <a:pt x="585" y="320"/>
                  </a:cubicBezTo>
                  <a:cubicBezTo>
                    <a:pt x="400" y="210"/>
                    <a:pt x="173" y="242"/>
                    <a:pt x="105" y="365"/>
                  </a:cubicBezTo>
                  <a:cubicBezTo>
                    <a:pt x="37" y="488"/>
                    <a:pt x="-25" y="678"/>
                    <a:pt x="11" y="1153"/>
                  </a:cubicBezTo>
                  <a:cubicBezTo>
                    <a:pt x="47" y="1628"/>
                    <a:pt x="186" y="2382"/>
                    <a:pt x="337" y="2748"/>
                  </a:cubicBezTo>
                  <a:cubicBezTo>
                    <a:pt x="488" y="3114"/>
                    <a:pt x="617" y="3272"/>
                    <a:pt x="741" y="3490"/>
                  </a:cubicBezTo>
                  <a:cubicBezTo>
                    <a:pt x="865" y="3708"/>
                    <a:pt x="1041" y="3808"/>
                    <a:pt x="1264" y="3729"/>
                  </a:cubicBezTo>
                  <a:cubicBezTo>
                    <a:pt x="1487" y="3650"/>
                    <a:pt x="1661" y="3317"/>
                    <a:pt x="1826" y="3000"/>
                  </a:cubicBezTo>
                  <a:cubicBezTo>
                    <a:pt x="1991" y="2683"/>
                    <a:pt x="1992" y="2521"/>
                    <a:pt x="2156" y="2054"/>
                  </a:cubicBezTo>
                  <a:cubicBezTo>
                    <a:pt x="2320" y="1587"/>
                    <a:pt x="2390" y="1023"/>
                    <a:pt x="2359" y="615"/>
                  </a:cubicBezTo>
                  <a:cubicBezTo>
                    <a:pt x="2328" y="207"/>
                    <a:pt x="2173" y="20"/>
                    <a:pt x="1945" y="1"/>
                  </a:cubicBezTo>
                  <a:cubicBezTo>
                    <a:pt x="1717" y="-18"/>
                    <a:pt x="1458" y="217"/>
                    <a:pt x="1298" y="412"/>
                  </a:cubicBezTo>
                  <a:cubicBezTo>
                    <a:pt x="1138" y="607"/>
                    <a:pt x="1090" y="809"/>
                    <a:pt x="1015" y="910"/>
                  </a:cubicBezTo>
                  <a:close/>
                </a:path>
              </a:pathLst>
            </a:custGeom>
            <a:solidFill>
              <a:srgbClr val="D2B678">
                <a:lumMod val="60000"/>
                <a:lumOff val="40000"/>
              </a:srgbClr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96" name="任意多边形 95"/>
            <p:cNvSpPr/>
            <p:nvPr>
              <p:custDataLst>
                <p:tags r:id="rId10"/>
              </p:custDataLst>
            </p:nvPr>
          </p:nvSpPr>
          <p:spPr>
            <a:xfrm>
              <a:off x="14703" y="13072"/>
              <a:ext cx="137" cy="406"/>
            </a:xfrm>
            <a:custGeom>
              <a:avLst/>
              <a:gdLst>
                <a:gd name="connsiteX0" fmla="*/ 22 w 403"/>
                <a:gd name="connsiteY0" fmla="*/ 173 h 1192"/>
                <a:gd name="connsiteX1" fmla="*/ 0 w 403"/>
                <a:gd name="connsiteY1" fmla="*/ 622 h 1192"/>
                <a:gd name="connsiteX2" fmla="*/ 102 w 403"/>
                <a:gd name="connsiteY2" fmla="*/ 1130 h 1192"/>
                <a:gd name="connsiteX3" fmla="*/ 372 w 403"/>
                <a:gd name="connsiteY3" fmla="*/ 1123 h 1192"/>
                <a:gd name="connsiteX4" fmla="*/ 369 w 403"/>
                <a:gd name="connsiteY4" fmla="*/ 885 h 1192"/>
                <a:gd name="connsiteX5" fmla="*/ 297 w 403"/>
                <a:gd name="connsiteY5" fmla="*/ 515 h 1192"/>
                <a:gd name="connsiteX6" fmla="*/ 238 w 403"/>
                <a:gd name="connsiteY6" fmla="*/ 90 h 1192"/>
                <a:gd name="connsiteX7" fmla="*/ 109 w 403"/>
                <a:gd name="connsiteY7" fmla="*/ 5 h 1192"/>
                <a:gd name="connsiteX8" fmla="*/ 22 w 403"/>
                <a:gd name="connsiteY8" fmla="*/ 173 h 1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3" h="1192">
                  <a:moveTo>
                    <a:pt x="22" y="173"/>
                  </a:moveTo>
                  <a:cubicBezTo>
                    <a:pt x="14" y="289"/>
                    <a:pt x="-3" y="442"/>
                    <a:pt x="0" y="622"/>
                  </a:cubicBezTo>
                  <a:cubicBezTo>
                    <a:pt x="3" y="802"/>
                    <a:pt x="27" y="1017"/>
                    <a:pt x="102" y="1130"/>
                  </a:cubicBezTo>
                  <a:cubicBezTo>
                    <a:pt x="177" y="1243"/>
                    <a:pt x="318" y="1178"/>
                    <a:pt x="372" y="1123"/>
                  </a:cubicBezTo>
                  <a:cubicBezTo>
                    <a:pt x="426" y="1068"/>
                    <a:pt x="398" y="984"/>
                    <a:pt x="369" y="885"/>
                  </a:cubicBezTo>
                  <a:cubicBezTo>
                    <a:pt x="340" y="786"/>
                    <a:pt x="323" y="671"/>
                    <a:pt x="297" y="515"/>
                  </a:cubicBezTo>
                  <a:cubicBezTo>
                    <a:pt x="271" y="359"/>
                    <a:pt x="276" y="192"/>
                    <a:pt x="238" y="90"/>
                  </a:cubicBezTo>
                  <a:cubicBezTo>
                    <a:pt x="200" y="-12"/>
                    <a:pt x="137" y="-4"/>
                    <a:pt x="109" y="5"/>
                  </a:cubicBezTo>
                  <a:cubicBezTo>
                    <a:pt x="81" y="14"/>
                    <a:pt x="41" y="71"/>
                    <a:pt x="22" y="1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97" name="任意多边形 96"/>
            <p:cNvSpPr/>
            <p:nvPr>
              <p:custDataLst>
                <p:tags r:id="rId11"/>
              </p:custDataLst>
            </p:nvPr>
          </p:nvSpPr>
          <p:spPr>
            <a:xfrm>
              <a:off x="14814" y="13629"/>
              <a:ext cx="98" cy="158"/>
            </a:xfrm>
            <a:custGeom>
              <a:avLst/>
              <a:gdLst>
                <a:gd name="connsiteX0" fmla="*/ 4 w 284"/>
                <a:gd name="connsiteY0" fmla="*/ 152 h 463"/>
                <a:gd name="connsiteX1" fmla="*/ 23 w 284"/>
                <a:gd name="connsiteY1" fmla="*/ 365 h 463"/>
                <a:gd name="connsiteX2" fmla="*/ 173 w 284"/>
                <a:gd name="connsiteY2" fmla="*/ 463 h 463"/>
                <a:gd name="connsiteX3" fmla="*/ 284 w 284"/>
                <a:gd name="connsiteY3" fmla="*/ 320 h 463"/>
                <a:gd name="connsiteX4" fmla="*/ 203 w 284"/>
                <a:gd name="connsiteY4" fmla="*/ 95 h 463"/>
                <a:gd name="connsiteX5" fmla="*/ 79 w 284"/>
                <a:gd name="connsiteY5" fmla="*/ 2 h 463"/>
                <a:gd name="connsiteX6" fmla="*/ 4 w 284"/>
                <a:gd name="connsiteY6" fmla="*/ 152 h 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" h="463">
                  <a:moveTo>
                    <a:pt x="4" y="152"/>
                  </a:moveTo>
                  <a:cubicBezTo>
                    <a:pt x="-7" y="225"/>
                    <a:pt x="5" y="317"/>
                    <a:pt x="23" y="365"/>
                  </a:cubicBezTo>
                  <a:cubicBezTo>
                    <a:pt x="41" y="413"/>
                    <a:pt x="105" y="470"/>
                    <a:pt x="173" y="463"/>
                  </a:cubicBezTo>
                  <a:cubicBezTo>
                    <a:pt x="241" y="456"/>
                    <a:pt x="278" y="394"/>
                    <a:pt x="284" y="320"/>
                  </a:cubicBezTo>
                  <a:cubicBezTo>
                    <a:pt x="290" y="246"/>
                    <a:pt x="244" y="159"/>
                    <a:pt x="203" y="95"/>
                  </a:cubicBezTo>
                  <a:cubicBezTo>
                    <a:pt x="162" y="31"/>
                    <a:pt x="119" y="-9"/>
                    <a:pt x="79" y="2"/>
                  </a:cubicBezTo>
                  <a:cubicBezTo>
                    <a:pt x="39" y="13"/>
                    <a:pt x="15" y="79"/>
                    <a:pt x="4" y="1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98" name="任意多边形 97"/>
            <p:cNvSpPr/>
            <p:nvPr>
              <p:custDataLst>
                <p:tags r:id="rId12"/>
              </p:custDataLst>
            </p:nvPr>
          </p:nvSpPr>
          <p:spPr>
            <a:xfrm rot="2700000">
              <a:off x="16212" y="11995"/>
              <a:ext cx="677" cy="906"/>
            </a:xfrm>
            <a:custGeom>
              <a:avLst/>
              <a:gdLst>
                <a:gd name="connsiteX0" fmla="*/ 1015 w 2365"/>
                <a:gd name="connsiteY0" fmla="*/ 910 h 3755"/>
                <a:gd name="connsiteX1" fmla="*/ 585 w 2365"/>
                <a:gd name="connsiteY1" fmla="*/ 320 h 3755"/>
                <a:gd name="connsiteX2" fmla="*/ 105 w 2365"/>
                <a:gd name="connsiteY2" fmla="*/ 365 h 3755"/>
                <a:gd name="connsiteX3" fmla="*/ 11 w 2365"/>
                <a:gd name="connsiteY3" fmla="*/ 1153 h 3755"/>
                <a:gd name="connsiteX4" fmla="*/ 337 w 2365"/>
                <a:gd name="connsiteY4" fmla="*/ 2748 h 3755"/>
                <a:gd name="connsiteX5" fmla="*/ 741 w 2365"/>
                <a:gd name="connsiteY5" fmla="*/ 3490 h 3755"/>
                <a:gd name="connsiteX6" fmla="*/ 1264 w 2365"/>
                <a:gd name="connsiteY6" fmla="*/ 3729 h 3755"/>
                <a:gd name="connsiteX7" fmla="*/ 1826 w 2365"/>
                <a:gd name="connsiteY7" fmla="*/ 3000 h 3755"/>
                <a:gd name="connsiteX8" fmla="*/ 2156 w 2365"/>
                <a:gd name="connsiteY8" fmla="*/ 2054 h 3755"/>
                <a:gd name="connsiteX9" fmla="*/ 2359 w 2365"/>
                <a:gd name="connsiteY9" fmla="*/ 615 h 3755"/>
                <a:gd name="connsiteX10" fmla="*/ 1945 w 2365"/>
                <a:gd name="connsiteY10" fmla="*/ 1 h 3755"/>
                <a:gd name="connsiteX11" fmla="*/ 1298 w 2365"/>
                <a:gd name="connsiteY11" fmla="*/ 412 h 3755"/>
                <a:gd name="connsiteX12" fmla="*/ 1015 w 2365"/>
                <a:gd name="connsiteY12" fmla="*/ 910 h 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66" h="3756">
                  <a:moveTo>
                    <a:pt x="1015" y="910"/>
                  </a:moveTo>
                  <a:cubicBezTo>
                    <a:pt x="937" y="854"/>
                    <a:pt x="770" y="430"/>
                    <a:pt x="585" y="320"/>
                  </a:cubicBezTo>
                  <a:cubicBezTo>
                    <a:pt x="400" y="210"/>
                    <a:pt x="173" y="242"/>
                    <a:pt x="105" y="365"/>
                  </a:cubicBezTo>
                  <a:cubicBezTo>
                    <a:pt x="37" y="488"/>
                    <a:pt x="-25" y="678"/>
                    <a:pt x="11" y="1153"/>
                  </a:cubicBezTo>
                  <a:cubicBezTo>
                    <a:pt x="47" y="1628"/>
                    <a:pt x="186" y="2382"/>
                    <a:pt x="337" y="2748"/>
                  </a:cubicBezTo>
                  <a:cubicBezTo>
                    <a:pt x="488" y="3114"/>
                    <a:pt x="617" y="3272"/>
                    <a:pt x="741" y="3490"/>
                  </a:cubicBezTo>
                  <a:cubicBezTo>
                    <a:pt x="865" y="3708"/>
                    <a:pt x="1041" y="3808"/>
                    <a:pt x="1264" y="3729"/>
                  </a:cubicBezTo>
                  <a:cubicBezTo>
                    <a:pt x="1487" y="3650"/>
                    <a:pt x="1661" y="3317"/>
                    <a:pt x="1826" y="3000"/>
                  </a:cubicBezTo>
                  <a:cubicBezTo>
                    <a:pt x="1991" y="2683"/>
                    <a:pt x="1992" y="2521"/>
                    <a:pt x="2156" y="2054"/>
                  </a:cubicBezTo>
                  <a:cubicBezTo>
                    <a:pt x="2320" y="1587"/>
                    <a:pt x="2390" y="1023"/>
                    <a:pt x="2359" y="615"/>
                  </a:cubicBezTo>
                  <a:cubicBezTo>
                    <a:pt x="2328" y="207"/>
                    <a:pt x="2173" y="20"/>
                    <a:pt x="1945" y="1"/>
                  </a:cubicBezTo>
                  <a:cubicBezTo>
                    <a:pt x="1717" y="-18"/>
                    <a:pt x="1458" y="217"/>
                    <a:pt x="1298" y="412"/>
                  </a:cubicBezTo>
                  <a:cubicBezTo>
                    <a:pt x="1138" y="607"/>
                    <a:pt x="1090" y="809"/>
                    <a:pt x="1015" y="910"/>
                  </a:cubicBezTo>
                  <a:close/>
                </a:path>
              </a:pathLst>
            </a:custGeom>
            <a:solidFill>
              <a:srgbClr val="D2B678">
                <a:lumMod val="60000"/>
                <a:lumOff val="40000"/>
              </a:srgbClr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99" name="任意多边形 98"/>
            <p:cNvSpPr/>
            <p:nvPr>
              <p:custDataLst>
                <p:tags r:id="rId13"/>
              </p:custDataLst>
            </p:nvPr>
          </p:nvSpPr>
          <p:spPr>
            <a:xfrm rot="2700000">
              <a:off x="16411" y="12042"/>
              <a:ext cx="96" cy="287"/>
            </a:xfrm>
            <a:custGeom>
              <a:avLst/>
              <a:gdLst>
                <a:gd name="connsiteX0" fmla="*/ 22 w 403"/>
                <a:gd name="connsiteY0" fmla="*/ 173 h 1192"/>
                <a:gd name="connsiteX1" fmla="*/ 0 w 403"/>
                <a:gd name="connsiteY1" fmla="*/ 622 h 1192"/>
                <a:gd name="connsiteX2" fmla="*/ 102 w 403"/>
                <a:gd name="connsiteY2" fmla="*/ 1130 h 1192"/>
                <a:gd name="connsiteX3" fmla="*/ 372 w 403"/>
                <a:gd name="connsiteY3" fmla="*/ 1123 h 1192"/>
                <a:gd name="connsiteX4" fmla="*/ 369 w 403"/>
                <a:gd name="connsiteY4" fmla="*/ 885 h 1192"/>
                <a:gd name="connsiteX5" fmla="*/ 297 w 403"/>
                <a:gd name="connsiteY5" fmla="*/ 515 h 1192"/>
                <a:gd name="connsiteX6" fmla="*/ 238 w 403"/>
                <a:gd name="connsiteY6" fmla="*/ 90 h 1192"/>
                <a:gd name="connsiteX7" fmla="*/ 109 w 403"/>
                <a:gd name="connsiteY7" fmla="*/ 5 h 1192"/>
                <a:gd name="connsiteX8" fmla="*/ 22 w 403"/>
                <a:gd name="connsiteY8" fmla="*/ 173 h 1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3" h="1192">
                  <a:moveTo>
                    <a:pt x="22" y="173"/>
                  </a:moveTo>
                  <a:cubicBezTo>
                    <a:pt x="14" y="289"/>
                    <a:pt x="-3" y="442"/>
                    <a:pt x="0" y="622"/>
                  </a:cubicBezTo>
                  <a:cubicBezTo>
                    <a:pt x="3" y="802"/>
                    <a:pt x="27" y="1017"/>
                    <a:pt x="102" y="1130"/>
                  </a:cubicBezTo>
                  <a:cubicBezTo>
                    <a:pt x="177" y="1243"/>
                    <a:pt x="318" y="1178"/>
                    <a:pt x="372" y="1123"/>
                  </a:cubicBezTo>
                  <a:cubicBezTo>
                    <a:pt x="426" y="1068"/>
                    <a:pt x="398" y="984"/>
                    <a:pt x="369" y="885"/>
                  </a:cubicBezTo>
                  <a:cubicBezTo>
                    <a:pt x="340" y="786"/>
                    <a:pt x="323" y="671"/>
                    <a:pt x="297" y="515"/>
                  </a:cubicBezTo>
                  <a:cubicBezTo>
                    <a:pt x="271" y="359"/>
                    <a:pt x="276" y="192"/>
                    <a:pt x="238" y="90"/>
                  </a:cubicBezTo>
                  <a:cubicBezTo>
                    <a:pt x="200" y="-12"/>
                    <a:pt x="137" y="-4"/>
                    <a:pt x="109" y="5"/>
                  </a:cubicBezTo>
                  <a:cubicBezTo>
                    <a:pt x="81" y="14"/>
                    <a:pt x="41" y="71"/>
                    <a:pt x="22" y="1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00" name="任意多边形 99"/>
            <p:cNvSpPr/>
            <p:nvPr>
              <p:custDataLst>
                <p:tags r:id="rId14"/>
              </p:custDataLst>
            </p:nvPr>
          </p:nvSpPr>
          <p:spPr>
            <a:xfrm rot="2700000">
              <a:off x="16253" y="12393"/>
              <a:ext cx="69" cy="111"/>
            </a:xfrm>
            <a:custGeom>
              <a:avLst/>
              <a:gdLst>
                <a:gd name="connsiteX0" fmla="*/ 4 w 284"/>
                <a:gd name="connsiteY0" fmla="*/ 152 h 463"/>
                <a:gd name="connsiteX1" fmla="*/ 23 w 284"/>
                <a:gd name="connsiteY1" fmla="*/ 365 h 463"/>
                <a:gd name="connsiteX2" fmla="*/ 173 w 284"/>
                <a:gd name="connsiteY2" fmla="*/ 463 h 463"/>
                <a:gd name="connsiteX3" fmla="*/ 284 w 284"/>
                <a:gd name="connsiteY3" fmla="*/ 320 h 463"/>
                <a:gd name="connsiteX4" fmla="*/ 203 w 284"/>
                <a:gd name="connsiteY4" fmla="*/ 95 h 463"/>
                <a:gd name="connsiteX5" fmla="*/ 79 w 284"/>
                <a:gd name="connsiteY5" fmla="*/ 2 h 463"/>
                <a:gd name="connsiteX6" fmla="*/ 4 w 284"/>
                <a:gd name="connsiteY6" fmla="*/ 152 h 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" h="463">
                  <a:moveTo>
                    <a:pt x="4" y="152"/>
                  </a:moveTo>
                  <a:cubicBezTo>
                    <a:pt x="-7" y="225"/>
                    <a:pt x="5" y="317"/>
                    <a:pt x="23" y="365"/>
                  </a:cubicBezTo>
                  <a:cubicBezTo>
                    <a:pt x="41" y="413"/>
                    <a:pt x="105" y="470"/>
                    <a:pt x="173" y="463"/>
                  </a:cubicBezTo>
                  <a:cubicBezTo>
                    <a:pt x="241" y="456"/>
                    <a:pt x="278" y="394"/>
                    <a:pt x="284" y="320"/>
                  </a:cubicBezTo>
                  <a:cubicBezTo>
                    <a:pt x="290" y="246"/>
                    <a:pt x="244" y="159"/>
                    <a:pt x="203" y="95"/>
                  </a:cubicBezTo>
                  <a:cubicBezTo>
                    <a:pt x="162" y="31"/>
                    <a:pt x="119" y="-9"/>
                    <a:pt x="79" y="2"/>
                  </a:cubicBezTo>
                  <a:cubicBezTo>
                    <a:pt x="39" y="13"/>
                    <a:pt x="15" y="79"/>
                    <a:pt x="4" y="1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01" name="任意多边形 100"/>
            <p:cNvSpPr/>
            <p:nvPr>
              <p:custDataLst>
                <p:tags r:id="rId15"/>
              </p:custDataLst>
            </p:nvPr>
          </p:nvSpPr>
          <p:spPr>
            <a:xfrm>
              <a:off x="4040" y="13406"/>
              <a:ext cx="2622" cy="2508"/>
            </a:xfrm>
            <a:custGeom>
              <a:avLst/>
              <a:gdLst>
                <a:gd name="connsiteX0" fmla="*/ 2633 w 7055"/>
                <a:gd name="connsiteY0" fmla="*/ 2161 h 6742"/>
                <a:gd name="connsiteX1" fmla="*/ 3874 w 7055"/>
                <a:gd name="connsiteY1" fmla="*/ 70 h 6742"/>
                <a:gd name="connsiteX2" fmla="*/ 4358 w 7055"/>
                <a:gd name="connsiteY2" fmla="*/ 1100 h 6742"/>
                <a:gd name="connsiteX3" fmla="*/ 4508 w 7055"/>
                <a:gd name="connsiteY3" fmla="*/ 2425 h 6742"/>
                <a:gd name="connsiteX4" fmla="*/ 6293 w 7055"/>
                <a:gd name="connsiteY4" fmla="*/ 2596 h 6742"/>
                <a:gd name="connsiteX5" fmla="*/ 7051 w 7055"/>
                <a:gd name="connsiteY5" fmla="*/ 2881 h 6742"/>
                <a:gd name="connsiteX6" fmla="*/ 6091 w 7055"/>
                <a:gd name="connsiteY6" fmla="*/ 3836 h 6742"/>
                <a:gd name="connsiteX7" fmla="*/ 5132 w 7055"/>
                <a:gd name="connsiteY7" fmla="*/ 4543 h 6742"/>
                <a:gd name="connsiteX8" fmla="*/ 5467 w 7055"/>
                <a:gd name="connsiteY8" fmla="*/ 6189 h 6742"/>
                <a:gd name="connsiteX9" fmla="*/ 5189 w 7055"/>
                <a:gd name="connsiteY9" fmla="*/ 6734 h 6742"/>
                <a:gd name="connsiteX10" fmla="*/ 3925 w 7055"/>
                <a:gd name="connsiteY10" fmla="*/ 5997 h 6742"/>
                <a:gd name="connsiteX11" fmla="*/ 3025 w 7055"/>
                <a:gd name="connsiteY11" fmla="*/ 5356 h 6742"/>
                <a:gd name="connsiteX12" fmla="*/ 1880 w 7055"/>
                <a:gd name="connsiteY12" fmla="*/ 6123 h 6742"/>
                <a:gd name="connsiteX13" fmla="*/ 915 w 7055"/>
                <a:gd name="connsiteY13" fmla="*/ 6573 h 6742"/>
                <a:gd name="connsiteX14" fmla="*/ 1140 w 7055"/>
                <a:gd name="connsiteY14" fmla="*/ 5400 h 6742"/>
                <a:gd name="connsiteX15" fmla="*/ 1665 w 7055"/>
                <a:gd name="connsiteY15" fmla="*/ 4264 h 6742"/>
                <a:gd name="connsiteX16" fmla="*/ 868 w 7055"/>
                <a:gd name="connsiteY16" fmla="*/ 3376 h 6742"/>
                <a:gd name="connsiteX17" fmla="*/ 243 w 7055"/>
                <a:gd name="connsiteY17" fmla="*/ 2692 h 6742"/>
                <a:gd name="connsiteX18" fmla="*/ 27 w 7055"/>
                <a:gd name="connsiteY18" fmla="*/ 2268 h 6742"/>
                <a:gd name="connsiteX19" fmla="*/ 853 w 7055"/>
                <a:gd name="connsiteY19" fmla="*/ 2158 h 6742"/>
                <a:gd name="connsiteX20" fmla="*/ 1819 w 7055"/>
                <a:gd name="connsiteY20" fmla="*/ 2239 h 6742"/>
                <a:gd name="connsiteX21" fmla="*/ 2624 w 7055"/>
                <a:gd name="connsiteY21" fmla="*/ 2165 h 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055" h="6742">
                  <a:moveTo>
                    <a:pt x="2633" y="2161"/>
                  </a:moveTo>
                  <a:cubicBezTo>
                    <a:pt x="2877" y="1714"/>
                    <a:pt x="3563" y="386"/>
                    <a:pt x="3874" y="70"/>
                  </a:cubicBezTo>
                  <a:cubicBezTo>
                    <a:pt x="4185" y="-246"/>
                    <a:pt x="4278" y="575"/>
                    <a:pt x="4358" y="1100"/>
                  </a:cubicBezTo>
                  <a:cubicBezTo>
                    <a:pt x="4438" y="1625"/>
                    <a:pt x="4478" y="2415"/>
                    <a:pt x="4508" y="2425"/>
                  </a:cubicBezTo>
                  <a:cubicBezTo>
                    <a:pt x="4538" y="2435"/>
                    <a:pt x="5774" y="2530"/>
                    <a:pt x="6293" y="2596"/>
                  </a:cubicBezTo>
                  <a:cubicBezTo>
                    <a:pt x="6812" y="2662"/>
                    <a:pt x="7093" y="2632"/>
                    <a:pt x="7051" y="2881"/>
                  </a:cubicBezTo>
                  <a:cubicBezTo>
                    <a:pt x="7009" y="3129"/>
                    <a:pt x="6516" y="3510"/>
                    <a:pt x="6091" y="3836"/>
                  </a:cubicBezTo>
                  <a:cubicBezTo>
                    <a:pt x="5666" y="4162"/>
                    <a:pt x="5142" y="4483"/>
                    <a:pt x="5132" y="4543"/>
                  </a:cubicBezTo>
                  <a:cubicBezTo>
                    <a:pt x="5122" y="4603"/>
                    <a:pt x="5332" y="5754"/>
                    <a:pt x="5467" y="6189"/>
                  </a:cubicBezTo>
                  <a:cubicBezTo>
                    <a:pt x="5602" y="6624"/>
                    <a:pt x="5478" y="6781"/>
                    <a:pt x="5189" y="6734"/>
                  </a:cubicBezTo>
                  <a:cubicBezTo>
                    <a:pt x="4900" y="6687"/>
                    <a:pt x="4384" y="6275"/>
                    <a:pt x="3925" y="5997"/>
                  </a:cubicBezTo>
                  <a:cubicBezTo>
                    <a:pt x="3466" y="5719"/>
                    <a:pt x="3100" y="5366"/>
                    <a:pt x="3025" y="5356"/>
                  </a:cubicBezTo>
                  <a:cubicBezTo>
                    <a:pt x="2950" y="5346"/>
                    <a:pt x="2270" y="5888"/>
                    <a:pt x="1880" y="6123"/>
                  </a:cubicBezTo>
                  <a:cubicBezTo>
                    <a:pt x="1490" y="6358"/>
                    <a:pt x="1074" y="6720"/>
                    <a:pt x="915" y="6573"/>
                  </a:cubicBezTo>
                  <a:cubicBezTo>
                    <a:pt x="756" y="6426"/>
                    <a:pt x="976" y="5855"/>
                    <a:pt x="1140" y="5400"/>
                  </a:cubicBezTo>
                  <a:cubicBezTo>
                    <a:pt x="1304" y="4945"/>
                    <a:pt x="1655" y="4280"/>
                    <a:pt x="1665" y="4264"/>
                  </a:cubicBezTo>
                  <a:cubicBezTo>
                    <a:pt x="1675" y="4248"/>
                    <a:pt x="1133" y="3701"/>
                    <a:pt x="868" y="3376"/>
                  </a:cubicBezTo>
                  <a:cubicBezTo>
                    <a:pt x="603" y="3051"/>
                    <a:pt x="393" y="2857"/>
                    <a:pt x="243" y="2692"/>
                  </a:cubicBezTo>
                  <a:cubicBezTo>
                    <a:pt x="93" y="2527"/>
                    <a:pt x="-65" y="2402"/>
                    <a:pt x="27" y="2268"/>
                  </a:cubicBezTo>
                  <a:cubicBezTo>
                    <a:pt x="119" y="2134"/>
                    <a:pt x="443" y="2123"/>
                    <a:pt x="853" y="2158"/>
                  </a:cubicBezTo>
                  <a:cubicBezTo>
                    <a:pt x="1263" y="2193"/>
                    <a:pt x="1438" y="2230"/>
                    <a:pt x="1819" y="2239"/>
                  </a:cubicBezTo>
                  <a:cubicBezTo>
                    <a:pt x="2200" y="2248"/>
                    <a:pt x="2497" y="2182"/>
                    <a:pt x="2624" y="2165"/>
                  </a:cubicBezTo>
                </a:path>
              </a:pathLst>
            </a:custGeom>
            <a:solidFill>
              <a:srgbClr val="4A9072">
                <a:lumMod val="60000"/>
                <a:lumOff val="40000"/>
              </a:srgbClr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02" name="任意多边形 101"/>
            <p:cNvSpPr/>
            <p:nvPr>
              <p:custDataLst>
                <p:tags r:id="rId16"/>
              </p:custDataLst>
            </p:nvPr>
          </p:nvSpPr>
          <p:spPr>
            <a:xfrm>
              <a:off x="5161" y="13855"/>
              <a:ext cx="247" cy="412"/>
            </a:xfrm>
            <a:custGeom>
              <a:avLst/>
              <a:gdLst>
                <a:gd name="connsiteX0" fmla="*/ 245 w 663"/>
                <a:gd name="connsiteY0" fmla="*/ 991 h 1106"/>
                <a:gd name="connsiteX1" fmla="*/ 441 w 663"/>
                <a:gd name="connsiteY1" fmla="*/ 587 h 1106"/>
                <a:gd name="connsiteX2" fmla="*/ 657 w 663"/>
                <a:gd name="connsiteY2" fmla="*/ 202 h 1106"/>
                <a:gd name="connsiteX3" fmla="*/ 553 w 663"/>
                <a:gd name="connsiteY3" fmla="*/ 7 h 1106"/>
                <a:gd name="connsiteX4" fmla="*/ 331 w 663"/>
                <a:gd name="connsiteY4" fmla="*/ 116 h 1106"/>
                <a:gd name="connsiteX5" fmla="*/ 106 w 663"/>
                <a:gd name="connsiteY5" fmla="*/ 589 h 1106"/>
                <a:gd name="connsiteX6" fmla="*/ 7 w 663"/>
                <a:gd name="connsiteY6" fmla="*/ 1057 h 1106"/>
                <a:gd name="connsiteX7" fmla="*/ 245 w 663"/>
                <a:gd name="connsiteY7" fmla="*/ 991 h 1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3" h="1107">
                  <a:moveTo>
                    <a:pt x="245" y="991"/>
                  </a:moveTo>
                  <a:cubicBezTo>
                    <a:pt x="282" y="887"/>
                    <a:pt x="362" y="744"/>
                    <a:pt x="441" y="587"/>
                  </a:cubicBezTo>
                  <a:cubicBezTo>
                    <a:pt x="520" y="430"/>
                    <a:pt x="630" y="316"/>
                    <a:pt x="657" y="202"/>
                  </a:cubicBezTo>
                  <a:cubicBezTo>
                    <a:pt x="684" y="88"/>
                    <a:pt x="612" y="26"/>
                    <a:pt x="553" y="7"/>
                  </a:cubicBezTo>
                  <a:cubicBezTo>
                    <a:pt x="494" y="-12"/>
                    <a:pt x="410" y="0"/>
                    <a:pt x="331" y="116"/>
                  </a:cubicBezTo>
                  <a:cubicBezTo>
                    <a:pt x="252" y="232"/>
                    <a:pt x="166" y="397"/>
                    <a:pt x="106" y="589"/>
                  </a:cubicBezTo>
                  <a:cubicBezTo>
                    <a:pt x="46" y="781"/>
                    <a:pt x="-23" y="975"/>
                    <a:pt x="7" y="1057"/>
                  </a:cubicBezTo>
                  <a:cubicBezTo>
                    <a:pt x="37" y="1139"/>
                    <a:pt x="197" y="1120"/>
                    <a:pt x="245" y="9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03" name="任意多边形 102"/>
            <p:cNvSpPr/>
            <p:nvPr>
              <p:custDataLst>
                <p:tags r:id="rId17"/>
              </p:custDataLst>
            </p:nvPr>
          </p:nvSpPr>
          <p:spPr>
            <a:xfrm rot="9300000" flipH="1">
              <a:off x="4314" y="14309"/>
              <a:ext cx="266" cy="434"/>
            </a:xfrm>
            <a:custGeom>
              <a:avLst/>
              <a:gdLst>
                <a:gd name="connsiteX0" fmla="*/ 260 w 716"/>
                <a:gd name="connsiteY0" fmla="*/ 1056 h 1164"/>
                <a:gd name="connsiteX1" fmla="*/ 490 w 716"/>
                <a:gd name="connsiteY1" fmla="*/ 646 h 1164"/>
                <a:gd name="connsiteX2" fmla="*/ 712 w 716"/>
                <a:gd name="connsiteY2" fmla="*/ 212 h 1164"/>
                <a:gd name="connsiteX3" fmla="*/ 585 w 716"/>
                <a:gd name="connsiteY3" fmla="*/ 7 h 1164"/>
                <a:gd name="connsiteX4" fmla="*/ 355 w 716"/>
                <a:gd name="connsiteY4" fmla="*/ 120 h 1164"/>
                <a:gd name="connsiteX5" fmla="*/ 123 w 716"/>
                <a:gd name="connsiteY5" fmla="*/ 609 h 1164"/>
                <a:gd name="connsiteX6" fmla="*/ 7 w 716"/>
                <a:gd name="connsiteY6" fmla="*/ 1091 h 1164"/>
                <a:gd name="connsiteX7" fmla="*/ 260 w 716"/>
                <a:gd name="connsiteY7" fmla="*/ 1056 h 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7" h="1164">
                  <a:moveTo>
                    <a:pt x="260" y="1056"/>
                  </a:moveTo>
                  <a:cubicBezTo>
                    <a:pt x="324" y="972"/>
                    <a:pt x="409" y="809"/>
                    <a:pt x="490" y="646"/>
                  </a:cubicBezTo>
                  <a:cubicBezTo>
                    <a:pt x="572" y="484"/>
                    <a:pt x="684" y="330"/>
                    <a:pt x="712" y="212"/>
                  </a:cubicBezTo>
                  <a:cubicBezTo>
                    <a:pt x="740" y="94"/>
                    <a:pt x="646" y="27"/>
                    <a:pt x="585" y="7"/>
                  </a:cubicBezTo>
                  <a:cubicBezTo>
                    <a:pt x="524" y="-12"/>
                    <a:pt x="437" y="0"/>
                    <a:pt x="355" y="120"/>
                  </a:cubicBezTo>
                  <a:cubicBezTo>
                    <a:pt x="274" y="240"/>
                    <a:pt x="185" y="411"/>
                    <a:pt x="123" y="609"/>
                  </a:cubicBezTo>
                  <a:cubicBezTo>
                    <a:pt x="61" y="808"/>
                    <a:pt x="-24" y="1006"/>
                    <a:pt x="7" y="1091"/>
                  </a:cubicBezTo>
                  <a:cubicBezTo>
                    <a:pt x="38" y="1176"/>
                    <a:pt x="165" y="1212"/>
                    <a:pt x="260" y="10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04" name="任意多边形 103"/>
            <p:cNvSpPr/>
            <p:nvPr>
              <p:custDataLst>
                <p:tags r:id="rId18"/>
              </p:custDataLst>
            </p:nvPr>
          </p:nvSpPr>
          <p:spPr>
            <a:xfrm rot="13740000" flipH="1">
              <a:off x="4534" y="15119"/>
              <a:ext cx="220" cy="367"/>
            </a:xfrm>
            <a:custGeom>
              <a:avLst/>
              <a:gdLst>
                <a:gd name="connsiteX0" fmla="*/ 221 w 589"/>
                <a:gd name="connsiteY0" fmla="*/ 896 h 987"/>
                <a:gd name="connsiteX1" fmla="*/ 417 w 589"/>
                <a:gd name="connsiteY1" fmla="*/ 548 h 987"/>
                <a:gd name="connsiteX2" fmla="*/ 584 w 589"/>
                <a:gd name="connsiteY2" fmla="*/ 192 h 987"/>
                <a:gd name="connsiteX3" fmla="*/ 497 w 589"/>
                <a:gd name="connsiteY3" fmla="*/ 6 h 987"/>
                <a:gd name="connsiteX4" fmla="*/ 302 w 589"/>
                <a:gd name="connsiteY4" fmla="*/ 102 h 987"/>
                <a:gd name="connsiteX5" fmla="*/ 113 w 589"/>
                <a:gd name="connsiteY5" fmla="*/ 537 h 987"/>
                <a:gd name="connsiteX6" fmla="*/ 7 w 589"/>
                <a:gd name="connsiteY6" fmla="*/ 926 h 987"/>
                <a:gd name="connsiteX7" fmla="*/ 221 w 589"/>
                <a:gd name="connsiteY7" fmla="*/ 896 h 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0" h="988">
                  <a:moveTo>
                    <a:pt x="221" y="896"/>
                  </a:moveTo>
                  <a:cubicBezTo>
                    <a:pt x="276" y="825"/>
                    <a:pt x="348" y="687"/>
                    <a:pt x="417" y="548"/>
                  </a:cubicBezTo>
                  <a:cubicBezTo>
                    <a:pt x="486" y="411"/>
                    <a:pt x="560" y="292"/>
                    <a:pt x="584" y="192"/>
                  </a:cubicBezTo>
                  <a:cubicBezTo>
                    <a:pt x="608" y="92"/>
                    <a:pt x="549" y="23"/>
                    <a:pt x="497" y="6"/>
                  </a:cubicBezTo>
                  <a:cubicBezTo>
                    <a:pt x="445" y="-10"/>
                    <a:pt x="372" y="0"/>
                    <a:pt x="302" y="102"/>
                  </a:cubicBezTo>
                  <a:cubicBezTo>
                    <a:pt x="233" y="204"/>
                    <a:pt x="190" y="385"/>
                    <a:pt x="113" y="537"/>
                  </a:cubicBezTo>
                  <a:cubicBezTo>
                    <a:pt x="29" y="715"/>
                    <a:pt x="-19" y="854"/>
                    <a:pt x="7" y="926"/>
                  </a:cubicBezTo>
                  <a:cubicBezTo>
                    <a:pt x="33" y="998"/>
                    <a:pt x="141" y="1029"/>
                    <a:pt x="221" y="89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05" name="任意多边形 104"/>
            <p:cNvSpPr/>
            <p:nvPr>
              <p:custDataLst>
                <p:tags r:id="rId19"/>
              </p:custDataLst>
            </p:nvPr>
          </p:nvSpPr>
          <p:spPr>
            <a:xfrm rot="13740000" flipH="1">
              <a:off x="4428" y="15584"/>
              <a:ext cx="113" cy="129"/>
            </a:xfrm>
            <a:custGeom>
              <a:avLst/>
              <a:gdLst>
                <a:gd name="connsiteX0" fmla="*/ 289 w 304"/>
                <a:gd name="connsiteY0" fmla="*/ 173 h 347"/>
                <a:gd name="connsiteX1" fmla="*/ 230 w 304"/>
                <a:gd name="connsiteY1" fmla="*/ 5 h 347"/>
                <a:gd name="connsiteX2" fmla="*/ 53 w 304"/>
                <a:gd name="connsiteY2" fmla="*/ 93 h 347"/>
                <a:gd name="connsiteX3" fmla="*/ 26 w 304"/>
                <a:gd name="connsiteY3" fmla="*/ 311 h 347"/>
                <a:gd name="connsiteX4" fmla="*/ 289 w 304"/>
                <a:gd name="connsiteY4" fmla="*/ 173 h 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" h="347">
                  <a:moveTo>
                    <a:pt x="289" y="173"/>
                  </a:moveTo>
                  <a:cubicBezTo>
                    <a:pt x="332" y="77"/>
                    <a:pt x="278" y="21"/>
                    <a:pt x="230" y="5"/>
                  </a:cubicBezTo>
                  <a:cubicBezTo>
                    <a:pt x="183" y="-9"/>
                    <a:pt x="117" y="0"/>
                    <a:pt x="53" y="93"/>
                  </a:cubicBezTo>
                  <a:cubicBezTo>
                    <a:pt x="-10" y="186"/>
                    <a:pt x="-13" y="232"/>
                    <a:pt x="26" y="311"/>
                  </a:cubicBezTo>
                  <a:cubicBezTo>
                    <a:pt x="131" y="415"/>
                    <a:pt x="246" y="269"/>
                    <a:pt x="289" y="1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06" name="任意多边形 105"/>
            <p:cNvSpPr/>
            <p:nvPr>
              <p:custDataLst>
                <p:tags r:id="rId20"/>
              </p:custDataLst>
            </p:nvPr>
          </p:nvSpPr>
          <p:spPr>
            <a:xfrm>
              <a:off x="3224" y="12248"/>
              <a:ext cx="1209" cy="1158"/>
            </a:xfrm>
            <a:custGeom>
              <a:avLst/>
              <a:gdLst>
                <a:gd name="connsiteX0" fmla="*/ 2633 w 7055"/>
                <a:gd name="connsiteY0" fmla="*/ 2161 h 6742"/>
                <a:gd name="connsiteX1" fmla="*/ 3874 w 7055"/>
                <a:gd name="connsiteY1" fmla="*/ 70 h 6742"/>
                <a:gd name="connsiteX2" fmla="*/ 4358 w 7055"/>
                <a:gd name="connsiteY2" fmla="*/ 1100 h 6742"/>
                <a:gd name="connsiteX3" fmla="*/ 4508 w 7055"/>
                <a:gd name="connsiteY3" fmla="*/ 2425 h 6742"/>
                <a:gd name="connsiteX4" fmla="*/ 6293 w 7055"/>
                <a:gd name="connsiteY4" fmla="*/ 2596 h 6742"/>
                <a:gd name="connsiteX5" fmla="*/ 7051 w 7055"/>
                <a:gd name="connsiteY5" fmla="*/ 2881 h 6742"/>
                <a:gd name="connsiteX6" fmla="*/ 6091 w 7055"/>
                <a:gd name="connsiteY6" fmla="*/ 3836 h 6742"/>
                <a:gd name="connsiteX7" fmla="*/ 5132 w 7055"/>
                <a:gd name="connsiteY7" fmla="*/ 4543 h 6742"/>
                <a:gd name="connsiteX8" fmla="*/ 5467 w 7055"/>
                <a:gd name="connsiteY8" fmla="*/ 6189 h 6742"/>
                <a:gd name="connsiteX9" fmla="*/ 5189 w 7055"/>
                <a:gd name="connsiteY9" fmla="*/ 6734 h 6742"/>
                <a:gd name="connsiteX10" fmla="*/ 3925 w 7055"/>
                <a:gd name="connsiteY10" fmla="*/ 5997 h 6742"/>
                <a:gd name="connsiteX11" fmla="*/ 3025 w 7055"/>
                <a:gd name="connsiteY11" fmla="*/ 5356 h 6742"/>
                <a:gd name="connsiteX12" fmla="*/ 1880 w 7055"/>
                <a:gd name="connsiteY12" fmla="*/ 6123 h 6742"/>
                <a:gd name="connsiteX13" fmla="*/ 915 w 7055"/>
                <a:gd name="connsiteY13" fmla="*/ 6573 h 6742"/>
                <a:gd name="connsiteX14" fmla="*/ 1140 w 7055"/>
                <a:gd name="connsiteY14" fmla="*/ 5400 h 6742"/>
                <a:gd name="connsiteX15" fmla="*/ 1665 w 7055"/>
                <a:gd name="connsiteY15" fmla="*/ 4264 h 6742"/>
                <a:gd name="connsiteX16" fmla="*/ 868 w 7055"/>
                <a:gd name="connsiteY16" fmla="*/ 3376 h 6742"/>
                <a:gd name="connsiteX17" fmla="*/ 243 w 7055"/>
                <a:gd name="connsiteY17" fmla="*/ 2692 h 6742"/>
                <a:gd name="connsiteX18" fmla="*/ 27 w 7055"/>
                <a:gd name="connsiteY18" fmla="*/ 2268 h 6742"/>
                <a:gd name="connsiteX19" fmla="*/ 853 w 7055"/>
                <a:gd name="connsiteY19" fmla="*/ 2158 h 6742"/>
                <a:gd name="connsiteX20" fmla="*/ 1819 w 7055"/>
                <a:gd name="connsiteY20" fmla="*/ 2239 h 6742"/>
                <a:gd name="connsiteX21" fmla="*/ 2624 w 7055"/>
                <a:gd name="connsiteY21" fmla="*/ 2165 h 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055" h="6742">
                  <a:moveTo>
                    <a:pt x="2633" y="2161"/>
                  </a:moveTo>
                  <a:cubicBezTo>
                    <a:pt x="2877" y="1714"/>
                    <a:pt x="3563" y="386"/>
                    <a:pt x="3874" y="70"/>
                  </a:cubicBezTo>
                  <a:cubicBezTo>
                    <a:pt x="4185" y="-246"/>
                    <a:pt x="4278" y="575"/>
                    <a:pt x="4358" y="1100"/>
                  </a:cubicBezTo>
                  <a:cubicBezTo>
                    <a:pt x="4438" y="1625"/>
                    <a:pt x="4478" y="2415"/>
                    <a:pt x="4508" y="2425"/>
                  </a:cubicBezTo>
                  <a:cubicBezTo>
                    <a:pt x="4538" y="2435"/>
                    <a:pt x="5774" y="2530"/>
                    <a:pt x="6293" y="2596"/>
                  </a:cubicBezTo>
                  <a:cubicBezTo>
                    <a:pt x="6812" y="2662"/>
                    <a:pt x="7093" y="2632"/>
                    <a:pt x="7051" y="2881"/>
                  </a:cubicBezTo>
                  <a:cubicBezTo>
                    <a:pt x="7009" y="3129"/>
                    <a:pt x="6516" y="3510"/>
                    <a:pt x="6091" y="3836"/>
                  </a:cubicBezTo>
                  <a:cubicBezTo>
                    <a:pt x="5666" y="4162"/>
                    <a:pt x="5142" y="4483"/>
                    <a:pt x="5132" y="4543"/>
                  </a:cubicBezTo>
                  <a:cubicBezTo>
                    <a:pt x="5122" y="4603"/>
                    <a:pt x="5332" y="5754"/>
                    <a:pt x="5467" y="6189"/>
                  </a:cubicBezTo>
                  <a:cubicBezTo>
                    <a:pt x="5602" y="6624"/>
                    <a:pt x="5478" y="6781"/>
                    <a:pt x="5189" y="6734"/>
                  </a:cubicBezTo>
                  <a:cubicBezTo>
                    <a:pt x="4900" y="6687"/>
                    <a:pt x="4384" y="6275"/>
                    <a:pt x="3925" y="5997"/>
                  </a:cubicBezTo>
                  <a:cubicBezTo>
                    <a:pt x="3466" y="5719"/>
                    <a:pt x="3100" y="5366"/>
                    <a:pt x="3025" y="5356"/>
                  </a:cubicBezTo>
                  <a:cubicBezTo>
                    <a:pt x="2950" y="5346"/>
                    <a:pt x="2270" y="5888"/>
                    <a:pt x="1880" y="6123"/>
                  </a:cubicBezTo>
                  <a:cubicBezTo>
                    <a:pt x="1490" y="6358"/>
                    <a:pt x="1074" y="6720"/>
                    <a:pt x="915" y="6573"/>
                  </a:cubicBezTo>
                  <a:cubicBezTo>
                    <a:pt x="756" y="6426"/>
                    <a:pt x="976" y="5855"/>
                    <a:pt x="1140" y="5400"/>
                  </a:cubicBezTo>
                  <a:cubicBezTo>
                    <a:pt x="1304" y="4945"/>
                    <a:pt x="1655" y="4280"/>
                    <a:pt x="1665" y="4264"/>
                  </a:cubicBezTo>
                  <a:cubicBezTo>
                    <a:pt x="1675" y="4248"/>
                    <a:pt x="1133" y="3701"/>
                    <a:pt x="868" y="3376"/>
                  </a:cubicBezTo>
                  <a:cubicBezTo>
                    <a:pt x="603" y="3051"/>
                    <a:pt x="393" y="2857"/>
                    <a:pt x="243" y="2692"/>
                  </a:cubicBezTo>
                  <a:cubicBezTo>
                    <a:pt x="93" y="2527"/>
                    <a:pt x="-65" y="2402"/>
                    <a:pt x="27" y="2268"/>
                  </a:cubicBezTo>
                  <a:cubicBezTo>
                    <a:pt x="119" y="2134"/>
                    <a:pt x="443" y="2123"/>
                    <a:pt x="853" y="2158"/>
                  </a:cubicBezTo>
                  <a:cubicBezTo>
                    <a:pt x="1263" y="2193"/>
                    <a:pt x="1438" y="2230"/>
                    <a:pt x="1819" y="2239"/>
                  </a:cubicBezTo>
                  <a:cubicBezTo>
                    <a:pt x="2200" y="2248"/>
                    <a:pt x="2497" y="2182"/>
                    <a:pt x="2624" y="2165"/>
                  </a:cubicBezTo>
                </a:path>
              </a:pathLst>
            </a:custGeom>
            <a:solidFill>
              <a:srgbClr val="4A9072">
                <a:lumMod val="60000"/>
                <a:lumOff val="40000"/>
              </a:srgbClr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07" name="任意多边形 106"/>
            <p:cNvSpPr/>
            <p:nvPr>
              <p:custDataLst>
                <p:tags r:id="rId21"/>
              </p:custDataLst>
            </p:nvPr>
          </p:nvSpPr>
          <p:spPr>
            <a:xfrm>
              <a:off x="3742" y="12455"/>
              <a:ext cx="113" cy="190"/>
            </a:xfrm>
            <a:custGeom>
              <a:avLst/>
              <a:gdLst>
                <a:gd name="connsiteX0" fmla="*/ 245 w 663"/>
                <a:gd name="connsiteY0" fmla="*/ 991 h 1106"/>
                <a:gd name="connsiteX1" fmla="*/ 441 w 663"/>
                <a:gd name="connsiteY1" fmla="*/ 587 h 1106"/>
                <a:gd name="connsiteX2" fmla="*/ 657 w 663"/>
                <a:gd name="connsiteY2" fmla="*/ 202 h 1106"/>
                <a:gd name="connsiteX3" fmla="*/ 553 w 663"/>
                <a:gd name="connsiteY3" fmla="*/ 7 h 1106"/>
                <a:gd name="connsiteX4" fmla="*/ 331 w 663"/>
                <a:gd name="connsiteY4" fmla="*/ 116 h 1106"/>
                <a:gd name="connsiteX5" fmla="*/ 106 w 663"/>
                <a:gd name="connsiteY5" fmla="*/ 589 h 1106"/>
                <a:gd name="connsiteX6" fmla="*/ 7 w 663"/>
                <a:gd name="connsiteY6" fmla="*/ 1057 h 1106"/>
                <a:gd name="connsiteX7" fmla="*/ 245 w 663"/>
                <a:gd name="connsiteY7" fmla="*/ 991 h 1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3" h="1107">
                  <a:moveTo>
                    <a:pt x="245" y="991"/>
                  </a:moveTo>
                  <a:cubicBezTo>
                    <a:pt x="282" y="887"/>
                    <a:pt x="362" y="744"/>
                    <a:pt x="441" y="587"/>
                  </a:cubicBezTo>
                  <a:cubicBezTo>
                    <a:pt x="520" y="430"/>
                    <a:pt x="630" y="316"/>
                    <a:pt x="657" y="202"/>
                  </a:cubicBezTo>
                  <a:cubicBezTo>
                    <a:pt x="684" y="88"/>
                    <a:pt x="612" y="26"/>
                    <a:pt x="553" y="7"/>
                  </a:cubicBezTo>
                  <a:cubicBezTo>
                    <a:pt x="494" y="-12"/>
                    <a:pt x="410" y="0"/>
                    <a:pt x="331" y="116"/>
                  </a:cubicBezTo>
                  <a:cubicBezTo>
                    <a:pt x="252" y="232"/>
                    <a:pt x="166" y="397"/>
                    <a:pt x="106" y="589"/>
                  </a:cubicBezTo>
                  <a:cubicBezTo>
                    <a:pt x="46" y="781"/>
                    <a:pt x="-23" y="975"/>
                    <a:pt x="7" y="1057"/>
                  </a:cubicBezTo>
                  <a:cubicBezTo>
                    <a:pt x="37" y="1139"/>
                    <a:pt x="197" y="1120"/>
                    <a:pt x="245" y="9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08" name="任意多边形 107"/>
            <p:cNvSpPr/>
            <p:nvPr>
              <p:custDataLst>
                <p:tags r:id="rId22"/>
              </p:custDataLst>
            </p:nvPr>
          </p:nvSpPr>
          <p:spPr>
            <a:xfrm rot="9300000" flipH="1">
              <a:off x="3351" y="12664"/>
              <a:ext cx="123" cy="200"/>
            </a:xfrm>
            <a:custGeom>
              <a:avLst/>
              <a:gdLst>
                <a:gd name="connsiteX0" fmla="*/ 260 w 716"/>
                <a:gd name="connsiteY0" fmla="*/ 1056 h 1164"/>
                <a:gd name="connsiteX1" fmla="*/ 490 w 716"/>
                <a:gd name="connsiteY1" fmla="*/ 646 h 1164"/>
                <a:gd name="connsiteX2" fmla="*/ 712 w 716"/>
                <a:gd name="connsiteY2" fmla="*/ 212 h 1164"/>
                <a:gd name="connsiteX3" fmla="*/ 585 w 716"/>
                <a:gd name="connsiteY3" fmla="*/ 7 h 1164"/>
                <a:gd name="connsiteX4" fmla="*/ 355 w 716"/>
                <a:gd name="connsiteY4" fmla="*/ 120 h 1164"/>
                <a:gd name="connsiteX5" fmla="*/ 123 w 716"/>
                <a:gd name="connsiteY5" fmla="*/ 609 h 1164"/>
                <a:gd name="connsiteX6" fmla="*/ 7 w 716"/>
                <a:gd name="connsiteY6" fmla="*/ 1091 h 1164"/>
                <a:gd name="connsiteX7" fmla="*/ 260 w 716"/>
                <a:gd name="connsiteY7" fmla="*/ 1056 h 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7" h="1164">
                  <a:moveTo>
                    <a:pt x="260" y="1056"/>
                  </a:moveTo>
                  <a:cubicBezTo>
                    <a:pt x="324" y="972"/>
                    <a:pt x="409" y="809"/>
                    <a:pt x="490" y="646"/>
                  </a:cubicBezTo>
                  <a:cubicBezTo>
                    <a:pt x="572" y="484"/>
                    <a:pt x="684" y="330"/>
                    <a:pt x="712" y="212"/>
                  </a:cubicBezTo>
                  <a:cubicBezTo>
                    <a:pt x="740" y="94"/>
                    <a:pt x="646" y="27"/>
                    <a:pt x="585" y="7"/>
                  </a:cubicBezTo>
                  <a:cubicBezTo>
                    <a:pt x="524" y="-12"/>
                    <a:pt x="437" y="0"/>
                    <a:pt x="355" y="120"/>
                  </a:cubicBezTo>
                  <a:cubicBezTo>
                    <a:pt x="274" y="240"/>
                    <a:pt x="185" y="411"/>
                    <a:pt x="123" y="609"/>
                  </a:cubicBezTo>
                  <a:cubicBezTo>
                    <a:pt x="61" y="808"/>
                    <a:pt x="-24" y="1006"/>
                    <a:pt x="7" y="1091"/>
                  </a:cubicBezTo>
                  <a:cubicBezTo>
                    <a:pt x="38" y="1176"/>
                    <a:pt x="165" y="1212"/>
                    <a:pt x="260" y="10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09" name="任意多边形 108"/>
            <p:cNvSpPr/>
            <p:nvPr>
              <p:custDataLst>
                <p:tags r:id="rId23"/>
              </p:custDataLst>
            </p:nvPr>
          </p:nvSpPr>
          <p:spPr>
            <a:xfrm rot="13740000" flipH="1">
              <a:off x="3452" y="13038"/>
              <a:ext cx="101" cy="169"/>
            </a:xfrm>
            <a:custGeom>
              <a:avLst/>
              <a:gdLst>
                <a:gd name="connsiteX0" fmla="*/ 221 w 589"/>
                <a:gd name="connsiteY0" fmla="*/ 896 h 987"/>
                <a:gd name="connsiteX1" fmla="*/ 417 w 589"/>
                <a:gd name="connsiteY1" fmla="*/ 548 h 987"/>
                <a:gd name="connsiteX2" fmla="*/ 584 w 589"/>
                <a:gd name="connsiteY2" fmla="*/ 192 h 987"/>
                <a:gd name="connsiteX3" fmla="*/ 497 w 589"/>
                <a:gd name="connsiteY3" fmla="*/ 6 h 987"/>
                <a:gd name="connsiteX4" fmla="*/ 302 w 589"/>
                <a:gd name="connsiteY4" fmla="*/ 102 h 987"/>
                <a:gd name="connsiteX5" fmla="*/ 113 w 589"/>
                <a:gd name="connsiteY5" fmla="*/ 537 h 987"/>
                <a:gd name="connsiteX6" fmla="*/ 7 w 589"/>
                <a:gd name="connsiteY6" fmla="*/ 926 h 987"/>
                <a:gd name="connsiteX7" fmla="*/ 221 w 589"/>
                <a:gd name="connsiteY7" fmla="*/ 896 h 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0" h="988">
                  <a:moveTo>
                    <a:pt x="221" y="896"/>
                  </a:moveTo>
                  <a:cubicBezTo>
                    <a:pt x="276" y="825"/>
                    <a:pt x="348" y="687"/>
                    <a:pt x="417" y="548"/>
                  </a:cubicBezTo>
                  <a:cubicBezTo>
                    <a:pt x="486" y="411"/>
                    <a:pt x="560" y="292"/>
                    <a:pt x="584" y="192"/>
                  </a:cubicBezTo>
                  <a:cubicBezTo>
                    <a:pt x="608" y="92"/>
                    <a:pt x="549" y="23"/>
                    <a:pt x="497" y="6"/>
                  </a:cubicBezTo>
                  <a:cubicBezTo>
                    <a:pt x="445" y="-10"/>
                    <a:pt x="372" y="0"/>
                    <a:pt x="302" y="102"/>
                  </a:cubicBezTo>
                  <a:cubicBezTo>
                    <a:pt x="233" y="204"/>
                    <a:pt x="190" y="385"/>
                    <a:pt x="113" y="537"/>
                  </a:cubicBezTo>
                  <a:cubicBezTo>
                    <a:pt x="29" y="715"/>
                    <a:pt x="-19" y="854"/>
                    <a:pt x="7" y="926"/>
                  </a:cubicBezTo>
                  <a:cubicBezTo>
                    <a:pt x="33" y="998"/>
                    <a:pt x="141" y="1029"/>
                    <a:pt x="221" y="89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10" name="任意多边形 109"/>
            <p:cNvSpPr/>
            <p:nvPr>
              <p:custDataLst>
                <p:tags r:id="rId24"/>
              </p:custDataLst>
            </p:nvPr>
          </p:nvSpPr>
          <p:spPr>
            <a:xfrm rot="13740000" flipH="1">
              <a:off x="3403" y="13253"/>
              <a:ext cx="53" cy="60"/>
            </a:xfrm>
            <a:custGeom>
              <a:avLst/>
              <a:gdLst>
                <a:gd name="connsiteX0" fmla="*/ 289 w 304"/>
                <a:gd name="connsiteY0" fmla="*/ 173 h 347"/>
                <a:gd name="connsiteX1" fmla="*/ 230 w 304"/>
                <a:gd name="connsiteY1" fmla="*/ 5 h 347"/>
                <a:gd name="connsiteX2" fmla="*/ 53 w 304"/>
                <a:gd name="connsiteY2" fmla="*/ 93 h 347"/>
                <a:gd name="connsiteX3" fmla="*/ 26 w 304"/>
                <a:gd name="connsiteY3" fmla="*/ 311 h 347"/>
                <a:gd name="connsiteX4" fmla="*/ 289 w 304"/>
                <a:gd name="connsiteY4" fmla="*/ 173 h 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" h="347">
                  <a:moveTo>
                    <a:pt x="289" y="173"/>
                  </a:moveTo>
                  <a:cubicBezTo>
                    <a:pt x="332" y="77"/>
                    <a:pt x="278" y="21"/>
                    <a:pt x="230" y="5"/>
                  </a:cubicBezTo>
                  <a:cubicBezTo>
                    <a:pt x="183" y="-9"/>
                    <a:pt x="117" y="0"/>
                    <a:pt x="53" y="93"/>
                  </a:cubicBezTo>
                  <a:cubicBezTo>
                    <a:pt x="-10" y="186"/>
                    <a:pt x="-13" y="232"/>
                    <a:pt x="26" y="311"/>
                  </a:cubicBezTo>
                  <a:cubicBezTo>
                    <a:pt x="131" y="415"/>
                    <a:pt x="246" y="269"/>
                    <a:pt x="289" y="1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41" name="组合 140"/>
          <p:cNvGrpSpPr/>
          <p:nvPr>
            <p:custDataLst>
              <p:tags r:id="rId25"/>
            </p:custDataLst>
          </p:nvPr>
        </p:nvGrpSpPr>
        <p:grpSpPr>
          <a:xfrm rot="0">
            <a:off x="9649460" y="2615565"/>
            <a:ext cx="2080895" cy="1844040"/>
            <a:chOff x="2199" y="3081"/>
            <a:chExt cx="14804" cy="13040"/>
          </a:xfrm>
        </p:grpSpPr>
        <p:sp>
          <p:nvSpPr>
            <p:cNvPr id="142" name="任意多边形 141"/>
            <p:cNvSpPr/>
            <p:nvPr userDrawn="1">
              <p:custDataLst>
                <p:tags r:id="rId26"/>
              </p:custDataLst>
            </p:nvPr>
          </p:nvSpPr>
          <p:spPr>
            <a:xfrm>
              <a:off x="3334" y="3081"/>
              <a:ext cx="12082" cy="12643"/>
            </a:xfrm>
            <a:custGeom>
              <a:avLst/>
              <a:gdLst>
                <a:gd name="connsiteX0" fmla="*/ 0 w 8026"/>
                <a:gd name="connsiteY0" fmla="*/ 4425 h 8399"/>
                <a:gd name="connsiteX1" fmla="*/ 4050 w 8026"/>
                <a:gd name="connsiteY1" fmla="*/ 0 h 8399"/>
                <a:gd name="connsiteX2" fmla="*/ 8025 w 8026"/>
                <a:gd name="connsiteY2" fmla="*/ 4050 h 8399"/>
                <a:gd name="connsiteX3" fmla="*/ 3450 w 8026"/>
                <a:gd name="connsiteY3" fmla="*/ 8399 h 8399"/>
                <a:gd name="connsiteX4" fmla="*/ 0 w 8026"/>
                <a:gd name="connsiteY4" fmla="*/ 4425 h 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27" h="8399">
                  <a:moveTo>
                    <a:pt x="0" y="4425"/>
                  </a:moveTo>
                  <a:cubicBezTo>
                    <a:pt x="0" y="2200"/>
                    <a:pt x="1838" y="0"/>
                    <a:pt x="4050" y="0"/>
                  </a:cubicBezTo>
                  <a:cubicBezTo>
                    <a:pt x="6261" y="0"/>
                    <a:pt x="7950" y="1661"/>
                    <a:pt x="8025" y="4050"/>
                  </a:cubicBezTo>
                  <a:cubicBezTo>
                    <a:pt x="8100" y="6439"/>
                    <a:pt x="5661" y="8399"/>
                    <a:pt x="3450" y="8399"/>
                  </a:cubicBezTo>
                  <a:cubicBezTo>
                    <a:pt x="1238" y="8399"/>
                    <a:pt x="0" y="6650"/>
                    <a:pt x="0" y="4425"/>
                  </a:cubicBezTo>
                  <a:close/>
                </a:path>
              </a:pathLst>
            </a:custGeom>
            <a:solidFill>
              <a:srgbClr val="4A9072">
                <a:lumMod val="60000"/>
                <a:lumOff val="40000"/>
              </a:srgbClr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43" name="任意多边形 142"/>
            <p:cNvSpPr/>
            <p:nvPr userDrawn="1">
              <p:custDataLst>
                <p:tags r:id="rId27"/>
              </p:custDataLst>
            </p:nvPr>
          </p:nvSpPr>
          <p:spPr>
            <a:xfrm>
              <a:off x="4392" y="3539"/>
              <a:ext cx="12421" cy="12583"/>
            </a:xfrm>
            <a:custGeom>
              <a:avLst/>
              <a:gdLst>
                <a:gd name="connsiteX0" fmla="*/ 2 w 8252"/>
                <a:gd name="connsiteY0" fmla="*/ 4204 h 8359"/>
                <a:gd name="connsiteX1" fmla="*/ 4223 w 8252"/>
                <a:gd name="connsiteY1" fmla="*/ 0 h 8359"/>
                <a:gd name="connsiteX2" fmla="*/ 8252 w 8252"/>
                <a:gd name="connsiteY2" fmla="*/ 3681 h 8359"/>
                <a:gd name="connsiteX3" fmla="*/ 3559 w 8252"/>
                <a:gd name="connsiteY3" fmla="*/ 8359 h 8359"/>
                <a:gd name="connsiteX4" fmla="*/ 2 w 8252"/>
                <a:gd name="connsiteY4" fmla="*/ 4204 h 8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2" h="8359">
                  <a:moveTo>
                    <a:pt x="2" y="4204"/>
                  </a:moveTo>
                  <a:cubicBezTo>
                    <a:pt x="2" y="1979"/>
                    <a:pt x="2011" y="0"/>
                    <a:pt x="4223" y="0"/>
                  </a:cubicBezTo>
                  <a:cubicBezTo>
                    <a:pt x="6434" y="0"/>
                    <a:pt x="8275" y="1362"/>
                    <a:pt x="8252" y="3681"/>
                  </a:cubicBezTo>
                  <a:cubicBezTo>
                    <a:pt x="8229" y="6000"/>
                    <a:pt x="5770" y="8359"/>
                    <a:pt x="3559" y="8359"/>
                  </a:cubicBezTo>
                  <a:cubicBezTo>
                    <a:pt x="1347" y="8359"/>
                    <a:pt x="-58" y="6504"/>
                    <a:pt x="2" y="4204"/>
                  </a:cubicBezTo>
                  <a:close/>
                </a:path>
              </a:pathLst>
            </a:custGeom>
            <a:solidFill>
              <a:srgbClr val="D2B678">
                <a:lumMod val="60000"/>
                <a:lumOff val="40000"/>
              </a:srgbClr>
            </a:solidFill>
            <a:ln w="31750">
              <a:noFill/>
              <a:prstDash val="dash"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pic>
          <p:nvPicPr>
            <p:cNvPr id="144" name="图片 143" descr="E:/设计图片素材/8117526_.jpg8117526_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29" cstate="email"/>
            <a:srcRect l="12836" r="12836"/>
            <a:stretch>
              <a:fillRect/>
            </a:stretch>
          </p:blipFill>
          <p:spPr>
            <a:xfrm>
              <a:off x="3909" y="3376"/>
              <a:ext cx="12442" cy="12538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266" h="8329">
                  <a:moveTo>
                    <a:pt x="4057" y="0"/>
                  </a:moveTo>
                  <a:cubicBezTo>
                    <a:pt x="6268" y="0"/>
                    <a:pt x="8142" y="1378"/>
                    <a:pt x="8262" y="3802"/>
                  </a:cubicBezTo>
                  <a:cubicBezTo>
                    <a:pt x="8382" y="6226"/>
                    <a:pt x="5778" y="8591"/>
                    <a:pt x="3282" y="8306"/>
                  </a:cubicBezTo>
                  <a:cubicBezTo>
                    <a:pt x="1082" y="8054"/>
                    <a:pt x="-58" y="6376"/>
                    <a:pt x="2" y="4076"/>
                  </a:cubicBezTo>
                  <a:cubicBezTo>
                    <a:pt x="2" y="1851"/>
                    <a:pt x="1845" y="0"/>
                    <a:pt x="4057" y="0"/>
                  </a:cubicBezTo>
                  <a:close/>
                </a:path>
              </a:pathLst>
            </a:custGeom>
            <a:ln>
              <a:noFill/>
            </a:ln>
          </p:spPr>
        </p:pic>
        <p:sp>
          <p:nvSpPr>
            <p:cNvPr id="145" name="任意多边形 144"/>
            <p:cNvSpPr/>
            <p:nvPr userDrawn="1">
              <p:custDataLst>
                <p:tags r:id="rId30"/>
              </p:custDataLst>
            </p:nvPr>
          </p:nvSpPr>
          <p:spPr>
            <a:xfrm>
              <a:off x="3063" y="3432"/>
              <a:ext cx="1567" cy="2914"/>
            </a:xfrm>
            <a:custGeom>
              <a:avLst/>
              <a:gdLst>
                <a:gd name="connsiteX0" fmla="*/ 4 w 1041"/>
                <a:gd name="connsiteY0" fmla="*/ 1679 h 1936"/>
                <a:gd name="connsiteX1" fmla="*/ 119 w 1041"/>
                <a:gd name="connsiteY1" fmla="*/ 829 h 1936"/>
                <a:gd name="connsiteX2" fmla="*/ 719 w 1041"/>
                <a:gd name="connsiteY2" fmla="*/ 19 h 1936"/>
                <a:gd name="connsiteX3" fmla="*/ 1009 w 1041"/>
                <a:gd name="connsiteY3" fmla="*/ 318 h 1936"/>
                <a:gd name="connsiteX4" fmla="*/ 569 w 1041"/>
                <a:gd name="connsiteY4" fmla="*/ 844 h 1936"/>
                <a:gd name="connsiteX5" fmla="*/ 321 w 1041"/>
                <a:gd name="connsiteY5" fmla="*/ 1506 h 1936"/>
                <a:gd name="connsiteX6" fmla="*/ 247 w 1041"/>
                <a:gd name="connsiteY6" fmla="*/ 1896 h 1936"/>
                <a:gd name="connsiteX7" fmla="*/ 4 w 1041"/>
                <a:gd name="connsiteY7" fmla="*/ 1679 h 1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1" h="1936">
                  <a:moveTo>
                    <a:pt x="4" y="1679"/>
                  </a:moveTo>
                  <a:cubicBezTo>
                    <a:pt x="-2" y="1449"/>
                    <a:pt x="-21" y="1189"/>
                    <a:pt x="119" y="829"/>
                  </a:cubicBezTo>
                  <a:cubicBezTo>
                    <a:pt x="259" y="469"/>
                    <a:pt x="494" y="110"/>
                    <a:pt x="719" y="19"/>
                  </a:cubicBezTo>
                  <a:cubicBezTo>
                    <a:pt x="944" y="-72"/>
                    <a:pt x="1114" y="182"/>
                    <a:pt x="1009" y="318"/>
                  </a:cubicBezTo>
                  <a:cubicBezTo>
                    <a:pt x="904" y="454"/>
                    <a:pt x="725" y="528"/>
                    <a:pt x="569" y="844"/>
                  </a:cubicBezTo>
                  <a:cubicBezTo>
                    <a:pt x="460" y="1048"/>
                    <a:pt x="371" y="1331"/>
                    <a:pt x="321" y="1506"/>
                  </a:cubicBezTo>
                  <a:cubicBezTo>
                    <a:pt x="271" y="1681"/>
                    <a:pt x="307" y="1807"/>
                    <a:pt x="247" y="1896"/>
                  </a:cubicBezTo>
                  <a:cubicBezTo>
                    <a:pt x="187" y="1985"/>
                    <a:pt x="35" y="1930"/>
                    <a:pt x="4" y="1679"/>
                  </a:cubicBezTo>
                  <a:close/>
                </a:path>
              </a:pathLst>
            </a:custGeom>
            <a:solidFill>
              <a:srgbClr val="4A9072">
                <a:lumMod val="60000"/>
                <a:lumOff val="40000"/>
              </a:srgbClr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46" name="任意多边形 145"/>
            <p:cNvSpPr/>
            <p:nvPr userDrawn="1">
              <p:custDataLst>
                <p:tags r:id="rId31"/>
              </p:custDataLst>
            </p:nvPr>
          </p:nvSpPr>
          <p:spPr>
            <a:xfrm>
              <a:off x="2199" y="3415"/>
              <a:ext cx="692" cy="1943"/>
            </a:xfrm>
            <a:custGeom>
              <a:avLst/>
              <a:gdLst>
                <a:gd name="connsiteX0" fmla="*/ 163 w 460"/>
                <a:gd name="connsiteY0" fmla="*/ 1164 h 1290"/>
                <a:gd name="connsiteX1" fmla="*/ 5 w 460"/>
                <a:gd name="connsiteY1" fmla="*/ 682 h 1290"/>
                <a:gd name="connsiteX2" fmla="*/ 83 w 460"/>
                <a:gd name="connsiteY2" fmla="*/ 99 h 1290"/>
                <a:gd name="connsiteX3" fmla="*/ 358 w 460"/>
                <a:gd name="connsiteY3" fmla="*/ 39 h 1290"/>
                <a:gd name="connsiteX4" fmla="*/ 458 w 460"/>
                <a:gd name="connsiteY4" fmla="*/ 289 h 1290"/>
                <a:gd name="connsiteX5" fmla="*/ 372 w 460"/>
                <a:gd name="connsiteY5" fmla="*/ 690 h 1290"/>
                <a:gd name="connsiteX6" fmla="*/ 386 w 460"/>
                <a:gd name="connsiteY6" fmla="*/ 991 h 1290"/>
                <a:gd name="connsiteX7" fmla="*/ 371 w 460"/>
                <a:gd name="connsiteY7" fmla="*/ 1282 h 1290"/>
                <a:gd name="connsiteX8" fmla="*/ 163 w 460"/>
                <a:gd name="connsiteY8" fmla="*/ 1164 h 1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0" h="1291">
                  <a:moveTo>
                    <a:pt x="163" y="1164"/>
                  </a:moveTo>
                  <a:cubicBezTo>
                    <a:pt x="95" y="1049"/>
                    <a:pt x="23" y="894"/>
                    <a:pt x="5" y="682"/>
                  </a:cubicBezTo>
                  <a:cubicBezTo>
                    <a:pt x="-13" y="470"/>
                    <a:pt x="16" y="232"/>
                    <a:pt x="83" y="99"/>
                  </a:cubicBezTo>
                  <a:cubicBezTo>
                    <a:pt x="150" y="-34"/>
                    <a:pt x="278" y="-11"/>
                    <a:pt x="358" y="39"/>
                  </a:cubicBezTo>
                  <a:cubicBezTo>
                    <a:pt x="438" y="89"/>
                    <a:pt x="469" y="178"/>
                    <a:pt x="458" y="289"/>
                  </a:cubicBezTo>
                  <a:cubicBezTo>
                    <a:pt x="447" y="400"/>
                    <a:pt x="381" y="537"/>
                    <a:pt x="372" y="690"/>
                  </a:cubicBezTo>
                  <a:cubicBezTo>
                    <a:pt x="363" y="843"/>
                    <a:pt x="360" y="868"/>
                    <a:pt x="386" y="991"/>
                  </a:cubicBezTo>
                  <a:cubicBezTo>
                    <a:pt x="412" y="1114"/>
                    <a:pt x="446" y="1257"/>
                    <a:pt x="371" y="1282"/>
                  </a:cubicBezTo>
                  <a:cubicBezTo>
                    <a:pt x="296" y="1307"/>
                    <a:pt x="231" y="1279"/>
                    <a:pt x="163" y="1164"/>
                  </a:cubicBezTo>
                  <a:close/>
                </a:path>
              </a:pathLst>
            </a:custGeom>
            <a:solidFill>
              <a:srgbClr val="4A9072">
                <a:lumMod val="60000"/>
                <a:lumOff val="40000"/>
              </a:srgbClr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47" name="任意多边形 146"/>
            <p:cNvSpPr/>
            <p:nvPr>
              <p:custDataLst>
                <p:tags r:id="rId32"/>
              </p:custDataLst>
            </p:nvPr>
          </p:nvSpPr>
          <p:spPr>
            <a:xfrm>
              <a:off x="14487" y="12804"/>
              <a:ext cx="1127" cy="1283"/>
            </a:xfrm>
            <a:custGeom>
              <a:avLst/>
              <a:gdLst>
                <a:gd name="connsiteX0" fmla="*/ 1015 w 2365"/>
                <a:gd name="connsiteY0" fmla="*/ 910 h 3755"/>
                <a:gd name="connsiteX1" fmla="*/ 585 w 2365"/>
                <a:gd name="connsiteY1" fmla="*/ 320 h 3755"/>
                <a:gd name="connsiteX2" fmla="*/ 105 w 2365"/>
                <a:gd name="connsiteY2" fmla="*/ 365 h 3755"/>
                <a:gd name="connsiteX3" fmla="*/ 11 w 2365"/>
                <a:gd name="connsiteY3" fmla="*/ 1153 h 3755"/>
                <a:gd name="connsiteX4" fmla="*/ 337 w 2365"/>
                <a:gd name="connsiteY4" fmla="*/ 2748 h 3755"/>
                <a:gd name="connsiteX5" fmla="*/ 741 w 2365"/>
                <a:gd name="connsiteY5" fmla="*/ 3490 h 3755"/>
                <a:gd name="connsiteX6" fmla="*/ 1264 w 2365"/>
                <a:gd name="connsiteY6" fmla="*/ 3729 h 3755"/>
                <a:gd name="connsiteX7" fmla="*/ 1826 w 2365"/>
                <a:gd name="connsiteY7" fmla="*/ 3000 h 3755"/>
                <a:gd name="connsiteX8" fmla="*/ 2156 w 2365"/>
                <a:gd name="connsiteY8" fmla="*/ 2054 h 3755"/>
                <a:gd name="connsiteX9" fmla="*/ 2359 w 2365"/>
                <a:gd name="connsiteY9" fmla="*/ 615 h 3755"/>
                <a:gd name="connsiteX10" fmla="*/ 1945 w 2365"/>
                <a:gd name="connsiteY10" fmla="*/ 1 h 3755"/>
                <a:gd name="connsiteX11" fmla="*/ 1298 w 2365"/>
                <a:gd name="connsiteY11" fmla="*/ 412 h 3755"/>
                <a:gd name="connsiteX12" fmla="*/ 1015 w 2365"/>
                <a:gd name="connsiteY12" fmla="*/ 910 h 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66" h="3756">
                  <a:moveTo>
                    <a:pt x="1015" y="910"/>
                  </a:moveTo>
                  <a:cubicBezTo>
                    <a:pt x="937" y="854"/>
                    <a:pt x="770" y="430"/>
                    <a:pt x="585" y="320"/>
                  </a:cubicBezTo>
                  <a:cubicBezTo>
                    <a:pt x="400" y="210"/>
                    <a:pt x="173" y="242"/>
                    <a:pt x="105" y="365"/>
                  </a:cubicBezTo>
                  <a:cubicBezTo>
                    <a:pt x="37" y="488"/>
                    <a:pt x="-25" y="678"/>
                    <a:pt x="11" y="1153"/>
                  </a:cubicBezTo>
                  <a:cubicBezTo>
                    <a:pt x="47" y="1628"/>
                    <a:pt x="186" y="2382"/>
                    <a:pt x="337" y="2748"/>
                  </a:cubicBezTo>
                  <a:cubicBezTo>
                    <a:pt x="488" y="3114"/>
                    <a:pt x="617" y="3272"/>
                    <a:pt x="741" y="3490"/>
                  </a:cubicBezTo>
                  <a:cubicBezTo>
                    <a:pt x="865" y="3708"/>
                    <a:pt x="1041" y="3808"/>
                    <a:pt x="1264" y="3729"/>
                  </a:cubicBezTo>
                  <a:cubicBezTo>
                    <a:pt x="1487" y="3650"/>
                    <a:pt x="1661" y="3317"/>
                    <a:pt x="1826" y="3000"/>
                  </a:cubicBezTo>
                  <a:cubicBezTo>
                    <a:pt x="1991" y="2683"/>
                    <a:pt x="1992" y="2521"/>
                    <a:pt x="2156" y="2054"/>
                  </a:cubicBezTo>
                  <a:cubicBezTo>
                    <a:pt x="2320" y="1587"/>
                    <a:pt x="2390" y="1023"/>
                    <a:pt x="2359" y="615"/>
                  </a:cubicBezTo>
                  <a:cubicBezTo>
                    <a:pt x="2328" y="207"/>
                    <a:pt x="2173" y="20"/>
                    <a:pt x="1945" y="1"/>
                  </a:cubicBezTo>
                  <a:cubicBezTo>
                    <a:pt x="1717" y="-18"/>
                    <a:pt x="1458" y="217"/>
                    <a:pt x="1298" y="412"/>
                  </a:cubicBezTo>
                  <a:cubicBezTo>
                    <a:pt x="1138" y="607"/>
                    <a:pt x="1090" y="809"/>
                    <a:pt x="1015" y="910"/>
                  </a:cubicBezTo>
                  <a:close/>
                </a:path>
              </a:pathLst>
            </a:custGeom>
            <a:solidFill>
              <a:srgbClr val="D2B678">
                <a:lumMod val="60000"/>
                <a:lumOff val="40000"/>
              </a:srgbClr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48" name="任意多边形 147"/>
            <p:cNvSpPr/>
            <p:nvPr>
              <p:custDataLst>
                <p:tags r:id="rId33"/>
              </p:custDataLst>
            </p:nvPr>
          </p:nvSpPr>
          <p:spPr>
            <a:xfrm>
              <a:off x="14703" y="13072"/>
              <a:ext cx="137" cy="406"/>
            </a:xfrm>
            <a:custGeom>
              <a:avLst/>
              <a:gdLst>
                <a:gd name="connsiteX0" fmla="*/ 22 w 403"/>
                <a:gd name="connsiteY0" fmla="*/ 173 h 1192"/>
                <a:gd name="connsiteX1" fmla="*/ 0 w 403"/>
                <a:gd name="connsiteY1" fmla="*/ 622 h 1192"/>
                <a:gd name="connsiteX2" fmla="*/ 102 w 403"/>
                <a:gd name="connsiteY2" fmla="*/ 1130 h 1192"/>
                <a:gd name="connsiteX3" fmla="*/ 372 w 403"/>
                <a:gd name="connsiteY3" fmla="*/ 1123 h 1192"/>
                <a:gd name="connsiteX4" fmla="*/ 369 w 403"/>
                <a:gd name="connsiteY4" fmla="*/ 885 h 1192"/>
                <a:gd name="connsiteX5" fmla="*/ 297 w 403"/>
                <a:gd name="connsiteY5" fmla="*/ 515 h 1192"/>
                <a:gd name="connsiteX6" fmla="*/ 238 w 403"/>
                <a:gd name="connsiteY6" fmla="*/ 90 h 1192"/>
                <a:gd name="connsiteX7" fmla="*/ 109 w 403"/>
                <a:gd name="connsiteY7" fmla="*/ 5 h 1192"/>
                <a:gd name="connsiteX8" fmla="*/ 22 w 403"/>
                <a:gd name="connsiteY8" fmla="*/ 173 h 1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3" h="1192">
                  <a:moveTo>
                    <a:pt x="22" y="173"/>
                  </a:moveTo>
                  <a:cubicBezTo>
                    <a:pt x="14" y="289"/>
                    <a:pt x="-3" y="442"/>
                    <a:pt x="0" y="622"/>
                  </a:cubicBezTo>
                  <a:cubicBezTo>
                    <a:pt x="3" y="802"/>
                    <a:pt x="27" y="1017"/>
                    <a:pt x="102" y="1130"/>
                  </a:cubicBezTo>
                  <a:cubicBezTo>
                    <a:pt x="177" y="1243"/>
                    <a:pt x="318" y="1178"/>
                    <a:pt x="372" y="1123"/>
                  </a:cubicBezTo>
                  <a:cubicBezTo>
                    <a:pt x="426" y="1068"/>
                    <a:pt x="398" y="984"/>
                    <a:pt x="369" y="885"/>
                  </a:cubicBezTo>
                  <a:cubicBezTo>
                    <a:pt x="340" y="786"/>
                    <a:pt x="323" y="671"/>
                    <a:pt x="297" y="515"/>
                  </a:cubicBezTo>
                  <a:cubicBezTo>
                    <a:pt x="271" y="359"/>
                    <a:pt x="276" y="192"/>
                    <a:pt x="238" y="90"/>
                  </a:cubicBezTo>
                  <a:cubicBezTo>
                    <a:pt x="200" y="-12"/>
                    <a:pt x="137" y="-4"/>
                    <a:pt x="109" y="5"/>
                  </a:cubicBezTo>
                  <a:cubicBezTo>
                    <a:pt x="81" y="14"/>
                    <a:pt x="41" y="71"/>
                    <a:pt x="22" y="1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49" name="任意多边形 148"/>
            <p:cNvSpPr/>
            <p:nvPr>
              <p:custDataLst>
                <p:tags r:id="rId34"/>
              </p:custDataLst>
            </p:nvPr>
          </p:nvSpPr>
          <p:spPr>
            <a:xfrm>
              <a:off x="14814" y="13629"/>
              <a:ext cx="98" cy="158"/>
            </a:xfrm>
            <a:custGeom>
              <a:avLst/>
              <a:gdLst>
                <a:gd name="connsiteX0" fmla="*/ 4 w 284"/>
                <a:gd name="connsiteY0" fmla="*/ 152 h 463"/>
                <a:gd name="connsiteX1" fmla="*/ 23 w 284"/>
                <a:gd name="connsiteY1" fmla="*/ 365 h 463"/>
                <a:gd name="connsiteX2" fmla="*/ 173 w 284"/>
                <a:gd name="connsiteY2" fmla="*/ 463 h 463"/>
                <a:gd name="connsiteX3" fmla="*/ 284 w 284"/>
                <a:gd name="connsiteY3" fmla="*/ 320 h 463"/>
                <a:gd name="connsiteX4" fmla="*/ 203 w 284"/>
                <a:gd name="connsiteY4" fmla="*/ 95 h 463"/>
                <a:gd name="connsiteX5" fmla="*/ 79 w 284"/>
                <a:gd name="connsiteY5" fmla="*/ 2 h 463"/>
                <a:gd name="connsiteX6" fmla="*/ 4 w 284"/>
                <a:gd name="connsiteY6" fmla="*/ 152 h 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" h="463">
                  <a:moveTo>
                    <a:pt x="4" y="152"/>
                  </a:moveTo>
                  <a:cubicBezTo>
                    <a:pt x="-7" y="225"/>
                    <a:pt x="5" y="317"/>
                    <a:pt x="23" y="365"/>
                  </a:cubicBezTo>
                  <a:cubicBezTo>
                    <a:pt x="41" y="413"/>
                    <a:pt x="105" y="470"/>
                    <a:pt x="173" y="463"/>
                  </a:cubicBezTo>
                  <a:cubicBezTo>
                    <a:pt x="241" y="456"/>
                    <a:pt x="278" y="394"/>
                    <a:pt x="284" y="320"/>
                  </a:cubicBezTo>
                  <a:cubicBezTo>
                    <a:pt x="290" y="246"/>
                    <a:pt x="244" y="159"/>
                    <a:pt x="203" y="95"/>
                  </a:cubicBezTo>
                  <a:cubicBezTo>
                    <a:pt x="162" y="31"/>
                    <a:pt x="119" y="-9"/>
                    <a:pt x="79" y="2"/>
                  </a:cubicBezTo>
                  <a:cubicBezTo>
                    <a:pt x="39" y="13"/>
                    <a:pt x="15" y="79"/>
                    <a:pt x="4" y="1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50" name="任意多边形 149"/>
            <p:cNvSpPr/>
            <p:nvPr>
              <p:custDataLst>
                <p:tags r:id="rId35"/>
              </p:custDataLst>
            </p:nvPr>
          </p:nvSpPr>
          <p:spPr>
            <a:xfrm rot="2700000">
              <a:off x="16212" y="11995"/>
              <a:ext cx="677" cy="906"/>
            </a:xfrm>
            <a:custGeom>
              <a:avLst/>
              <a:gdLst>
                <a:gd name="connsiteX0" fmla="*/ 1015 w 2365"/>
                <a:gd name="connsiteY0" fmla="*/ 910 h 3755"/>
                <a:gd name="connsiteX1" fmla="*/ 585 w 2365"/>
                <a:gd name="connsiteY1" fmla="*/ 320 h 3755"/>
                <a:gd name="connsiteX2" fmla="*/ 105 w 2365"/>
                <a:gd name="connsiteY2" fmla="*/ 365 h 3755"/>
                <a:gd name="connsiteX3" fmla="*/ 11 w 2365"/>
                <a:gd name="connsiteY3" fmla="*/ 1153 h 3755"/>
                <a:gd name="connsiteX4" fmla="*/ 337 w 2365"/>
                <a:gd name="connsiteY4" fmla="*/ 2748 h 3755"/>
                <a:gd name="connsiteX5" fmla="*/ 741 w 2365"/>
                <a:gd name="connsiteY5" fmla="*/ 3490 h 3755"/>
                <a:gd name="connsiteX6" fmla="*/ 1264 w 2365"/>
                <a:gd name="connsiteY6" fmla="*/ 3729 h 3755"/>
                <a:gd name="connsiteX7" fmla="*/ 1826 w 2365"/>
                <a:gd name="connsiteY7" fmla="*/ 3000 h 3755"/>
                <a:gd name="connsiteX8" fmla="*/ 2156 w 2365"/>
                <a:gd name="connsiteY8" fmla="*/ 2054 h 3755"/>
                <a:gd name="connsiteX9" fmla="*/ 2359 w 2365"/>
                <a:gd name="connsiteY9" fmla="*/ 615 h 3755"/>
                <a:gd name="connsiteX10" fmla="*/ 1945 w 2365"/>
                <a:gd name="connsiteY10" fmla="*/ 1 h 3755"/>
                <a:gd name="connsiteX11" fmla="*/ 1298 w 2365"/>
                <a:gd name="connsiteY11" fmla="*/ 412 h 3755"/>
                <a:gd name="connsiteX12" fmla="*/ 1015 w 2365"/>
                <a:gd name="connsiteY12" fmla="*/ 910 h 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66" h="3756">
                  <a:moveTo>
                    <a:pt x="1015" y="910"/>
                  </a:moveTo>
                  <a:cubicBezTo>
                    <a:pt x="937" y="854"/>
                    <a:pt x="770" y="430"/>
                    <a:pt x="585" y="320"/>
                  </a:cubicBezTo>
                  <a:cubicBezTo>
                    <a:pt x="400" y="210"/>
                    <a:pt x="173" y="242"/>
                    <a:pt x="105" y="365"/>
                  </a:cubicBezTo>
                  <a:cubicBezTo>
                    <a:pt x="37" y="488"/>
                    <a:pt x="-25" y="678"/>
                    <a:pt x="11" y="1153"/>
                  </a:cubicBezTo>
                  <a:cubicBezTo>
                    <a:pt x="47" y="1628"/>
                    <a:pt x="186" y="2382"/>
                    <a:pt x="337" y="2748"/>
                  </a:cubicBezTo>
                  <a:cubicBezTo>
                    <a:pt x="488" y="3114"/>
                    <a:pt x="617" y="3272"/>
                    <a:pt x="741" y="3490"/>
                  </a:cubicBezTo>
                  <a:cubicBezTo>
                    <a:pt x="865" y="3708"/>
                    <a:pt x="1041" y="3808"/>
                    <a:pt x="1264" y="3729"/>
                  </a:cubicBezTo>
                  <a:cubicBezTo>
                    <a:pt x="1487" y="3650"/>
                    <a:pt x="1661" y="3317"/>
                    <a:pt x="1826" y="3000"/>
                  </a:cubicBezTo>
                  <a:cubicBezTo>
                    <a:pt x="1991" y="2683"/>
                    <a:pt x="1992" y="2521"/>
                    <a:pt x="2156" y="2054"/>
                  </a:cubicBezTo>
                  <a:cubicBezTo>
                    <a:pt x="2320" y="1587"/>
                    <a:pt x="2390" y="1023"/>
                    <a:pt x="2359" y="615"/>
                  </a:cubicBezTo>
                  <a:cubicBezTo>
                    <a:pt x="2328" y="207"/>
                    <a:pt x="2173" y="20"/>
                    <a:pt x="1945" y="1"/>
                  </a:cubicBezTo>
                  <a:cubicBezTo>
                    <a:pt x="1717" y="-18"/>
                    <a:pt x="1458" y="217"/>
                    <a:pt x="1298" y="412"/>
                  </a:cubicBezTo>
                  <a:cubicBezTo>
                    <a:pt x="1138" y="607"/>
                    <a:pt x="1090" y="809"/>
                    <a:pt x="1015" y="910"/>
                  </a:cubicBezTo>
                  <a:close/>
                </a:path>
              </a:pathLst>
            </a:custGeom>
            <a:solidFill>
              <a:srgbClr val="D2B678">
                <a:lumMod val="60000"/>
                <a:lumOff val="40000"/>
              </a:srgbClr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51" name="任意多边形 150"/>
            <p:cNvSpPr/>
            <p:nvPr>
              <p:custDataLst>
                <p:tags r:id="rId36"/>
              </p:custDataLst>
            </p:nvPr>
          </p:nvSpPr>
          <p:spPr>
            <a:xfrm rot="2700000">
              <a:off x="16411" y="12042"/>
              <a:ext cx="96" cy="287"/>
            </a:xfrm>
            <a:custGeom>
              <a:avLst/>
              <a:gdLst>
                <a:gd name="connsiteX0" fmla="*/ 22 w 403"/>
                <a:gd name="connsiteY0" fmla="*/ 173 h 1192"/>
                <a:gd name="connsiteX1" fmla="*/ 0 w 403"/>
                <a:gd name="connsiteY1" fmla="*/ 622 h 1192"/>
                <a:gd name="connsiteX2" fmla="*/ 102 w 403"/>
                <a:gd name="connsiteY2" fmla="*/ 1130 h 1192"/>
                <a:gd name="connsiteX3" fmla="*/ 372 w 403"/>
                <a:gd name="connsiteY3" fmla="*/ 1123 h 1192"/>
                <a:gd name="connsiteX4" fmla="*/ 369 w 403"/>
                <a:gd name="connsiteY4" fmla="*/ 885 h 1192"/>
                <a:gd name="connsiteX5" fmla="*/ 297 w 403"/>
                <a:gd name="connsiteY5" fmla="*/ 515 h 1192"/>
                <a:gd name="connsiteX6" fmla="*/ 238 w 403"/>
                <a:gd name="connsiteY6" fmla="*/ 90 h 1192"/>
                <a:gd name="connsiteX7" fmla="*/ 109 w 403"/>
                <a:gd name="connsiteY7" fmla="*/ 5 h 1192"/>
                <a:gd name="connsiteX8" fmla="*/ 22 w 403"/>
                <a:gd name="connsiteY8" fmla="*/ 173 h 1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3" h="1192">
                  <a:moveTo>
                    <a:pt x="22" y="173"/>
                  </a:moveTo>
                  <a:cubicBezTo>
                    <a:pt x="14" y="289"/>
                    <a:pt x="-3" y="442"/>
                    <a:pt x="0" y="622"/>
                  </a:cubicBezTo>
                  <a:cubicBezTo>
                    <a:pt x="3" y="802"/>
                    <a:pt x="27" y="1017"/>
                    <a:pt x="102" y="1130"/>
                  </a:cubicBezTo>
                  <a:cubicBezTo>
                    <a:pt x="177" y="1243"/>
                    <a:pt x="318" y="1178"/>
                    <a:pt x="372" y="1123"/>
                  </a:cubicBezTo>
                  <a:cubicBezTo>
                    <a:pt x="426" y="1068"/>
                    <a:pt x="398" y="984"/>
                    <a:pt x="369" y="885"/>
                  </a:cubicBezTo>
                  <a:cubicBezTo>
                    <a:pt x="340" y="786"/>
                    <a:pt x="323" y="671"/>
                    <a:pt x="297" y="515"/>
                  </a:cubicBezTo>
                  <a:cubicBezTo>
                    <a:pt x="271" y="359"/>
                    <a:pt x="276" y="192"/>
                    <a:pt x="238" y="90"/>
                  </a:cubicBezTo>
                  <a:cubicBezTo>
                    <a:pt x="200" y="-12"/>
                    <a:pt x="137" y="-4"/>
                    <a:pt x="109" y="5"/>
                  </a:cubicBezTo>
                  <a:cubicBezTo>
                    <a:pt x="81" y="14"/>
                    <a:pt x="41" y="71"/>
                    <a:pt x="22" y="1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65" name="任意多边形 164"/>
            <p:cNvSpPr/>
            <p:nvPr>
              <p:custDataLst>
                <p:tags r:id="rId37"/>
              </p:custDataLst>
            </p:nvPr>
          </p:nvSpPr>
          <p:spPr>
            <a:xfrm rot="2700000">
              <a:off x="16253" y="12393"/>
              <a:ext cx="69" cy="111"/>
            </a:xfrm>
            <a:custGeom>
              <a:avLst/>
              <a:gdLst>
                <a:gd name="connsiteX0" fmla="*/ 4 w 284"/>
                <a:gd name="connsiteY0" fmla="*/ 152 h 463"/>
                <a:gd name="connsiteX1" fmla="*/ 23 w 284"/>
                <a:gd name="connsiteY1" fmla="*/ 365 h 463"/>
                <a:gd name="connsiteX2" fmla="*/ 173 w 284"/>
                <a:gd name="connsiteY2" fmla="*/ 463 h 463"/>
                <a:gd name="connsiteX3" fmla="*/ 284 w 284"/>
                <a:gd name="connsiteY3" fmla="*/ 320 h 463"/>
                <a:gd name="connsiteX4" fmla="*/ 203 w 284"/>
                <a:gd name="connsiteY4" fmla="*/ 95 h 463"/>
                <a:gd name="connsiteX5" fmla="*/ 79 w 284"/>
                <a:gd name="connsiteY5" fmla="*/ 2 h 463"/>
                <a:gd name="connsiteX6" fmla="*/ 4 w 284"/>
                <a:gd name="connsiteY6" fmla="*/ 152 h 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" h="463">
                  <a:moveTo>
                    <a:pt x="4" y="152"/>
                  </a:moveTo>
                  <a:cubicBezTo>
                    <a:pt x="-7" y="225"/>
                    <a:pt x="5" y="317"/>
                    <a:pt x="23" y="365"/>
                  </a:cubicBezTo>
                  <a:cubicBezTo>
                    <a:pt x="41" y="413"/>
                    <a:pt x="105" y="470"/>
                    <a:pt x="173" y="463"/>
                  </a:cubicBezTo>
                  <a:cubicBezTo>
                    <a:pt x="241" y="456"/>
                    <a:pt x="278" y="394"/>
                    <a:pt x="284" y="320"/>
                  </a:cubicBezTo>
                  <a:cubicBezTo>
                    <a:pt x="290" y="246"/>
                    <a:pt x="244" y="159"/>
                    <a:pt x="203" y="95"/>
                  </a:cubicBezTo>
                  <a:cubicBezTo>
                    <a:pt x="162" y="31"/>
                    <a:pt x="119" y="-9"/>
                    <a:pt x="79" y="2"/>
                  </a:cubicBezTo>
                  <a:cubicBezTo>
                    <a:pt x="39" y="13"/>
                    <a:pt x="15" y="79"/>
                    <a:pt x="4" y="1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66" name="任意多边形 165"/>
            <p:cNvSpPr/>
            <p:nvPr>
              <p:custDataLst>
                <p:tags r:id="rId38"/>
              </p:custDataLst>
            </p:nvPr>
          </p:nvSpPr>
          <p:spPr>
            <a:xfrm>
              <a:off x="4040" y="13406"/>
              <a:ext cx="2622" cy="2508"/>
            </a:xfrm>
            <a:custGeom>
              <a:avLst/>
              <a:gdLst>
                <a:gd name="connsiteX0" fmla="*/ 2633 w 7055"/>
                <a:gd name="connsiteY0" fmla="*/ 2161 h 6742"/>
                <a:gd name="connsiteX1" fmla="*/ 3874 w 7055"/>
                <a:gd name="connsiteY1" fmla="*/ 70 h 6742"/>
                <a:gd name="connsiteX2" fmla="*/ 4358 w 7055"/>
                <a:gd name="connsiteY2" fmla="*/ 1100 h 6742"/>
                <a:gd name="connsiteX3" fmla="*/ 4508 w 7055"/>
                <a:gd name="connsiteY3" fmla="*/ 2425 h 6742"/>
                <a:gd name="connsiteX4" fmla="*/ 6293 w 7055"/>
                <a:gd name="connsiteY4" fmla="*/ 2596 h 6742"/>
                <a:gd name="connsiteX5" fmla="*/ 7051 w 7055"/>
                <a:gd name="connsiteY5" fmla="*/ 2881 h 6742"/>
                <a:gd name="connsiteX6" fmla="*/ 6091 w 7055"/>
                <a:gd name="connsiteY6" fmla="*/ 3836 h 6742"/>
                <a:gd name="connsiteX7" fmla="*/ 5132 w 7055"/>
                <a:gd name="connsiteY7" fmla="*/ 4543 h 6742"/>
                <a:gd name="connsiteX8" fmla="*/ 5467 w 7055"/>
                <a:gd name="connsiteY8" fmla="*/ 6189 h 6742"/>
                <a:gd name="connsiteX9" fmla="*/ 5189 w 7055"/>
                <a:gd name="connsiteY9" fmla="*/ 6734 h 6742"/>
                <a:gd name="connsiteX10" fmla="*/ 3925 w 7055"/>
                <a:gd name="connsiteY10" fmla="*/ 5997 h 6742"/>
                <a:gd name="connsiteX11" fmla="*/ 3025 w 7055"/>
                <a:gd name="connsiteY11" fmla="*/ 5356 h 6742"/>
                <a:gd name="connsiteX12" fmla="*/ 1880 w 7055"/>
                <a:gd name="connsiteY12" fmla="*/ 6123 h 6742"/>
                <a:gd name="connsiteX13" fmla="*/ 915 w 7055"/>
                <a:gd name="connsiteY13" fmla="*/ 6573 h 6742"/>
                <a:gd name="connsiteX14" fmla="*/ 1140 w 7055"/>
                <a:gd name="connsiteY14" fmla="*/ 5400 h 6742"/>
                <a:gd name="connsiteX15" fmla="*/ 1665 w 7055"/>
                <a:gd name="connsiteY15" fmla="*/ 4264 h 6742"/>
                <a:gd name="connsiteX16" fmla="*/ 868 w 7055"/>
                <a:gd name="connsiteY16" fmla="*/ 3376 h 6742"/>
                <a:gd name="connsiteX17" fmla="*/ 243 w 7055"/>
                <a:gd name="connsiteY17" fmla="*/ 2692 h 6742"/>
                <a:gd name="connsiteX18" fmla="*/ 27 w 7055"/>
                <a:gd name="connsiteY18" fmla="*/ 2268 h 6742"/>
                <a:gd name="connsiteX19" fmla="*/ 853 w 7055"/>
                <a:gd name="connsiteY19" fmla="*/ 2158 h 6742"/>
                <a:gd name="connsiteX20" fmla="*/ 1819 w 7055"/>
                <a:gd name="connsiteY20" fmla="*/ 2239 h 6742"/>
                <a:gd name="connsiteX21" fmla="*/ 2624 w 7055"/>
                <a:gd name="connsiteY21" fmla="*/ 2165 h 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055" h="6742">
                  <a:moveTo>
                    <a:pt x="2633" y="2161"/>
                  </a:moveTo>
                  <a:cubicBezTo>
                    <a:pt x="2877" y="1714"/>
                    <a:pt x="3563" y="386"/>
                    <a:pt x="3874" y="70"/>
                  </a:cubicBezTo>
                  <a:cubicBezTo>
                    <a:pt x="4185" y="-246"/>
                    <a:pt x="4278" y="575"/>
                    <a:pt x="4358" y="1100"/>
                  </a:cubicBezTo>
                  <a:cubicBezTo>
                    <a:pt x="4438" y="1625"/>
                    <a:pt x="4478" y="2415"/>
                    <a:pt x="4508" y="2425"/>
                  </a:cubicBezTo>
                  <a:cubicBezTo>
                    <a:pt x="4538" y="2435"/>
                    <a:pt x="5774" y="2530"/>
                    <a:pt x="6293" y="2596"/>
                  </a:cubicBezTo>
                  <a:cubicBezTo>
                    <a:pt x="6812" y="2662"/>
                    <a:pt x="7093" y="2632"/>
                    <a:pt x="7051" y="2881"/>
                  </a:cubicBezTo>
                  <a:cubicBezTo>
                    <a:pt x="7009" y="3129"/>
                    <a:pt x="6516" y="3510"/>
                    <a:pt x="6091" y="3836"/>
                  </a:cubicBezTo>
                  <a:cubicBezTo>
                    <a:pt x="5666" y="4162"/>
                    <a:pt x="5142" y="4483"/>
                    <a:pt x="5132" y="4543"/>
                  </a:cubicBezTo>
                  <a:cubicBezTo>
                    <a:pt x="5122" y="4603"/>
                    <a:pt x="5332" y="5754"/>
                    <a:pt x="5467" y="6189"/>
                  </a:cubicBezTo>
                  <a:cubicBezTo>
                    <a:pt x="5602" y="6624"/>
                    <a:pt x="5478" y="6781"/>
                    <a:pt x="5189" y="6734"/>
                  </a:cubicBezTo>
                  <a:cubicBezTo>
                    <a:pt x="4900" y="6687"/>
                    <a:pt x="4384" y="6275"/>
                    <a:pt x="3925" y="5997"/>
                  </a:cubicBezTo>
                  <a:cubicBezTo>
                    <a:pt x="3466" y="5719"/>
                    <a:pt x="3100" y="5366"/>
                    <a:pt x="3025" y="5356"/>
                  </a:cubicBezTo>
                  <a:cubicBezTo>
                    <a:pt x="2950" y="5346"/>
                    <a:pt x="2270" y="5888"/>
                    <a:pt x="1880" y="6123"/>
                  </a:cubicBezTo>
                  <a:cubicBezTo>
                    <a:pt x="1490" y="6358"/>
                    <a:pt x="1074" y="6720"/>
                    <a:pt x="915" y="6573"/>
                  </a:cubicBezTo>
                  <a:cubicBezTo>
                    <a:pt x="756" y="6426"/>
                    <a:pt x="976" y="5855"/>
                    <a:pt x="1140" y="5400"/>
                  </a:cubicBezTo>
                  <a:cubicBezTo>
                    <a:pt x="1304" y="4945"/>
                    <a:pt x="1655" y="4280"/>
                    <a:pt x="1665" y="4264"/>
                  </a:cubicBezTo>
                  <a:cubicBezTo>
                    <a:pt x="1675" y="4248"/>
                    <a:pt x="1133" y="3701"/>
                    <a:pt x="868" y="3376"/>
                  </a:cubicBezTo>
                  <a:cubicBezTo>
                    <a:pt x="603" y="3051"/>
                    <a:pt x="393" y="2857"/>
                    <a:pt x="243" y="2692"/>
                  </a:cubicBezTo>
                  <a:cubicBezTo>
                    <a:pt x="93" y="2527"/>
                    <a:pt x="-65" y="2402"/>
                    <a:pt x="27" y="2268"/>
                  </a:cubicBezTo>
                  <a:cubicBezTo>
                    <a:pt x="119" y="2134"/>
                    <a:pt x="443" y="2123"/>
                    <a:pt x="853" y="2158"/>
                  </a:cubicBezTo>
                  <a:cubicBezTo>
                    <a:pt x="1263" y="2193"/>
                    <a:pt x="1438" y="2230"/>
                    <a:pt x="1819" y="2239"/>
                  </a:cubicBezTo>
                  <a:cubicBezTo>
                    <a:pt x="2200" y="2248"/>
                    <a:pt x="2497" y="2182"/>
                    <a:pt x="2624" y="2165"/>
                  </a:cubicBezTo>
                </a:path>
              </a:pathLst>
            </a:custGeom>
            <a:solidFill>
              <a:srgbClr val="4A9072">
                <a:lumMod val="60000"/>
                <a:lumOff val="40000"/>
              </a:srgbClr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72" name="任意多边形 171"/>
            <p:cNvSpPr/>
            <p:nvPr>
              <p:custDataLst>
                <p:tags r:id="rId39"/>
              </p:custDataLst>
            </p:nvPr>
          </p:nvSpPr>
          <p:spPr>
            <a:xfrm>
              <a:off x="5161" y="13855"/>
              <a:ext cx="247" cy="412"/>
            </a:xfrm>
            <a:custGeom>
              <a:avLst/>
              <a:gdLst>
                <a:gd name="connsiteX0" fmla="*/ 245 w 663"/>
                <a:gd name="connsiteY0" fmla="*/ 991 h 1106"/>
                <a:gd name="connsiteX1" fmla="*/ 441 w 663"/>
                <a:gd name="connsiteY1" fmla="*/ 587 h 1106"/>
                <a:gd name="connsiteX2" fmla="*/ 657 w 663"/>
                <a:gd name="connsiteY2" fmla="*/ 202 h 1106"/>
                <a:gd name="connsiteX3" fmla="*/ 553 w 663"/>
                <a:gd name="connsiteY3" fmla="*/ 7 h 1106"/>
                <a:gd name="connsiteX4" fmla="*/ 331 w 663"/>
                <a:gd name="connsiteY4" fmla="*/ 116 h 1106"/>
                <a:gd name="connsiteX5" fmla="*/ 106 w 663"/>
                <a:gd name="connsiteY5" fmla="*/ 589 h 1106"/>
                <a:gd name="connsiteX6" fmla="*/ 7 w 663"/>
                <a:gd name="connsiteY6" fmla="*/ 1057 h 1106"/>
                <a:gd name="connsiteX7" fmla="*/ 245 w 663"/>
                <a:gd name="connsiteY7" fmla="*/ 991 h 1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3" h="1107">
                  <a:moveTo>
                    <a:pt x="245" y="991"/>
                  </a:moveTo>
                  <a:cubicBezTo>
                    <a:pt x="282" y="887"/>
                    <a:pt x="362" y="744"/>
                    <a:pt x="441" y="587"/>
                  </a:cubicBezTo>
                  <a:cubicBezTo>
                    <a:pt x="520" y="430"/>
                    <a:pt x="630" y="316"/>
                    <a:pt x="657" y="202"/>
                  </a:cubicBezTo>
                  <a:cubicBezTo>
                    <a:pt x="684" y="88"/>
                    <a:pt x="612" y="26"/>
                    <a:pt x="553" y="7"/>
                  </a:cubicBezTo>
                  <a:cubicBezTo>
                    <a:pt x="494" y="-12"/>
                    <a:pt x="410" y="0"/>
                    <a:pt x="331" y="116"/>
                  </a:cubicBezTo>
                  <a:cubicBezTo>
                    <a:pt x="252" y="232"/>
                    <a:pt x="166" y="397"/>
                    <a:pt x="106" y="589"/>
                  </a:cubicBezTo>
                  <a:cubicBezTo>
                    <a:pt x="46" y="781"/>
                    <a:pt x="-23" y="975"/>
                    <a:pt x="7" y="1057"/>
                  </a:cubicBezTo>
                  <a:cubicBezTo>
                    <a:pt x="37" y="1139"/>
                    <a:pt x="197" y="1120"/>
                    <a:pt x="245" y="9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73" name="任意多边形 172"/>
            <p:cNvSpPr/>
            <p:nvPr>
              <p:custDataLst>
                <p:tags r:id="rId40"/>
              </p:custDataLst>
            </p:nvPr>
          </p:nvSpPr>
          <p:spPr>
            <a:xfrm rot="9300000" flipH="1">
              <a:off x="4314" y="14309"/>
              <a:ext cx="266" cy="434"/>
            </a:xfrm>
            <a:custGeom>
              <a:avLst/>
              <a:gdLst>
                <a:gd name="connsiteX0" fmla="*/ 260 w 716"/>
                <a:gd name="connsiteY0" fmla="*/ 1056 h 1164"/>
                <a:gd name="connsiteX1" fmla="*/ 490 w 716"/>
                <a:gd name="connsiteY1" fmla="*/ 646 h 1164"/>
                <a:gd name="connsiteX2" fmla="*/ 712 w 716"/>
                <a:gd name="connsiteY2" fmla="*/ 212 h 1164"/>
                <a:gd name="connsiteX3" fmla="*/ 585 w 716"/>
                <a:gd name="connsiteY3" fmla="*/ 7 h 1164"/>
                <a:gd name="connsiteX4" fmla="*/ 355 w 716"/>
                <a:gd name="connsiteY4" fmla="*/ 120 h 1164"/>
                <a:gd name="connsiteX5" fmla="*/ 123 w 716"/>
                <a:gd name="connsiteY5" fmla="*/ 609 h 1164"/>
                <a:gd name="connsiteX6" fmla="*/ 7 w 716"/>
                <a:gd name="connsiteY6" fmla="*/ 1091 h 1164"/>
                <a:gd name="connsiteX7" fmla="*/ 260 w 716"/>
                <a:gd name="connsiteY7" fmla="*/ 1056 h 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7" h="1164">
                  <a:moveTo>
                    <a:pt x="260" y="1056"/>
                  </a:moveTo>
                  <a:cubicBezTo>
                    <a:pt x="324" y="972"/>
                    <a:pt x="409" y="809"/>
                    <a:pt x="490" y="646"/>
                  </a:cubicBezTo>
                  <a:cubicBezTo>
                    <a:pt x="572" y="484"/>
                    <a:pt x="684" y="330"/>
                    <a:pt x="712" y="212"/>
                  </a:cubicBezTo>
                  <a:cubicBezTo>
                    <a:pt x="740" y="94"/>
                    <a:pt x="646" y="27"/>
                    <a:pt x="585" y="7"/>
                  </a:cubicBezTo>
                  <a:cubicBezTo>
                    <a:pt x="524" y="-12"/>
                    <a:pt x="437" y="0"/>
                    <a:pt x="355" y="120"/>
                  </a:cubicBezTo>
                  <a:cubicBezTo>
                    <a:pt x="274" y="240"/>
                    <a:pt x="185" y="411"/>
                    <a:pt x="123" y="609"/>
                  </a:cubicBezTo>
                  <a:cubicBezTo>
                    <a:pt x="61" y="808"/>
                    <a:pt x="-24" y="1006"/>
                    <a:pt x="7" y="1091"/>
                  </a:cubicBezTo>
                  <a:cubicBezTo>
                    <a:pt x="38" y="1176"/>
                    <a:pt x="165" y="1212"/>
                    <a:pt x="260" y="10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74" name="任意多边形 173"/>
            <p:cNvSpPr/>
            <p:nvPr>
              <p:custDataLst>
                <p:tags r:id="rId41"/>
              </p:custDataLst>
            </p:nvPr>
          </p:nvSpPr>
          <p:spPr>
            <a:xfrm rot="13740000" flipH="1">
              <a:off x="4534" y="15119"/>
              <a:ext cx="220" cy="367"/>
            </a:xfrm>
            <a:custGeom>
              <a:avLst/>
              <a:gdLst>
                <a:gd name="connsiteX0" fmla="*/ 221 w 589"/>
                <a:gd name="connsiteY0" fmla="*/ 896 h 987"/>
                <a:gd name="connsiteX1" fmla="*/ 417 w 589"/>
                <a:gd name="connsiteY1" fmla="*/ 548 h 987"/>
                <a:gd name="connsiteX2" fmla="*/ 584 w 589"/>
                <a:gd name="connsiteY2" fmla="*/ 192 h 987"/>
                <a:gd name="connsiteX3" fmla="*/ 497 w 589"/>
                <a:gd name="connsiteY3" fmla="*/ 6 h 987"/>
                <a:gd name="connsiteX4" fmla="*/ 302 w 589"/>
                <a:gd name="connsiteY4" fmla="*/ 102 h 987"/>
                <a:gd name="connsiteX5" fmla="*/ 113 w 589"/>
                <a:gd name="connsiteY5" fmla="*/ 537 h 987"/>
                <a:gd name="connsiteX6" fmla="*/ 7 w 589"/>
                <a:gd name="connsiteY6" fmla="*/ 926 h 987"/>
                <a:gd name="connsiteX7" fmla="*/ 221 w 589"/>
                <a:gd name="connsiteY7" fmla="*/ 896 h 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0" h="988">
                  <a:moveTo>
                    <a:pt x="221" y="896"/>
                  </a:moveTo>
                  <a:cubicBezTo>
                    <a:pt x="276" y="825"/>
                    <a:pt x="348" y="687"/>
                    <a:pt x="417" y="548"/>
                  </a:cubicBezTo>
                  <a:cubicBezTo>
                    <a:pt x="486" y="411"/>
                    <a:pt x="560" y="292"/>
                    <a:pt x="584" y="192"/>
                  </a:cubicBezTo>
                  <a:cubicBezTo>
                    <a:pt x="608" y="92"/>
                    <a:pt x="549" y="23"/>
                    <a:pt x="497" y="6"/>
                  </a:cubicBezTo>
                  <a:cubicBezTo>
                    <a:pt x="445" y="-10"/>
                    <a:pt x="372" y="0"/>
                    <a:pt x="302" y="102"/>
                  </a:cubicBezTo>
                  <a:cubicBezTo>
                    <a:pt x="233" y="204"/>
                    <a:pt x="190" y="385"/>
                    <a:pt x="113" y="537"/>
                  </a:cubicBezTo>
                  <a:cubicBezTo>
                    <a:pt x="29" y="715"/>
                    <a:pt x="-19" y="854"/>
                    <a:pt x="7" y="926"/>
                  </a:cubicBezTo>
                  <a:cubicBezTo>
                    <a:pt x="33" y="998"/>
                    <a:pt x="141" y="1029"/>
                    <a:pt x="221" y="89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75" name="任意多边形 174"/>
            <p:cNvSpPr/>
            <p:nvPr>
              <p:custDataLst>
                <p:tags r:id="rId42"/>
              </p:custDataLst>
            </p:nvPr>
          </p:nvSpPr>
          <p:spPr>
            <a:xfrm rot="13740000" flipH="1">
              <a:off x="4428" y="15584"/>
              <a:ext cx="113" cy="129"/>
            </a:xfrm>
            <a:custGeom>
              <a:avLst/>
              <a:gdLst>
                <a:gd name="connsiteX0" fmla="*/ 289 w 304"/>
                <a:gd name="connsiteY0" fmla="*/ 173 h 347"/>
                <a:gd name="connsiteX1" fmla="*/ 230 w 304"/>
                <a:gd name="connsiteY1" fmla="*/ 5 h 347"/>
                <a:gd name="connsiteX2" fmla="*/ 53 w 304"/>
                <a:gd name="connsiteY2" fmla="*/ 93 h 347"/>
                <a:gd name="connsiteX3" fmla="*/ 26 w 304"/>
                <a:gd name="connsiteY3" fmla="*/ 311 h 347"/>
                <a:gd name="connsiteX4" fmla="*/ 289 w 304"/>
                <a:gd name="connsiteY4" fmla="*/ 173 h 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" h="347">
                  <a:moveTo>
                    <a:pt x="289" y="173"/>
                  </a:moveTo>
                  <a:cubicBezTo>
                    <a:pt x="332" y="77"/>
                    <a:pt x="278" y="21"/>
                    <a:pt x="230" y="5"/>
                  </a:cubicBezTo>
                  <a:cubicBezTo>
                    <a:pt x="183" y="-9"/>
                    <a:pt x="117" y="0"/>
                    <a:pt x="53" y="93"/>
                  </a:cubicBezTo>
                  <a:cubicBezTo>
                    <a:pt x="-10" y="186"/>
                    <a:pt x="-13" y="232"/>
                    <a:pt x="26" y="311"/>
                  </a:cubicBezTo>
                  <a:cubicBezTo>
                    <a:pt x="131" y="415"/>
                    <a:pt x="246" y="269"/>
                    <a:pt x="289" y="1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76" name="任意多边形 175"/>
            <p:cNvSpPr/>
            <p:nvPr>
              <p:custDataLst>
                <p:tags r:id="rId43"/>
              </p:custDataLst>
            </p:nvPr>
          </p:nvSpPr>
          <p:spPr>
            <a:xfrm>
              <a:off x="3224" y="12248"/>
              <a:ext cx="1209" cy="1158"/>
            </a:xfrm>
            <a:custGeom>
              <a:avLst/>
              <a:gdLst>
                <a:gd name="connsiteX0" fmla="*/ 2633 w 7055"/>
                <a:gd name="connsiteY0" fmla="*/ 2161 h 6742"/>
                <a:gd name="connsiteX1" fmla="*/ 3874 w 7055"/>
                <a:gd name="connsiteY1" fmla="*/ 70 h 6742"/>
                <a:gd name="connsiteX2" fmla="*/ 4358 w 7055"/>
                <a:gd name="connsiteY2" fmla="*/ 1100 h 6742"/>
                <a:gd name="connsiteX3" fmla="*/ 4508 w 7055"/>
                <a:gd name="connsiteY3" fmla="*/ 2425 h 6742"/>
                <a:gd name="connsiteX4" fmla="*/ 6293 w 7055"/>
                <a:gd name="connsiteY4" fmla="*/ 2596 h 6742"/>
                <a:gd name="connsiteX5" fmla="*/ 7051 w 7055"/>
                <a:gd name="connsiteY5" fmla="*/ 2881 h 6742"/>
                <a:gd name="connsiteX6" fmla="*/ 6091 w 7055"/>
                <a:gd name="connsiteY6" fmla="*/ 3836 h 6742"/>
                <a:gd name="connsiteX7" fmla="*/ 5132 w 7055"/>
                <a:gd name="connsiteY7" fmla="*/ 4543 h 6742"/>
                <a:gd name="connsiteX8" fmla="*/ 5467 w 7055"/>
                <a:gd name="connsiteY8" fmla="*/ 6189 h 6742"/>
                <a:gd name="connsiteX9" fmla="*/ 5189 w 7055"/>
                <a:gd name="connsiteY9" fmla="*/ 6734 h 6742"/>
                <a:gd name="connsiteX10" fmla="*/ 3925 w 7055"/>
                <a:gd name="connsiteY10" fmla="*/ 5997 h 6742"/>
                <a:gd name="connsiteX11" fmla="*/ 3025 w 7055"/>
                <a:gd name="connsiteY11" fmla="*/ 5356 h 6742"/>
                <a:gd name="connsiteX12" fmla="*/ 1880 w 7055"/>
                <a:gd name="connsiteY12" fmla="*/ 6123 h 6742"/>
                <a:gd name="connsiteX13" fmla="*/ 915 w 7055"/>
                <a:gd name="connsiteY13" fmla="*/ 6573 h 6742"/>
                <a:gd name="connsiteX14" fmla="*/ 1140 w 7055"/>
                <a:gd name="connsiteY14" fmla="*/ 5400 h 6742"/>
                <a:gd name="connsiteX15" fmla="*/ 1665 w 7055"/>
                <a:gd name="connsiteY15" fmla="*/ 4264 h 6742"/>
                <a:gd name="connsiteX16" fmla="*/ 868 w 7055"/>
                <a:gd name="connsiteY16" fmla="*/ 3376 h 6742"/>
                <a:gd name="connsiteX17" fmla="*/ 243 w 7055"/>
                <a:gd name="connsiteY17" fmla="*/ 2692 h 6742"/>
                <a:gd name="connsiteX18" fmla="*/ 27 w 7055"/>
                <a:gd name="connsiteY18" fmla="*/ 2268 h 6742"/>
                <a:gd name="connsiteX19" fmla="*/ 853 w 7055"/>
                <a:gd name="connsiteY19" fmla="*/ 2158 h 6742"/>
                <a:gd name="connsiteX20" fmla="*/ 1819 w 7055"/>
                <a:gd name="connsiteY20" fmla="*/ 2239 h 6742"/>
                <a:gd name="connsiteX21" fmla="*/ 2624 w 7055"/>
                <a:gd name="connsiteY21" fmla="*/ 2165 h 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055" h="6742">
                  <a:moveTo>
                    <a:pt x="2633" y="2161"/>
                  </a:moveTo>
                  <a:cubicBezTo>
                    <a:pt x="2877" y="1714"/>
                    <a:pt x="3563" y="386"/>
                    <a:pt x="3874" y="70"/>
                  </a:cubicBezTo>
                  <a:cubicBezTo>
                    <a:pt x="4185" y="-246"/>
                    <a:pt x="4278" y="575"/>
                    <a:pt x="4358" y="1100"/>
                  </a:cubicBezTo>
                  <a:cubicBezTo>
                    <a:pt x="4438" y="1625"/>
                    <a:pt x="4478" y="2415"/>
                    <a:pt x="4508" y="2425"/>
                  </a:cubicBezTo>
                  <a:cubicBezTo>
                    <a:pt x="4538" y="2435"/>
                    <a:pt x="5774" y="2530"/>
                    <a:pt x="6293" y="2596"/>
                  </a:cubicBezTo>
                  <a:cubicBezTo>
                    <a:pt x="6812" y="2662"/>
                    <a:pt x="7093" y="2632"/>
                    <a:pt x="7051" y="2881"/>
                  </a:cubicBezTo>
                  <a:cubicBezTo>
                    <a:pt x="7009" y="3129"/>
                    <a:pt x="6516" y="3510"/>
                    <a:pt x="6091" y="3836"/>
                  </a:cubicBezTo>
                  <a:cubicBezTo>
                    <a:pt x="5666" y="4162"/>
                    <a:pt x="5142" y="4483"/>
                    <a:pt x="5132" y="4543"/>
                  </a:cubicBezTo>
                  <a:cubicBezTo>
                    <a:pt x="5122" y="4603"/>
                    <a:pt x="5332" y="5754"/>
                    <a:pt x="5467" y="6189"/>
                  </a:cubicBezTo>
                  <a:cubicBezTo>
                    <a:pt x="5602" y="6624"/>
                    <a:pt x="5478" y="6781"/>
                    <a:pt x="5189" y="6734"/>
                  </a:cubicBezTo>
                  <a:cubicBezTo>
                    <a:pt x="4900" y="6687"/>
                    <a:pt x="4384" y="6275"/>
                    <a:pt x="3925" y="5997"/>
                  </a:cubicBezTo>
                  <a:cubicBezTo>
                    <a:pt x="3466" y="5719"/>
                    <a:pt x="3100" y="5366"/>
                    <a:pt x="3025" y="5356"/>
                  </a:cubicBezTo>
                  <a:cubicBezTo>
                    <a:pt x="2950" y="5346"/>
                    <a:pt x="2270" y="5888"/>
                    <a:pt x="1880" y="6123"/>
                  </a:cubicBezTo>
                  <a:cubicBezTo>
                    <a:pt x="1490" y="6358"/>
                    <a:pt x="1074" y="6720"/>
                    <a:pt x="915" y="6573"/>
                  </a:cubicBezTo>
                  <a:cubicBezTo>
                    <a:pt x="756" y="6426"/>
                    <a:pt x="976" y="5855"/>
                    <a:pt x="1140" y="5400"/>
                  </a:cubicBezTo>
                  <a:cubicBezTo>
                    <a:pt x="1304" y="4945"/>
                    <a:pt x="1655" y="4280"/>
                    <a:pt x="1665" y="4264"/>
                  </a:cubicBezTo>
                  <a:cubicBezTo>
                    <a:pt x="1675" y="4248"/>
                    <a:pt x="1133" y="3701"/>
                    <a:pt x="868" y="3376"/>
                  </a:cubicBezTo>
                  <a:cubicBezTo>
                    <a:pt x="603" y="3051"/>
                    <a:pt x="393" y="2857"/>
                    <a:pt x="243" y="2692"/>
                  </a:cubicBezTo>
                  <a:cubicBezTo>
                    <a:pt x="93" y="2527"/>
                    <a:pt x="-65" y="2402"/>
                    <a:pt x="27" y="2268"/>
                  </a:cubicBezTo>
                  <a:cubicBezTo>
                    <a:pt x="119" y="2134"/>
                    <a:pt x="443" y="2123"/>
                    <a:pt x="853" y="2158"/>
                  </a:cubicBezTo>
                  <a:cubicBezTo>
                    <a:pt x="1263" y="2193"/>
                    <a:pt x="1438" y="2230"/>
                    <a:pt x="1819" y="2239"/>
                  </a:cubicBezTo>
                  <a:cubicBezTo>
                    <a:pt x="2200" y="2248"/>
                    <a:pt x="2497" y="2182"/>
                    <a:pt x="2624" y="2165"/>
                  </a:cubicBezTo>
                </a:path>
              </a:pathLst>
            </a:custGeom>
            <a:solidFill>
              <a:srgbClr val="4A9072">
                <a:lumMod val="60000"/>
                <a:lumOff val="40000"/>
              </a:srgbClr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77" name="任意多边形 176"/>
            <p:cNvSpPr/>
            <p:nvPr>
              <p:custDataLst>
                <p:tags r:id="rId44"/>
              </p:custDataLst>
            </p:nvPr>
          </p:nvSpPr>
          <p:spPr>
            <a:xfrm>
              <a:off x="3742" y="12455"/>
              <a:ext cx="113" cy="190"/>
            </a:xfrm>
            <a:custGeom>
              <a:avLst/>
              <a:gdLst>
                <a:gd name="connsiteX0" fmla="*/ 245 w 663"/>
                <a:gd name="connsiteY0" fmla="*/ 991 h 1106"/>
                <a:gd name="connsiteX1" fmla="*/ 441 w 663"/>
                <a:gd name="connsiteY1" fmla="*/ 587 h 1106"/>
                <a:gd name="connsiteX2" fmla="*/ 657 w 663"/>
                <a:gd name="connsiteY2" fmla="*/ 202 h 1106"/>
                <a:gd name="connsiteX3" fmla="*/ 553 w 663"/>
                <a:gd name="connsiteY3" fmla="*/ 7 h 1106"/>
                <a:gd name="connsiteX4" fmla="*/ 331 w 663"/>
                <a:gd name="connsiteY4" fmla="*/ 116 h 1106"/>
                <a:gd name="connsiteX5" fmla="*/ 106 w 663"/>
                <a:gd name="connsiteY5" fmla="*/ 589 h 1106"/>
                <a:gd name="connsiteX6" fmla="*/ 7 w 663"/>
                <a:gd name="connsiteY6" fmla="*/ 1057 h 1106"/>
                <a:gd name="connsiteX7" fmla="*/ 245 w 663"/>
                <a:gd name="connsiteY7" fmla="*/ 991 h 1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3" h="1107">
                  <a:moveTo>
                    <a:pt x="245" y="991"/>
                  </a:moveTo>
                  <a:cubicBezTo>
                    <a:pt x="282" y="887"/>
                    <a:pt x="362" y="744"/>
                    <a:pt x="441" y="587"/>
                  </a:cubicBezTo>
                  <a:cubicBezTo>
                    <a:pt x="520" y="430"/>
                    <a:pt x="630" y="316"/>
                    <a:pt x="657" y="202"/>
                  </a:cubicBezTo>
                  <a:cubicBezTo>
                    <a:pt x="684" y="88"/>
                    <a:pt x="612" y="26"/>
                    <a:pt x="553" y="7"/>
                  </a:cubicBezTo>
                  <a:cubicBezTo>
                    <a:pt x="494" y="-12"/>
                    <a:pt x="410" y="0"/>
                    <a:pt x="331" y="116"/>
                  </a:cubicBezTo>
                  <a:cubicBezTo>
                    <a:pt x="252" y="232"/>
                    <a:pt x="166" y="397"/>
                    <a:pt x="106" y="589"/>
                  </a:cubicBezTo>
                  <a:cubicBezTo>
                    <a:pt x="46" y="781"/>
                    <a:pt x="-23" y="975"/>
                    <a:pt x="7" y="1057"/>
                  </a:cubicBezTo>
                  <a:cubicBezTo>
                    <a:pt x="37" y="1139"/>
                    <a:pt x="197" y="1120"/>
                    <a:pt x="245" y="9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78" name="任意多边形 177"/>
            <p:cNvSpPr/>
            <p:nvPr>
              <p:custDataLst>
                <p:tags r:id="rId45"/>
              </p:custDataLst>
            </p:nvPr>
          </p:nvSpPr>
          <p:spPr>
            <a:xfrm rot="9300000" flipH="1">
              <a:off x="3351" y="12664"/>
              <a:ext cx="123" cy="200"/>
            </a:xfrm>
            <a:custGeom>
              <a:avLst/>
              <a:gdLst>
                <a:gd name="connsiteX0" fmla="*/ 260 w 716"/>
                <a:gd name="connsiteY0" fmla="*/ 1056 h 1164"/>
                <a:gd name="connsiteX1" fmla="*/ 490 w 716"/>
                <a:gd name="connsiteY1" fmla="*/ 646 h 1164"/>
                <a:gd name="connsiteX2" fmla="*/ 712 w 716"/>
                <a:gd name="connsiteY2" fmla="*/ 212 h 1164"/>
                <a:gd name="connsiteX3" fmla="*/ 585 w 716"/>
                <a:gd name="connsiteY3" fmla="*/ 7 h 1164"/>
                <a:gd name="connsiteX4" fmla="*/ 355 w 716"/>
                <a:gd name="connsiteY4" fmla="*/ 120 h 1164"/>
                <a:gd name="connsiteX5" fmla="*/ 123 w 716"/>
                <a:gd name="connsiteY5" fmla="*/ 609 h 1164"/>
                <a:gd name="connsiteX6" fmla="*/ 7 w 716"/>
                <a:gd name="connsiteY6" fmla="*/ 1091 h 1164"/>
                <a:gd name="connsiteX7" fmla="*/ 260 w 716"/>
                <a:gd name="connsiteY7" fmla="*/ 1056 h 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7" h="1164">
                  <a:moveTo>
                    <a:pt x="260" y="1056"/>
                  </a:moveTo>
                  <a:cubicBezTo>
                    <a:pt x="324" y="972"/>
                    <a:pt x="409" y="809"/>
                    <a:pt x="490" y="646"/>
                  </a:cubicBezTo>
                  <a:cubicBezTo>
                    <a:pt x="572" y="484"/>
                    <a:pt x="684" y="330"/>
                    <a:pt x="712" y="212"/>
                  </a:cubicBezTo>
                  <a:cubicBezTo>
                    <a:pt x="740" y="94"/>
                    <a:pt x="646" y="27"/>
                    <a:pt x="585" y="7"/>
                  </a:cubicBezTo>
                  <a:cubicBezTo>
                    <a:pt x="524" y="-12"/>
                    <a:pt x="437" y="0"/>
                    <a:pt x="355" y="120"/>
                  </a:cubicBezTo>
                  <a:cubicBezTo>
                    <a:pt x="274" y="240"/>
                    <a:pt x="185" y="411"/>
                    <a:pt x="123" y="609"/>
                  </a:cubicBezTo>
                  <a:cubicBezTo>
                    <a:pt x="61" y="808"/>
                    <a:pt x="-24" y="1006"/>
                    <a:pt x="7" y="1091"/>
                  </a:cubicBezTo>
                  <a:cubicBezTo>
                    <a:pt x="38" y="1176"/>
                    <a:pt x="165" y="1212"/>
                    <a:pt x="260" y="10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79" name="任意多边形 178"/>
            <p:cNvSpPr/>
            <p:nvPr>
              <p:custDataLst>
                <p:tags r:id="rId46"/>
              </p:custDataLst>
            </p:nvPr>
          </p:nvSpPr>
          <p:spPr>
            <a:xfrm rot="13740000" flipH="1">
              <a:off x="3452" y="13038"/>
              <a:ext cx="101" cy="169"/>
            </a:xfrm>
            <a:custGeom>
              <a:avLst/>
              <a:gdLst>
                <a:gd name="connsiteX0" fmla="*/ 221 w 589"/>
                <a:gd name="connsiteY0" fmla="*/ 896 h 987"/>
                <a:gd name="connsiteX1" fmla="*/ 417 w 589"/>
                <a:gd name="connsiteY1" fmla="*/ 548 h 987"/>
                <a:gd name="connsiteX2" fmla="*/ 584 w 589"/>
                <a:gd name="connsiteY2" fmla="*/ 192 h 987"/>
                <a:gd name="connsiteX3" fmla="*/ 497 w 589"/>
                <a:gd name="connsiteY3" fmla="*/ 6 h 987"/>
                <a:gd name="connsiteX4" fmla="*/ 302 w 589"/>
                <a:gd name="connsiteY4" fmla="*/ 102 h 987"/>
                <a:gd name="connsiteX5" fmla="*/ 113 w 589"/>
                <a:gd name="connsiteY5" fmla="*/ 537 h 987"/>
                <a:gd name="connsiteX6" fmla="*/ 7 w 589"/>
                <a:gd name="connsiteY6" fmla="*/ 926 h 987"/>
                <a:gd name="connsiteX7" fmla="*/ 221 w 589"/>
                <a:gd name="connsiteY7" fmla="*/ 896 h 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0" h="988">
                  <a:moveTo>
                    <a:pt x="221" y="896"/>
                  </a:moveTo>
                  <a:cubicBezTo>
                    <a:pt x="276" y="825"/>
                    <a:pt x="348" y="687"/>
                    <a:pt x="417" y="548"/>
                  </a:cubicBezTo>
                  <a:cubicBezTo>
                    <a:pt x="486" y="411"/>
                    <a:pt x="560" y="292"/>
                    <a:pt x="584" y="192"/>
                  </a:cubicBezTo>
                  <a:cubicBezTo>
                    <a:pt x="608" y="92"/>
                    <a:pt x="549" y="23"/>
                    <a:pt x="497" y="6"/>
                  </a:cubicBezTo>
                  <a:cubicBezTo>
                    <a:pt x="445" y="-10"/>
                    <a:pt x="372" y="0"/>
                    <a:pt x="302" y="102"/>
                  </a:cubicBezTo>
                  <a:cubicBezTo>
                    <a:pt x="233" y="204"/>
                    <a:pt x="190" y="385"/>
                    <a:pt x="113" y="537"/>
                  </a:cubicBezTo>
                  <a:cubicBezTo>
                    <a:pt x="29" y="715"/>
                    <a:pt x="-19" y="854"/>
                    <a:pt x="7" y="926"/>
                  </a:cubicBezTo>
                  <a:cubicBezTo>
                    <a:pt x="33" y="998"/>
                    <a:pt x="141" y="1029"/>
                    <a:pt x="221" y="89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80" name="任意多边形 179"/>
            <p:cNvSpPr/>
            <p:nvPr>
              <p:custDataLst>
                <p:tags r:id="rId47"/>
              </p:custDataLst>
            </p:nvPr>
          </p:nvSpPr>
          <p:spPr>
            <a:xfrm rot="13740000" flipH="1">
              <a:off x="3403" y="13253"/>
              <a:ext cx="53" cy="60"/>
            </a:xfrm>
            <a:custGeom>
              <a:avLst/>
              <a:gdLst>
                <a:gd name="connsiteX0" fmla="*/ 289 w 304"/>
                <a:gd name="connsiteY0" fmla="*/ 173 h 347"/>
                <a:gd name="connsiteX1" fmla="*/ 230 w 304"/>
                <a:gd name="connsiteY1" fmla="*/ 5 h 347"/>
                <a:gd name="connsiteX2" fmla="*/ 53 w 304"/>
                <a:gd name="connsiteY2" fmla="*/ 93 h 347"/>
                <a:gd name="connsiteX3" fmla="*/ 26 w 304"/>
                <a:gd name="connsiteY3" fmla="*/ 311 h 347"/>
                <a:gd name="connsiteX4" fmla="*/ 289 w 304"/>
                <a:gd name="connsiteY4" fmla="*/ 173 h 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" h="347">
                  <a:moveTo>
                    <a:pt x="289" y="173"/>
                  </a:moveTo>
                  <a:cubicBezTo>
                    <a:pt x="332" y="77"/>
                    <a:pt x="278" y="21"/>
                    <a:pt x="230" y="5"/>
                  </a:cubicBezTo>
                  <a:cubicBezTo>
                    <a:pt x="183" y="-9"/>
                    <a:pt x="117" y="0"/>
                    <a:pt x="53" y="93"/>
                  </a:cubicBezTo>
                  <a:cubicBezTo>
                    <a:pt x="-10" y="186"/>
                    <a:pt x="-13" y="232"/>
                    <a:pt x="26" y="311"/>
                  </a:cubicBezTo>
                  <a:cubicBezTo>
                    <a:pt x="131" y="415"/>
                    <a:pt x="246" y="269"/>
                    <a:pt x="289" y="1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rgbClr val="4A9072">
                <a:shade val="50000"/>
              </a:srgbClr>
            </a:lnRef>
            <a:fillRef idx="1">
              <a:srgbClr val="4A9072"/>
            </a:fillRef>
            <a:effectRef idx="0">
              <a:srgbClr val="4A9072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94055" y="2720975"/>
            <a:ext cx="4925060" cy="1245870"/>
            <a:chOff x="1244" y="4122"/>
            <a:chExt cx="7756" cy="1962"/>
          </a:xfrm>
        </p:grpSpPr>
        <p:pic>
          <p:nvPicPr>
            <p:cNvPr id="22" name="图片 21"/>
            <p:cNvPicPr>
              <a:picLocks noChangeAspect="1"/>
            </p:cNvPicPr>
            <p:nvPr>
              <p:custDataLst>
                <p:tags r:id="rId48"/>
              </p:custDataLst>
            </p:nvPr>
          </p:nvPicPr>
          <p:blipFill>
            <a:blip r:embed="rId49">
              <a:alphaModFix amt="80000"/>
            </a:blip>
            <a:stretch>
              <a:fillRect/>
            </a:stretch>
          </p:blipFill>
          <p:spPr>
            <a:xfrm>
              <a:off x="1244" y="4122"/>
              <a:ext cx="7756" cy="1962"/>
            </a:xfrm>
            <a:prstGeom prst="roundRect">
              <a:avLst>
                <a:gd name="adj" fmla="val 10550"/>
              </a:avLst>
            </a:prstGeom>
          </p:spPr>
        </p:pic>
        <p:sp>
          <p:nvSpPr>
            <p:cNvPr id="20" name="文本框 19"/>
            <p:cNvSpPr txBox="1"/>
            <p:nvPr/>
          </p:nvSpPr>
          <p:spPr>
            <a:xfrm>
              <a:off x="1395" y="4323"/>
              <a:ext cx="7425" cy="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0" indent="406400" algn="just" defTabSz="26670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学校要求班主任加强日常观察，尤其关注课间冲突、语言伤害、同伴排斥、网络不良影响等苗头性问题。</a:t>
              </a:r>
              <a:endParaRPr lang="zh-CN" altLang="en-US" sz="2000">
                <a:latin typeface="方正粗金陵简体" panose="02000000000000000000" charset="-122"/>
                <a:ea typeface="方正粗金陵简体" panose="02000000000000000000" charset="-122"/>
                <a:sym typeface="+mn-ea"/>
              </a:endParaRPr>
            </a:p>
          </p:txBody>
        </p:sp>
      </p:grpSp>
      <p:pic>
        <p:nvPicPr>
          <p:cNvPr id="23" name="图片 22" descr="图标&#10;&#10;中度可信度描述已自动生成"/>
          <p:cNvPicPr>
            <a:picLocks noChangeAspect="1"/>
          </p:cNvPicPr>
          <p:nvPr/>
        </p:nvPicPr>
        <p:blipFill>
          <a:blip r:embed="rId50" cstate="email"/>
          <a:stretch>
            <a:fillRect/>
          </a:stretch>
        </p:blipFill>
        <p:spPr>
          <a:xfrm flipH="1">
            <a:off x="6078855" y="2553335"/>
            <a:ext cx="2141220" cy="1605915"/>
          </a:xfrm>
          <a:prstGeom prst="rect">
            <a:avLst/>
          </a:prstGeom>
          <a:effectLst>
            <a:outerShdw dist="127000" dir="8400000" rotWithShape="0">
              <a:srgbClr val="D8D6D6"/>
            </a:outerShdw>
          </a:effectLst>
        </p:spPr>
      </p:pic>
      <p:sp>
        <p:nvSpPr>
          <p:cNvPr id="24" name="文本框 23"/>
          <p:cNvSpPr txBox="1"/>
          <p:nvPr/>
        </p:nvSpPr>
        <p:spPr>
          <a:xfrm>
            <a:off x="789940" y="4135120"/>
            <a:ext cx="7077075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chemeClr val="tx1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发现问题后，班主任及时谈话，德育处视情况介入，做到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早发现</a:t>
            </a:r>
            <a:r>
              <a:rPr lang="zh-CN" altLang="en-US" sz="2400" b="1" dirty="0">
                <a:solidFill>
                  <a:schemeClr val="tx1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、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早沟通</a:t>
            </a:r>
            <a:r>
              <a:rPr lang="zh-CN" altLang="en-US" sz="2400" b="1" dirty="0">
                <a:solidFill>
                  <a:schemeClr val="tx1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、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早处置</a:t>
            </a:r>
            <a:r>
              <a:rPr lang="zh-CN" altLang="en-US" sz="2400" b="1" dirty="0">
                <a:solidFill>
                  <a:schemeClr val="tx1"/>
                </a:solidFill>
                <a:effectLst>
                  <a:outerShdw dist="38100" dir="5400000" algn="t" rotWithShape="0">
                    <a:srgbClr val="FFDF01">
                      <a:alpha val="50000"/>
                    </a:srgbClr>
                  </a:outerShdw>
                </a:effectLst>
                <a:latin typeface="事事顺利好运无限" panose="02000503000000000000" charset="-122"/>
                <a:ea typeface="事事顺利好运无限" panose="02000503000000000000" charset="-122"/>
                <a:sym typeface="+mn-ea"/>
              </a:rPr>
              <a:t>。</a:t>
            </a:r>
            <a:endParaRPr lang="zh-CN" altLang="en-US" sz="2400" b="1" dirty="0">
              <a:solidFill>
                <a:schemeClr val="tx1"/>
              </a:solidFill>
              <a:effectLst>
                <a:outerShdw dist="38100" dir="5400000" algn="t" rotWithShape="0">
                  <a:srgbClr val="FFDF01">
                    <a:alpha val="50000"/>
                  </a:srgbClr>
                </a:outerShdw>
              </a:effectLst>
              <a:latin typeface="事事顺利好运无限" panose="02000503000000000000" charset="-122"/>
              <a:ea typeface="事事顺利好运无限" panose="02000503000000000000" charset="-122"/>
              <a:sym typeface="+mn-ea"/>
            </a:endParaRPr>
          </a:p>
        </p:txBody>
      </p:sp>
      <p:sp>
        <p:nvSpPr>
          <p:cNvPr id="26" name="圆角矩形 25"/>
          <p:cNvSpPr/>
          <p:nvPr/>
        </p:nvSpPr>
        <p:spPr>
          <a:xfrm>
            <a:off x="631825" y="5327650"/>
            <a:ext cx="7603490" cy="556895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zh-CN" altLang="en-US" sz="2000" kern="0">
                <a:solidFill>
                  <a:schemeClr val="tx1"/>
                </a:solidFill>
                <a:effectLst/>
                <a:latin typeface="优设字由棒棒体" panose="00020600040101010101" charset="-122"/>
                <a:ea typeface="优设字由棒棒体" panose="00020600040101010101" charset="-122"/>
                <a:cs typeface="汉仪颜楷简" panose="00020600040101010101" pitchFamily="18" charset="-122"/>
                <a:sym typeface="宋体" panose="02010600030101010101" pitchFamily="2" charset="-122"/>
              </a:rPr>
              <a:t>安全工作更重要的是平时能不能</a:t>
            </a:r>
            <a:r>
              <a:rPr lang="zh-CN" altLang="en-US" sz="2000" kern="0">
                <a:solidFill>
                  <a:srgbClr val="C00000"/>
                </a:solidFill>
                <a:effectLst/>
                <a:latin typeface="优设字由棒棒体" panose="00020600040101010101" charset="-122"/>
                <a:ea typeface="优设字由棒棒体" panose="00020600040101010101" charset="-122"/>
                <a:cs typeface="汉仪颜楷简" panose="00020600040101010101" pitchFamily="18" charset="-122"/>
                <a:sym typeface="宋体" panose="02010600030101010101" pitchFamily="2" charset="-122"/>
              </a:rPr>
              <a:t>多看一眼</a:t>
            </a:r>
            <a:r>
              <a:rPr lang="zh-CN" altLang="en-US" sz="2000" kern="0">
                <a:solidFill>
                  <a:schemeClr val="tx1"/>
                </a:solidFill>
                <a:effectLst/>
                <a:latin typeface="优设字由棒棒体" panose="00020600040101010101" charset="-122"/>
                <a:ea typeface="优设字由棒棒体" panose="00020600040101010101" charset="-122"/>
                <a:cs typeface="汉仪颜楷简" panose="00020600040101010101" pitchFamily="18" charset="-122"/>
                <a:sym typeface="宋体" panose="02010600030101010101" pitchFamily="2" charset="-122"/>
              </a:rPr>
              <a:t>、</a:t>
            </a:r>
            <a:r>
              <a:rPr lang="zh-CN" altLang="en-US" sz="2000" kern="0">
                <a:solidFill>
                  <a:srgbClr val="C00000"/>
                </a:solidFill>
                <a:effectLst/>
                <a:latin typeface="优设字由棒棒体" panose="00020600040101010101" charset="-122"/>
                <a:ea typeface="优设字由棒棒体" panose="00020600040101010101" charset="-122"/>
                <a:cs typeface="汉仪颜楷简" panose="00020600040101010101" pitchFamily="18" charset="-122"/>
                <a:sym typeface="宋体" panose="02010600030101010101" pitchFamily="2" charset="-122"/>
              </a:rPr>
              <a:t>多问一句</a:t>
            </a:r>
            <a:r>
              <a:rPr lang="zh-CN" altLang="en-US" sz="2000" kern="0">
                <a:solidFill>
                  <a:schemeClr val="tx1"/>
                </a:solidFill>
                <a:effectLst/>
                <a:latin typeface="优设字由棒棒体" panose="00020600040101010101" charset="-122"/>
                <a:ea typeface="优设字由棒棒体" panose="00020600040101010101" charset="-122"/>
                <a:cs typeface="汉仪颜楷简" panose="00020600040101010101" pitchFamily="18" charset="-122"/>
                <a:sym typeface="宋体" panose="02010600030101010101" pitchFamily="2" charset="-122"/>
              </a:rPr>
              <a:t>、</a:t>
            </a:r>
            <a:r>
              <a:rPr lang="zh-CN" altLang="en-US" sz="2000" kern="0">
                <a:solidFill>
                  <a:srgbClr val="C00000"/>
                </a:solidFill>
                <a:effectLst/>
                <a:latin typeface="优设字由棒棒体" panose="00020600040101010101" charset="-122"/>
                <a:ea typeface="优设字由棒棒体" panose="00020600040101010101" charset="-122"/>
                <a:cs typeface="汉仪颜楷简" panose="00020600040101010101" pitchFamily="18" charset="-122"/>
                <a:sym typeface="宋体" panose="02010600030101010101" pitchFamily="2" charset="-122"/>
              </a:rPr>
              <a:t>多跟一步</a:t>
            </a:r>
            <a:r>
              <a:rPr lang="zh-CN" altLang="en-US" sz="2000" kern="0">
                <a:solidFill>
                  <a:schemeClr val="tx1"/>
                </a:solidFill>
                <a:effectLst/>
                <a:latin typeface="优设字由棒棒体" panose="00020600040101010101" charset="-122"/>
                <a:ea typeface="优设字由棒棒体" panose="00020600040101010101" charset="-122"/>
                <a:cs typeface="汉仪颜楷简" panose="00020600040101010101" pitchFamily="18" charset="-122"/>
                <a:sym typeface="宋体" panose="02010600030101010101" pitchFamily="2" charset="-122"/>
              </a:rPr>
              <a:t>。</a:t>
            </a:r>
            <a:endParaRPr lang="zh-CN" altLang="en-US" sz="2000" kern="0">
              <a:solidFill>
                <a:schemeClr val="tx1"/>
              </a:solidFill>
              <a:effectLst/>
              <a:latin typeface="优设字由棒棒体" panose="00020600040101010101" charset="-122"/>
              <a:ea typeface="优设字由棒棒体" panose="00020600040101010101" charset="-122"/>
              <a:cs typeface="汉仪颜楷简" panose="00020600040101010101" pitchFamily="18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3" grpId="0"/>
      <p:bldP spid="3" grpId="1"/>
      <p:bldP spid="24" grpId="0"/>
      <p:bldP spid="24" grpId="1"/>
      <p:bldP spid="26" grpId="0" animBg="1"/>
      <p:bldP spid="26" grpId="1" animBg="1"/>
    </p:bldLst>
  </p:timing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4600"/>
  <p:tag name="KSO_WM_UNIT_COMPATIBLE" val="0"/>
  <p:tag name="KSO_WM_UNIT_DIAGRAM_ISNUMVISUAL" val="0"/>
  <p:tag name="KSO_WM_UNIT_DIAGRAM_ISREFERUNIT" val="0"/>
  <p:tag name="KSO_WM_UNIT_HIGHLIGHT" val="0"/>
  <p:tag name="KSO_WM_UNIT_ID" val="custom20184600_1*f*1"/>
  <p:tag name="KSO_WM_UNIT_LAYERLEVEL" val="1"/>
  <p:tag name="KSO_WM_UNIT_NOCLEAR" val="0"/>
  <p:tag name="KSO_WM_UNIT_PRESET_TEXT" val="演讲者： 稻壳儿"/>
  <p:tag name="KSO_WM_UNIT_SUBTYPE" val="b"/>
  <p:tag name="KSO_WM_UNIT_TEXT_FILL_FORE_SCHEMECOLOR_INDEX" val="13"/>
  <p:tag name="KSO_WM_UNIT_TEXT_FILL_FORE_SCHEMECOLOR_INDEX_BRIGHTNESS" val="0"/>
  <p:tag name="KSO_WM_UNIT_TEXT_FILL_TYPE" val="1"/>
  <p:tag name="KSO_WM_UNIT_VALUE" val="9"/>
</p:tagLst>
</file>

<file path=ppt/tags/tag10.xml><?xml version="1.0" encoding="utf-8"?>
<p:tagLst xmlns:p="http://schemas.openxmlformats.org/presentationml/2006/main">
  <p:tag name="KSO_WM_DIAGRAM_VIRTUALLY_FRAME" val="{&quot;height&quot;:350.7,&quot;left&quot;:291.15,&quot;top&quot;:142.45,&quot;width&quot;:619.45}"/>
</p:tagLst>
</file>

<file path=ppt/tags/tag100.xml><?xml version="1.0" encoding="utf-8"?>
<p:tagLst xmlns:p="http://schemas.openxmlformats.org/presentationml/2006/main">
  <p:tag name="KSO_WM_UNIT_PIC_EFFECT" val="1"/>
</p:tagLst>
</file>

<file path=ppt/tags/tag101.xml><?xml version="1.0" encoding="utf-8"?>
<p:tagLst xmlns:p="http://schemas.openxmlformats.org/presentationml/2006/main">
  <p:tag name="KSO_WM_UNIT_VALUE" val="1481*2400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5051_1*d*1"/>
  <p:tag name="KSO_WM_TEMPLATE_CATEGORY" val="custom"/>
  <p:tag name="KSO_WM_TEMPLATE_INDEX" val="20235051"/>
  <p:tag name="KSO_WM_UNIT_LAYERLEVEL" val="1"/>
  <p:tag name="KSO_WM_TAG_VERSION" val="3.0"/>
  <p:tag name="KSO_WM_BEAUTIFY_FLAG" val="#wm#"/>
  <p:tag name="KSO_WM_UNIT_PIC_EFFECT" val="1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5051_1*i*1"/>
  <p:tag name="KSO_WM_TEMPLATE_CATEGORY" val="custom"/>
  <p:tag name="KSO_WM_TEMPLATE_INDEX" val="20235051"/>
  <p:tag name="KSO_WM_UNIT_LAYERLEVEL" val="1"/>
  <p:tag name="KSO_WM_TAG_VERSION" val="3.0"/>
  <p:tag name="KSO_WM_BEAUTIFY_FLAG" val="#wm#"/>
  <p:tag name="KSO_WM_UNIT_PIC_EFFECT" val="1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5051_1*i*2"/>
  <p:tag name="KSO_WM_TEMPLATE_CATEGORY" val="custom"/>
  <p:tag name="KSO_WM_TEMPLATE_INDEX" val="20235051"/>
  <p:tag name="KSO_WM_UNIT_LAYERLEVEL" val="1"/>
  <p:tag name="KSO_WM_TAG_VERSION" val="3.0"/>
  <p:tag name="KSO_WM_BEAUTIFY_FLAG" val="#wm#"/>
  <p:tag name="KSO_WM_UNIT_PIC_EFFECT" val="1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5051_1*i*3"/>
  <p:tag name="KSO_WM_TEMPLATE_CATEGORY" val="custom"/>
  <p:tag name="KSO_WM_TEMPLATE_INDEX" val="20235051"/>
  <p:tag name="KSO_WM_UNIT_LAYERLEVEL" val="1"/>
  <p:tag name="KSO_WM_TAG_VERSION" val="3.0"/>
  <p:tag name="KSO_WM_BEAUTIFY_FLAG" val="#wm#"/>
  <p:tag name="KSO_WM_UNIT_PIC_EFFECT" val="1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5051_1*i*4"/>
  <p:tag name="KSO_WM_TEMPLATE_CATEGORY" val="custom"/>
  <p:tag name="KSO_WM_TEMPLATE_INDEX" val="20235051"/>
  <p:tag name="KSO_WM_UNIT_LAYERLEVEL" val="1"/>
  <p:tag name="KSO_WM_TAG_VERSION" val="3.0"/>
  <p:tag name="KSO_WM_BEAUTIFY_FLAG" val="#wm#"/>
  <p:tag name="KSO_WM_UNIT_PIC_EFFECT" val="1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custom20235051_1*i*5"/>
  <p:tag name="KSO_WM_TEMPLATE_CATEGORY" val="custom"/>
  <p:tag name="KSO_WM_TEMPLATE_INDEX" val="20235051"/>
  <p:tag name="KSO_WM_UNIT_LAYERLEVEL" val="1"/>
  <p:tag name="KSO_WM_TAG_VERSION" val="3.0"/>
  <p:tag name="KSO_WM_BEAUTIFY_FLAG" val="#wm#"/>
  <p:tag name="KSO_WM_UNIT_PIC_EFFECT" val="1"/>
</p:tagLst>
</file>

<file path=ppt/tags/tag107.xml><?xml version="1.0" encoding="utf-8"?>
<p:tagLst xmlns:p="http://schemas.openxmlformats.org/presentationml/2006/main">
  <p:tag name="KSO_WM_DIAGRAM_VIRTUALLY_FRAME" val="{&quot;height&quot;:392.65,&quot;left&quot;:88.95,&quot;top&quot;:106.75,&quot;width&quot;:813.65}"/>
</p:tagLst>
</file>

<file path=ppt/tags/tag108.xml><?xml version="1.0" encoding="utf-8"?>
<p:tagLst xmlns:p="http://schemas.openxmlformats.org/presentationml/2006/main">
  <p:tag name="KSO_WM_DIAGRAM_VIRTUALLY_FRAME" val="{&quot;height&quot;:392.65,&quot;left&quot;:88.95,&quot;top&quot;:106.75,&quot;width&quot;:813.65}"/>
</p:tagLst>
</file>

<file path=ppt/tags/tag109.xml><?xml version="1.0" encoding="utf-8"?>
<p:tagLst xmlns:p="http://schemas.openxmlformats.org/presentationml/2006/main">
  <p:tag name="KSO_WM_UNIT_PIC_EFFECT" val="1"/>
</p:tagLst>
</file>

<file path=ppt/tags/tag11.xml><?xml version="1.0" encoding="utf-8"?>
<p:tagLst xmlns:p="http://schemas.openxmlformats.org/presentationml/2006/main">
  <p:tag name="KSO_WM_DIAGRAM_VIRTUALLY_FRAME" val="{&quot;height&quot;:350.7,&quot;left&quot;:291.15,&quot;top&quot;:142.45,&quot;width&quot;:619.45}"/>
</p:tagLst>
</file>

<file path=ppt/tags/tag110.xml><?xml version="1.0" encoding="utf-8"?>
<p:tagLst xmlns:p="http://schemas.openxmlformats.org/presentationml/2006/main">
  <p:tag name="KSO_WM_BEAUTIFY_FLAG" val="#wm#"/>
  <p:tag name="KSO_WM_UNIT_VALUE" val="1267*1997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501_1*d*1"/>
  <p:tag name="KSO_WM_TEMPLATE_CATEGORY" val="custom"/>
  <p:tag name="KSO_WM_TEMPLATE_INDEX" val="20238501"/>
  <p:tag name="KSO_WM_UNIT_LAYERLEVEL" val="1"/>
  <p:tag name="KSO_WM_TAG_VERSION" val="3.0"/>
  <p:tag name="KSO_WM_UNIT_PIC_EFFECT" val="1"/>
</p:tagLst>
</file>

<file path=ppt/tags/tag11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01_1*i*1"/>
  <p:tag name="KSO_WM_TEMPLATE_CATEGORY" val="custom"/>
  <p:tag name="KSO_WM_TEMPLATE_INDEX" val="20238501"/>
  <p:tag name="KSO_WM_UNIT_LAYERLEVEL" val="1"/>
  <p:tag name="KSO_WM_TAG_VERSION" val="3.0"/>
</p:tagLst>
</file>

<file path=ppt/tags/tag11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501_1*i*2"/>
  <p:tag name="KSO_WM_TEMPLATE_CATEGORY" val="custom"/>
  <p:tag name="KSO_WM_TEMPLATE_INDEX" val="20238501"/>
  <p:tag name="KSO_WM_UNIT_LAYERLEVEL" val="1"/>
  <p:tag name="KSO_WM_TAG_VERSION" val="3.0"/>
</p:tagLst>
</file>

<file path=ppt/tags/tag11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8501_1*i*3"/>
  <p:tag name="KSO_WM_TEMPLATE_CATEGORY" val="custom"/>
  <p:tag name="KSO_WM_TEMPLATE_INDEX" val="20238501"/>
  <p:tag name="KSO_WM_UNIT_LAYERLEVEL" val="1"/>
  <p:tag name="KSO_WM_TAG_VERSION" val="3.0"/>
</p:tagLst>
</file>

<file path=ppt/tags/tag11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8501_1*i*4"/>
  <p:tag name="KSO_WM_TEMPLATE_CATEGORY" val="custom"/>
  <p:tag name="KSO_WM_TEMPLATE_INDEX" val="20238501"/>
  <p:tag name="KSO_WM_UNIT_LAYERLEVEL" val="1"/>
  <p:tag name="KSO_WM_TAG_VERSION" val="3.0"/>
</p:tagLst>
</file>

<file path=ppt/tags/tag11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custom20238501_1*i*6"/>
  <p:tag name="KSO_WM_TEMPLATE_CATEGORY" val="custom"/>
  <p:tag name="KSO_WM_TEMPLATE_INDEX" val="20238501"/>
  <p:tag name="KSO_WM_UNIT_LAYERLEVEL" val="1"/>
  <p:tag name="KSO_WM_TAG_VERSION" val="3.0"/>
  <p:tag name="KSO_WM_UNIT_PIC_EFFECT" val="1"/>
</p:tagLst>
</file>

<file path=ppt/tags/tag116.xml><?xml version="1.0" encoding="utf-8"?>
<p:tagLst xmlns:p="http://schemas.openxmlformats.org/presentationml/2006/main">
  <p:tag name="KSO_WM_DIAGRAM_VIRTUALLY_FRAME" val="{&quot;height&quot;:419.95,&quot;left&quot;:65.85,&quot;top&quot;:116.7,&quot;width&quot;:852.9}"/>
</p:tagLst>
</file>

<file path=ppt/tags/tag117.xml><?xml version="1.0" encoding="utf-8"?>
<p:tagLst xmlns:p="http://schemas.openxmlformats.org/presentationml/2006/main">
  <p:tag name="KSO_WM_DIAGRAM_VIRTUALLY_FRAME" val="{&quot;height&quot;:446.006062992126,&quot;left&quot;:399.7885826771654,&quot;top&quot;:86.55,&quot;width&quot;:742.5176377952755}"/>
</p:tagLst>
</file>

<file path=ppt/tags/tag118.xml><?xml version="1.0" encoding="utf-8"?>
<p:tagLst xmlns:p="http://schemas.openxmlformats.org/presentationml/2006/main">
  <p:tag name="KSO_WM_DIAGRAM_VIRTUALLY_FRAME" val="{&quot;height&quot;:446.006062992126,&quot;left&quot;:399.7885826771654,&quot;top&quot;:86.55,&quot;width&quot;:742.5176377952755}"/>
</p:tagLst>
</file>

<file path=ppt/tags/tag119.xml><?xml version="1.0" encoding="utf-8"?>
<p:tagLst xmlns:p="http://schemas.openxmlformats.org/presentationml/2006/main">
  <p:tag name="KSO_WM_DIAGRAM_VIRTUALLY_FRAME" val="{&quot;height&quot;:446.006062992126,&quot;left&quot;:399.7885826771654,&quot;top&quot;:86.55,&quot;width&quot;:742.5176377952755}"/>
</p:tagLst>
</file>

<file path=ppt/tags/tag12.xml><?xml version="1.0" encoding="utf-8"?>
<p:tagLst xmlns:p="http://schemas.openxmlformats.org/presentationml/2006/main">
  <p:tag name="KSO_WM_DIAGRAM_VIRTUALLY_FRAME" val="{&quot;height&quot;:350.7,&quot;left&quot;:291.15,&quot;top&quot;:142.45,&quot;width&quot;:619.45}"/>
</p:tagLst>
</file>

<file path=ppt/tags/tag120.xml><?xml version="1.0" encoding="utf-8"?>
<p:tagLst xmlns:p="http://schemas.openxmlformats.org/presentationml/2006/main">
  <p:tag name="KSO_WM_DIAGRAM_VIRTUALLY_FRAME" val="{&quot;height&quot;:419.95,&quot;left&quot;:65.85,&quot;top&quot;:116.7,&quot;width&quot;:852.9}"/>
</p:tagLst>
</file>

<file path=ppt/tags/tag121.xml><?xml version="1.0" encoding="utf-8"?>
<p:tagLst xmlns:p="http://schemas.openxmlformats.org/presentationml/2006/main">
  <p:tag name="KSO_WM_DIAGRAM_VIRTUALLY_FRAME" val="{&quot;height&quot;:237.62629921259844,&quot;left&quot;:89.05322834645669,&quot;top&quot;:264.27370078740154,&quot;width&quot;:759.5467716535434}"/>
</p:tagLst>
</file>

<file path=ppt/tags/tag122.xml><?xml version="1.0" encoding="utf-8"?>
<p:tagLst xmlns:p="http://schemas.openxmlformats.org/presentationml/2006/main">
  <p:tag name="KSO_WM_DIAGRAM_VIRTUALLY_FRAME" val="{&quot;height&quot;:237.62629921259844,&quot;left&quot;:89.05322834645669,&quot;top&quot;:264.27370078740154,&quot;width&quot;:759.5467716535434}"/>
</p:tagLst>
</file>

<file path=ppt/tags/tag123.xml><?xml version="1.0" encoding="utf-8"?>
<p:tagLst xmlns:p="http://schemas.openxmlformats.org/presentationml/2006/main">
  <p:tag name="KSO_WM_DIAGRAM_VIRTUALLY_FRAME" val="{&quot;height&quot;:237.62629921259844,&quot;left&quot;:89.05322834645669,&quot;top&quot;:264.27370078740154,&quot;width&quot;:759.5467716535434}"/>
</p:tagLst>
</file>

<file path=ppt/tags/tag124.xml><?xml version="1.0" encoding="utf-8"?>
<p:tagLst xmlns:p="http://schemas.openxmlformats.org/presentationml/2006/main">
  <p:tag name="KSO_WM_DIAGRAM_VIRTUALLY_FRAME" val="{&quot;height&quot;:237.62629921259844,&quot;left&quot;:89.05322834645669,&quot;top&quot;:264.27370078740154,&quot;width&quot;:759.5467716535434}"/>
</p:tagLst>
</file>

<file path=ppt/tags/tag125.xml><?xml version="1.0" encoding="utf-8"?>
<p:tagLst xmlns:p="http://schemas.openxmlformats.org/presentationml/2006/main">
  <p:tag name="KSO_WM_DIAGRAM_VIRTUALLY_FRAME" val="{&quot;height&quot;:237.62629921259844,&quot;left&quot;:89.05322834645669,&quot;top&quot;:264.27370078740154,&quot;width&quot;:759.5467716535434}"/>
</p:tagLst>
</file>

<file path=ppt/tags/tag126.xml><?xml version="1.0" encoding="utf-8"?>
<p:tagLst xmlns:p="http://schemas.openxmlformats.org/presentationml/2006/main">
  <p:tag name="KSO_WM_DIAGRAM_VIRTUALLY_FRAME" val="{&quot;height&quot;:237.62629921259844,&quot;left&quot;:89.05322834645669,&quot;top&quot;:264.27370078740154,&quot;width&quot;:759.5467716535434}"/>
</p:tagLst>
</file>

<file path=ppt/tags/tag127.xml><?xml version="1.0" encoding="utf-8"?>
<p:tagLst xmlns:p="http://schemas.openxmlformats.org/presentationml/2006/main">
  <p:tag name="KSO_WM_UNIT_PIC_EFFECT" val="1"/>
</p:tagLst>
</file>

<file path=ppt/tags/tag128.xml><?xml version="1.0" encoding="utf-8"?>
<p:tagLst xmlns:p="http://schemas.openxmlformats.org/presentationml/2006/main">
  <p:tag name="KSO_WM_UNIT_VALUE" val="1481*2400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5051_1*d*1"/>
  <p:tag name="KSO_WM_TEMPLATE_CATEGORY" val="custom"/>
  <p:tag name="KSO_WM_TEMPLATE_INDEX" val="20235051"/>
  <p:tag name="KSO_WM_UNIT_LAYERLEVEL" val="1"/>
  <p:tag name="KSO_WM_TAG_VERSION" val="3.0"/>
  <p:tag name="KSO_WM_BEAUTIFY_FLAG" val="#wm#"/>
  <p:tag name="KSO_WM_UNIT_PIC_EFFECT" val="1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5051_1*i*1"/>
  <p:tag name="KSO_WM_TEMPLATE_CATEGORY" val="custom"/>
  <p:tag name="KSO_WM_TEMPLATE_INDEX" val="20235051"/>
  <p:tag name="KSO_WM_UNIT_LAYERLEVEL" val="1"/>
  <p:tag name="KSO_WM_TAG_VERSION" val="3.0"/>
  <p:tag name="KSO_WM_BEAUTIFY_FLAG" val="#wm#"/>
  <p:tag name="KSO_WM_UNIT_PIC_EFFECT" val="1"/>
</p:tagLst>
</file>

<file path=ppt/tags/tag13.xml><?xml version="1.0" encoding="utf-8"?>
<p:tagLst xmlns:p="http://schemas.openxmlformats.org/presentationml/2006/main">
  <p:tag name="AS_UNIQUEID" val="162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5051_1*i*2"/>
  <p:tag name="KSO_WM_TEMPLATE_CATEGORY" val="custom"/>
  <p:tag name="KSO_WM_TEMPLATE_INDEX" val="20235051"/>
  <p:tag name="KSO_WM_UNIT_LAYERLEVEL" val="1"/>
  <p:tag name="KSO_WM_TAG_VERSION" val="3.0"/>
  <p:tag name="KSO_WM_BEAUTIFY_FLAG" val="#wm#"/>
  <p:tag name="KSO_WM_UNIT_PIC_EFFECT" val="1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5051_1*i*3"/>
  <p:tag name="KSO_WM_TEMPLATE_CATEGORY" val="custom"/>
  <p:tag name="KSO_WM_TEMPLATE_INDEX" val="20235051"/>
  <p:tag name="KSO_WM_UNIT_LAYERLEVEL" val="1"/>
  <p:tag name="KSO_WM_TAG_VERSION" val="3.0"/>
  <p:tag name="KSO_WM_BEAUTIFY_FLAG" val="#wm#"/>
  <p:tag name="KSO_WM_UNIT_PIC_EFFECT" val="1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5051_1*i*4"/>
  <p:tag name="KSO_WM_TEMPLATE_CATEGORY" val="custom"/>
  <p:tag name="KSO_WM_TEMPLATE_INDEX" val="20235051"/>
  <p:tag name="KSO_WM_UNIT_LAYERLEVEL" val="1"/>
  <p:tag name="KSO_WM_TAG_VERSION" val="3.0"/>
  <p:tag name="KSO_WM_BEAUTIFY_FLAG" val="#wm#"/>
  <p:tag name="KSO_WM_UNIT_PIC_EFFECT" val="1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custom20235051_1*i*5"/>
  <p:tag name="KSO_WM_TEMPLATE_CATEGORY" val="custom"/>
  <p:tag name="KSO_WM_TEMPLATE_INDEX" val="20235051"/>
  <p:tag name="KSO_WM_UNIT_LAYERLEVEL" val="1"/>
  <p:tag name="KSO_WM_TAG_VERSION" val="3.0"/>
  <p:tag name="KSO_WM_BEAUTIFY_FLAG" val="#wm#"/>
  <p:tag name="KSO_WM_UNIT_PIC_EFFECT" val="1"/>
</p:tagLst>
</file>

<file path=ppt/tags/tag134.xml><?xml version="1.0" encoding="utf-8"?>
<p:tagLst xmlns:p="http://schemas.openxmlformats.org/presentationml/2006/main">
  <p:tag name="KSO_WM_UNIT_PIC_EFFECT" val="1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5126_1*i*1"/>
  <p:tag name="KSO_WM_TEMPLATE_CATEGORY" val="custom"/>
  <p:tag name="KSO_WM_TEMPLATE_INDEX" val="20235126"/>
  <p:tag name="KSO_WM_UNIT_LAYERLEVEL" val="1"/>
  <p:tag name="KSO_WM_TAG_VERSION" val="3.0"/>
  <p:tag name="KSO_WM_BEAUTIFY_FLAG" val="#wm#"/>
  <p:tag name="KSO_WM_UNIT_PIC_EFFECT" val="1"/>
</p:tagLst>
</file>

<file path=ppt/tags/tag136.xml><?xml version="1.0" encoding="utf-8"?>
<p:tagLst xmlns:p="http://schemas.openxmlformats.org/presentationml/2006/main">
  <p:tag name="KSO_WM_UNIT_VALUE" val="1370*2532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5126_1*d*1"/>
  <p:tag name="KSO_WM_TEMPLATE_CATEGORY" val="custom"/>
  <p:tag name="KSO_WM_TEMPLATE_INDEX" val="20235126"/>
  <p:tag name="KSO_WM_UNIT_LAYERLEVEL" val="1"/>
  <p:tag name="KSO_WM_TAG_VERSION" val="3.0"/>
  <p:tag name="KSO_WM_BEAUTIFY_FLAG" val="#wm#"/>
  <p:tag name="KSO_WM_UNIT_PIC_EFFECT" val="1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5126_1*i*2"/>
  <p:tag name="KSO_WM_TEMPLATE_CATEGORY" val="custom"/>
  <p:tag name="KSO_WM_TEMPLATE_INDEX" val="20235126"/>
  <p:tag name="KSO_WM_UNIT_LAYERLEVEL" val="1"/>
  <p:tag name="KSO_WM_TAG_VERSION" val="3.0"/>
  <p:tag name="KSO_WM_BEAUTIFY_FLAG" val="#wm#"/>
  <p:tag name="KSO_WM_UNIT_PIC_EFFECT" val="1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5126_1*i*3"/>
  <p:tag name="KSO_WM_TEMPLATE_CATEGORY" val="custom"/>
  <p:tag name="KSO_WM_TEMPLATE_INDEX" val="20235126"/>
  <p:tag name="KSO_WM_UNIT_LAYERLEVEL" val="1"/>
  <p:tag name="KSO_WM_TAG_VERSION" val="3.0"/>
  <p:tag name="KSO_WM_BEAUTIFY_FLAG" val="#wm#"/>
  <p:tag name="KSO_WM_UNIT_PIC_EFFECT" val="1"/>
</p:tagLst>
</file>

<file path=ppt/tags/tag139.xml><?xml version="1.0" encoding="utf-8"?>
<p:tagLst xmlns:p="http://schemas.openxmlformats.org/presentationml/2006/main">
  <p:tag name="KSO_WM_DIAGRAM_VIRTUALLY_FRAME" val="{&quot;height&quot;:334.8,&quot;left&quot;:25.05,&quot;top&quot;:167.5,&quot;width&quot;:898.75}"/>
</p:tagLst>
</file>

<file path=ppt/tags/tag14.xml><?xml version="1.0" encoding="utf-8"?>
<p:tagLst xmlns:p="http://schemas.openxmlformats.org/presentationml/2006/main">
  <p:tag name="KSO_WM_DIAGRAM_VIRTUALLY_FRAME" val="{&quot;height&quot;:241.7,&quot;left&quot;:79.75,&quot;top&quot;:243.25,&quot;width&quot;:800.8}"/>
</p:tagLst>
</file>

<file path=ppt/tags/tag140.xml><?xml version="1.0" encoding="utf-8"?>
<p:tagLst xmlns:p="http://schemas.openxmlformats.org/presentationml/2006/main">
  <p:tag name="KSO_WM_BEAUTIFY_FLAG" val=""/>
  <p:tag name="KSO_WM_DIAGRAM_VIRTUALLY_FRAME" val="{&quot;height&quot;:355.15,&quot;left&quot;:25.05,&quot;top&quot;:167.5,&quot;width&quot;:898.75}"/>
</p:tagLst>
</file>

<file path=ppt/tags/tag141.xml><?xml version="1.0" encoding="utf-8"?>
<p:tagLst xmlns:p="http://schemas.openxmlformats.org/presentationml/2006/main">
  <p:tag name="KSO_WM_BEAUTIFY_FLAG" val=""/>
  <p:tag name="KSO_WM_DIAGRAM_VIRTUALLY_FRAME" val="{&quot;height&quot;:355.15,&quot;left&quot;:25.05,&quot;top&quot;:167.5,&quot;width&quot;:898.75}"/>
</p:tagLst>
</file>

<file path=ppt/tags/tag142.xml><?xml version="1.0" encoding="utf-8"?>
<p:tagLst xmlns:p="http://schemas.openxmlformats.org/presentationml/2006/main">
  <p:tag name="KSO_WM_BEAUTIFY_FLAG" val=""/>
  <p:tag name="KSO_WM_DIAGRAM_VIRTUALLY_FRAME" val="{&quot;height&quot;:355.15,&quot;left&quot;:25.05,&quot;top&quot;:167.5,&quot;width&quot;:898.75}"/>
</p:tagLst>
</file>

<file path=ppt/tags/tag143.xml><?xml version="1.0" encoding="utf-8"?>
<p:tagLst xmlns:p="http://schemas.openxmlformats.org/presentationml/2006/main">
  <p:tag name="KSO_WM_DIAGRAM_VIRTUALLY_FRAME" val="{&quot;height&quot;:334.8,&quot;left&quot;:25.05,&quot;top&quot;:167.5,&quot;width&quot;:898.75}"/>
</p:tagLst>
</file>

<file path=ppt/tags/tag144.xml><?xml version="1.0" encoding="utf-8"?>
<p:tagLst xmlns:p="http://schemas.openxmlformats.org/presentationml/2006/main">
  <p:tag name="KSO_WM_BEAUTIFY_FLAG" val=""/>
  <p:tag name="KSO_WM_DIAGRAM_VIRTUALLY_FRAME" val="{&quot;height&quot;:355.15,&quot;left&quot;:25.05,&quot;top&quot;:167.5,&quot;width&quot;:898.75}"/>
</p:tagLst>
</file>

<file path=ppt/tags/tag145.xml><?xml version="1.0" encoding="utf-8"?>
<p:tagLst xmlns:p="http://schemas.openxmlformats.org/presentationml/2006/main">
  <p:tag name="KSO_WM_BEAUTIFY_FLAG" val=""/>
  <p:tag name="KSO_WM_DIAGRAM_VIRTUALLY_FRAME" val="{&quot;height&quot;:355.15,&quot;left&quot;:25.05,&quot;top&quot;:167.5,&quot;width&quot;:898.75}"/>
</p:tagLst>
</file>

<file path=ppt/tags/tag146.xml><?xml version="1.0" encoding="utf-8"?>
<p:tagLst xmlns:p="http://schemas.openxmlformats.org/presentationml/2006/main">
  <p:tag name="KSO_WM_BEAUTIFY_FLAG" val=""/>
  <p:tag name="KSO_WM_DIAGRAM_VIRTUALLY_FRAME" val="{&quot;height&quot;:355.15,&quot;left&quot;:25.05,&quot;top&quot;:167.5,&quot;width&quot;:898.75}"/>
</p:tagLst>
</file>

<file path=ppt/tags/tag147.xml><?xml version="1.0" encoding="utf-8"?>
<p:tagLst xmlns:p="http://schemas.openxmlformats.org/presentationml/2006/main">
  <p:tag name="KSO_WM_DIAGRAM_VIRTUALLY_FRAME" val="{&quot;height&quot;:334.8,&quot;left&quot;:25.05,&quot;top&quot;:167.5,&quot;width&quot;:898.75}"/>
</p:tagLst>
</file>

<file path=ppt/tags/tag148.xml><?xml version="1.0" encoding="utf-8"?>
<p:tagLst xmlns:p="http://schemas.openxmlformats.org/presentationml/2006/main">
  <p:tag name="KSO_WM_BEAUTIFY_FLAG" val=""/>
  <p:tag name="KSO_WM_DIAGRAM_VIRTUALLY_FRAME" val="{&quot;height&quot;:355.15,&quot;left&quot;:25.05,&quot;top&quot;:167.5,&quot;width&quot;:898.75}"/>
</p:tagLst>
</file>

<file path=ppt/tags/tag149.xml><?xml version="1.0" encoding="utf-8"?>
<p:tagLst xmlns:p="http://schemas.openxmlformats.org/presentationml/2006/main">
  <p:tag name="KSO_WM_BEAUTIFY_FLAG" val=""/>
  <p:tag name="KSO_WM_DIAGRAM_VIRTUALLY_FRAME" val="{&quot;height&quot;:355.15,&quot;left&quot;:25.05,&quot;top&quot;:167.5,&quot;width&quot;:898.75}"/>
</p:tagLst>
</file>

<file path=ppt/tags/tag15.xml><?xml version="1.0" encoding="utf-8"?>
<p:tagLst xmlns:p="http://schemas.openxmlformats.org/presentationml/2006/main">
  <p:tag name="KSO_WM_DIAGRAM_VIRTUALLY_FRAME" val="{&quot;height&quot;:241.7,&quot;left&quot;:79.75,&quot;top&quot;:243.25,&quot;width&quot;:800.8}"/>
</p:tagLst>
</file>

<file path=ppt/tags/tag150.xml><?xml version="1.0" encoding="utf-8"?>
<p:tagLst xmlns:p="http://schemas.openxmlformats.org/presentationml/2006/main">
  <p:tag name="KSO_WM_DIAGRAM_VIRTUALLY_FRAME" val="{&quot;height&quot;:355.15,&quot;left&quot;:25.05,&quot;top&quot;:167.5,&quot;width&quot;:898.75}"/>
</p:tagLst>
</file>

<file path=ppt/tags/tag151.xml><?xml version="1.0" encoding="utf-8"?>
<p:tagLst xmlns:p="http://schemas.openxmlformats.org/presentationml/2006/main">
  <p:tag name="KSO_WM_DIAGRAM_VIRTUALLY_FRAME" val="{&quot;height&quot;:355.15,&quot;left&quot;:25.05,&quot;top&quot;:167.5,&quot;width&quot;:898.75}"/>
</p:tagLst>
</file>

<file path=ppt/tags/tag152.xml><?xml version="1.0" encoding="utf-8"?>
<p:tagLst xmlns:p="http://schemas.openxmlformats.org/presentationml/2006/main">
  <p:tag name="KSO_WM_DIAGRAM_VIRTUALLY_FRAME" val="{&quot;height&quot;:355.15,&quot;left&quot;:25.05,&quot;top&quot;:167.5,&quot;width&quot;:898.75}"/>
</p:tagLst>
</file>

<file path=ppt/tags/tag153.xml><?xml version="1.0" encoding="utf-8"?>
<p:tagLst xmlns:p="http://schemas.openxmlformats.org/presentationml/2006/main">
  <p:tag name="KSO_WM_DIAGRAM_VIRTUALLY_FRAME" val="{&quot;height&quot;:419.95,&quot;left&quot;:65.85,&quot;top&quot;:116.7,&quot;width&quot;:852.9}"/>
</p:tagLst>
</file>

<file path=ppt/tags/tag154.xml><?xml version="1.0" encoding="utf-8"?>
<p:tagLst xmlns:p="http://schemas.openxmlformats.org/presentationml/2006/main">
  <p:tag name="KSO_WM_DIAGRAM_VIRTUALLY_FRAME" val="{&quot;height&quot;:304.4,&quot;left&quot;:100.35,&quot;top&quot;:172,&quot;width&quot;:761.15}"/>
</p:tagLst>
</file>

<file path=ppt/tags/tag155.xml><?xml version="1.0" encoding="utf-8"?>
<p:tagLst xmlns:p="http://schemas.openxmlformats.org/presentationml/2006/main">
  <p:tag name="KSO_WM_DIAGRAM_VIRTUALLY_FRAME" val="{&quot;height&quot;:342.6,&quot;left&quot;:100.35,&quot;top&quot;:172,&quot;width&quot;:761.2}"/>
</p:tagLst>
</file>

<file path=ppt/tags/tag156.xml><?xml version="1.0" encoding="utf-8"?>
<p:tagLst xmlns:p="http://schemas.openxmlformats.org/presentationml/2006/main">
  <p:tag name="KSO_WM_DIAGRAM_VIRTUALLY_FRAME" val="{&quot;height&quot;:365.2455429094549,&quot;left&quot;:66.1,&quot;top&quot;:172,&quot;width&quot;:827.7751181102365}"/>
</p:tagLst>
</file>

<file path=ppt/tags/tag157.xml><?xml version="1.0" encoding="utf-8"?>
<p:tagLst xmlns:p="http://schemas.openxmlformats.org/presentationml/2006/main">
  <p:tag name="KSO_WM_DIAGRAM_VIRTUALLY_FRAME" val="{&quot;height&quot;:342.6,&quot;left&quot;:100.35,&quot;top&quot;:172,&quot;width&quot;:761.2}"/>
</p:tagLst>
</file>

<file path=ppt/tags/tag158.xml><?xml version="1.0" encoding="utf-8"?>
<p:tagLst xmlns:p="http://schemas.openxmlformats.org/presentationml/2006/main">
  <p:tag name="KSO_WM_DIAGRAM_VIRTUALLY_FRAME" val="{&quot;height&quot;:342.6,&quot;left&quot;:100.35,&quot;top&quot;:172,&quot;width&quot;:761.2}"/>
</p:tagLst>
</file>

<file path=ppt/tags/tag159.xml><?xml version="1.0" encoding="utf-8"?>
<p:tagLst xmlns:p="http://schemas.openxmlformats.org/presentationml/2006/main">
  <p:tag name="KSO_WM_DIAGRAM_VIRTUALLY_FRAME" val="{&quot;height&quot;:342.6,&quot;left&quot;:100.35,&quot;top&quot;:172,&quot;width&quot;:761.2}"/>
</p:tagLst>
</file>

<file path=ppt/tags/tag16.xml><?xml version="1.0" encoding="utf-8"?>
<p:tagLst xmlns:p="http://schemas.openxmlformats.org/presentationml/2006/main">
  <p:tag name="KSO_WM_DIAGRAM_VIRTUALLY_FRAME" val="{&quot;height&quot;:241.7,&quot;left&quot;:79.75,&quot;top&quot;:243.25,&quot;width&quot;:800.8}"/>
</p:tagLst>
</file>

<file path=ppt/tags/tag160.xml><?xml version="1.0" encoding="utf-8"?>
<p:tagLst xmlns:p="http://schemas.openxmlformats.org/presentationml/2006/main">
  <p:tag name="KSO_WM_DIAGRAM_VIRTUALLY_FRAME" val="{&quot;height&quot;:304.4,&quot;left&quot;:100.35,&quot;top&quot;:172,&quot;width&quot;:761.15}"/>
</p:tagLst>
</file>

<file path=ppt/tags/tag161.xml><?xml version="1.0" encoding="utf-8"?>
<p:tagLst xmlns:p="http://schemas.openxmlformats.org/presentationml/2006/main">
  <p:tag name="KSO_WM_DIAGRAM_VIRTUALLY_FRAME" val="{&quot;height&quot;:342.6,&quot;left&quot;:100.35,&quot;top&quot;:172,&quot;width&quot;:761.2}"/>
</p:tagLst>
</file>

<file path=ppt/tags/tag162.xml><?xml version="1.0" encoding="utf-8"?>
<p:tagLst xmlns:p="http://schemas.openxmlformats.org/presentationml/2006/main">
  <p:tag name="KSO_WM_DIAGRAM_VIRTUALLY_FRAME" val="{&quot;height&quot;:365.2455429094549,&quot;left&quot;:66.1,&quot;top&quot;:172,&quot;width&quot;:827.7751181102365}"/>
</p:tagLst>
</file>

<file path=ppt/tags/tag163.xml><?xml version="1.0" encoding="utf-8"?>
<p:tagLst xmlns:p="http://schemas.openxmlformats.org/presentationml/2006/main">
  <p:tag name="KSO_WM_DIAGRAM_VIRTUALLY_FRAME" val="{&quot;height&quot;:342.6,&quot;left&quot;:100.35,&quot;top&quot;:172,&quot;width&quot;:761.2}"/>
</p:tagLst>
</file>

<file path=ppt/tags/tag164.xml><?xml version="1.0" encoding="utf-8"?>
<p:tagLst xmlns:p="http://schemas.openxmlformats.org/presentationml/2006/main">
  <p:tag name="KSO_WM_DIAGRAM_VIRTUALLY_FRAME" val="{&quot;height&quot;:342.6,&quot;left&quot;:100.35,&quot;top&quot;:172,&quot;width&quot;:761.2}"/>
</p:tagLst>
</file>

<file path=ppt/tags/tag165.xml><?xml version="1.0" encoding="utf-8"?>
<p:tagLst xmlns:p="http://schemas.openxmlformats.org/presentationml/2006/main">
  <p:tag name="KSO_WM_DIAGRAM_VIRTUALLY_FRAME" val="{&quot;height&quot;:342.6,&quot;left&quot;:100.35,&quot;top&quot;:172,&quot;width&quot;:761.2}"/>
</p:tagLst>
</file>

<file path=ppt/tags/tag166.xml><?xml version="1.0" encoding="utf-8"?>
<p:tagLst xmlns:p="http://schemas.openxmlformats.org/presentationml/2006/main">
  <p:tag name="KSO_WM_DIAGRAM_VIRTUALLY_FRAME" val="{&quot;height&quot;:304.4,&quot;left&quot;:100.35,&quot;top&quot;:172,&quot;width&quot;:761.15}"/>
</p:tagLst>
</file>

<file path=ppt/tags/tag167.xml><?xml version="1.0" encoding="utf-8"?>
<p:tagLst xmlns:p="http://schemas.openxmlformats.org/presentationml/2006/main">
  <p:tag name="KSO_WM_DIAGRAM_VIRTUALLY_FRAME" val="{&quot;height&quot;:342.6,&quot;left&quot;:100.35,&quot;top&quot;:172,&quot;width&quot;:761.2}"/>
</p:tagLst>
</file>

<file path=ppt/tags/tag168.xml><?xml version="1.0" encoding="utf-8"?>
<p:tagLst xmlns:p="http://schemas.openxmlformats.org/presentationml/2006/main">
  <p:tag name="KSO_WM_DIAGRAM_VIRTUALLY_FRAME" val="{&quot;height&quot;:365.2455429094549,&quot;left&quot;:66.1,&quot;top&quot;:172,&quot;width&quot;:827.7751181102365}"/>
</p:tagLst>
</file>

<file path=ppt/tags/tag169.xml><?xml version="1.0" encoding="utf-8"?>
<p:tagLst xmlns:p="http://schemas.openxmlformats.org/presentationml/2006/main">
  <p:tag name="KSO_WM_DIAGRAM_VIRTUALLY_FRAME" val="{&quot;height&quot;:342.6,&quot;left&quot;:100.35,&quot;top&quot;:172,&quot;width&quot;:761.2}"/>
</p:tagLst>
</file>

<file path=ppt/tags/tag17.xml><?xml version="1.0" encoding="utf-8"?>
<p:tagLst xmlns:p="http://schemas.openxmlformats.org/presentationml/2006/main">
  <p:tag name="KSO_WM_DIAGRAM_VIRTUALLY_FRAME" val="{&quot;height&quot;:241.7,&quot;left&quot;:79.75,&quot;top&quot;:243.25,&quot;width&quot;:800.8}"/>
</p:tagLst>
</file>

<file path=ppt/tags/tag170.xml><?xml version="1.0" encoding="utf-8"?>
<p:tagLst xmlns:p="http://schemas.openxmlformats.org/presentationml/2006/main">
  <p:tag name="KSO_WM_DIAGRAM_VIRTUALLY_FRAME" val="{&quot;height&quot;:342.6,&quot;left&quot;:100.35,&quot;top&quot;:172,&quot;width&quot;:761.2}"/>
</p:tagLst>
</file>

<file path=ppt/tags/tag171.xml><?xml version="1.0" encoding="utf-8"?>
<p:tagLst xmlns:p="http://schemas.openxmlformats.org/presentationml/2006/main">
  <p:tag name="KSO_WM_DIAGRAM_VIRTUALLY_FRAME" val="{&quot;height&quot;:342.6,&quot;left&quot;:100.35,&quot;top&quot;:172,&quot;width&quot;:761.2}"/>
</p:tagLst>
</file>

<file path=ppt/tags/tag172.xml><?xml version="1.0" encoding="utf-8"?>
<p:tagLst xmlns:p="http://schemas.openxmlformats.org/presentationml/2006/main">
  <p:tag name="KSO_WM_DIAGRAM_VIRTUALLY_FRAME" val="{&quot;height&quot;:439.2,&quot;left&quot;:196.51976377952758,&quot;top&quot;:78.64992125984254,&quot;width&quot;:720.0642519685038}"/>
</p:tagLst>
</file>

<file path=ppt/tags/tag173.xml><?xml version="1.0" encoding="utf-8"?>
<p:tagLst xmlns:p="http://schemas.openxmlformats.org/presentationml/2006/main">
  <p:tag name="KSO_WM_DIAGRAM_VIRTUALLY_FRAME" val="{&quot;height&quot;:439.2,&quot;left&quot;:196.51976377952758,&quot;top&quot;:78.64992125984254,&quot;width&quot;:720.0642519685038}"/>
</p:tagLst>
</file>

<file path=ppt/tags/tag174.xml><?xml version="1.0" encoding="utf-8"?>
<p:tagLst xmlns:p="http://schemas.openxmlformats.org/presentationml/2006/main">
  <p:tag name="KSO_WM_DIAGRAM_VIRTUALLY_FRAME" val="{&quot;height&quot;:349.0838769380448,&quot;left&quot;:457.8038328715118,&quot;top&quot;:36.219527559055116,&quot;width&quot;:481.1841986245512}"/>
</p:tagLst>
</file>

<file path=ppt/tags/tag175.xml><?xml version="1.0" encoding="utf-8"?>
<p:tagLst xmlns:p="http://schemas.openxmlformats.org/presentationml/2006/main">
  <p:tag name="KSO_WM_DIAGRAM_VIRTUALLY_FRAME" val="{&quot;height&quot;:349.0838769380448,&quot;left&quot;:457.8038328715118,&quot;top&quot;:36.219527559055116,&quot;width&quot;:481.1841986245512}"/>
</p:tagLst>
</file>

<file path=ppt/tags/tag176.xml><?xml version="1.0" encoding="utf-8"?>
<p:tagLst xmlns:p="http://schemas.openxmlformats.org/presentationml/2006/main">
  <p:tag name="KSO_WM_DIAGRAM_VIRTUALLY_FRAME" val="{&quot;height&quot;:349.0838769380448,&quot;left&quot;:457.8038328715118,&quot;top&quot;:36.219527559055116,&quot;width&quot;:481.1841986245512}"/>
</p:tagLst>
</file>

<file path=ppt/tags/tag177.xml><?xml version="1.0" encoding="utf-8"?>
<p:tagLst xmlns:p="http://schemas.openxmlformats.org/presentationml/2006/main">
  <p:tag name="KSO_WM_DIAGRAM_VIRTUALLY_FRAME" val="{&quot;height&quot;:349.0838769380448,&quot;left&quot;:457.8038328715118,&quot;top&quot;:36.219527559055116,&quot;width&quot;:481.1841986245512}"/>
</p:tagLst>
</file>

<file path=ppt/tags/tag178.xml><?xml version="1.0" encoding="utf-8"?>
<p:tagLst xmlns:p="http://schemas.openxmlformats.org/presentationml/2006/main">
  <p:tag name="KSO_WM_DIAGRAM_VIRTUALLY_FRAME" val="{&quot;height&quot;:349.0838769380448,&quot;left&quot;:457.8038328715118,&quot;top&quot;:36.219527559055116,&quot;width&quot;:481.1841986245512}"/>
</p:tagLst>
</file>

<file path=ppt/tags/tag179.xml><?xml version="1.0" encoding="utf-8"?>
<p:tagLst xmlns:p="http://schemas.openxmlformats.org/presentationml/2006/main">
  <p:tag name="KSO_WM_DIAGRAM_VIRTUALLY_FRAME" val="{&quot;height&quot;:349.0838769380448,&quot;left&quot;:457.8038328715118,&quot;top&quot;:36.219527559055116,&quot;width&quot;:481.1841986245512}"/>
</p:tagLst>
</file>

<file path=ppt/tags/tag18.xml><?xml version="1.0" encoding="utf-8"?>
<p:tagLst xmlns:p="http://schemas.openxmlformats.org/presentationml/2006/main">
  <p:tag name="KSO_WM_DIAGRAM_VIRTUALLY_FRAME" val="{&quot;height&quot;:241.7,&quot;left&quot;:79.75,&quot;top&quot;:243.25,&quot;width&quot;:800.8}"/>
</p:tagLst>
</file>

<file path=ppt/tags/tag180.xml><?xml version="1.0" encoding="utf-8"?>
<p:tagLst xmlns:p="http://schemas.openxmlformats.org/presentationml/2006/main">
  <p:tag name="KSO_WM_DIAGRAM_VIRTUALLY_FRAME" val="{&quot;height&quot;:349.0838769380448,&quot;left&quot;:457.8038328715118,&quot;top&quot;:36.219527559055116,&quot;width&quot;:481.1841986245512}"/>
</p:tagLst>
</file>

<file path=ppt/tags/tag181.xml><?xml version="1.0" encoding="utf-8"?>
<p:tagLst xmlns:p="http://schemas.openxmlformats.org/presentationml/2006/main">
  <p:tag name="KSO_WM_DIAGRAM_VIRTUALLY_FRAME" val="{&quot;height&quot;:349.0838769380448,&quot;left&quot;:457.8038328715118,&quot;top&quot;:36.219527559055116,&quot;width&quot;:481.1841986245512}"/>
</p:tagLst>
</file>

<file path=ppt/tags/tag182.xml><?xml version="1.0" encoding="utf-8"?>
<p:tagLst xmlns:p="http://schemas.openxmlformats.org/presentationml/2006/main">
  <p:tag name="KSO_WM_DIAGRAM_VIRTUALLY_FRAME" val="{&quot;height&quot;:349.0838769380448,&quot;left&quot;:457.8038328715118,&quot;top&quot;:36.219527559055116,&quot;width&quot;:481.1841986245512}"/>
</p:tagLst>
</file>

<file path=ppt/tags/tag183.xml><?xml version="1.0" encoding="utf-8"?>
<p:tagLst xmlns:p="http://schemas.openxmlformats.org/presentationml/2006/main">
  <p:tag name="KSO_WM_DIAGRAM_VIRTUALLY_FRAME" val="{&quot;height&quot;:419.95,&quot;left&quot;:65.85,&quot;top&quot;:116.7,&quot;width&quot;:852.9}"/>
</p:tagLst>
</file>

<file path=ppt/tags/tag184.xml><?xml version="1.0" encoding="utf-8"?>
<p:tagLst xmlns:p="http://schemas.openxmlformats.org/presentationml/2006/main">
  <p:tag name="KSO_WM_DIAGRAM_VIRTUALLY_FRAME" val="{&quot;height&quot;:419.95,&quot;left&quot;:65.85,&quot;top&quot;:116.7,&quot;width&quot;:852.9}"/>
</p:tagLst>
</file>

<file path=ppt/tags/tag185.xml><?xml version="1.0" encoding="utf-8"?>
<p:tagLst xmlns:p="http://schemas.openxmlformats.org/presentationml/2006/main">
  <p:tag name="KSO_WM_DIAGRAM_VIRTUALLY_FRAME" val="{&quot;height&quot;:419.95,&quot;left&quot;:65.85,&quot;top&quot;:116.7,&quot;width&quot;:852.9}"/>
</p:tagLst>
</file>

<file path=ppt/tags/tag186.xml><?xml version="1.0" encoding="utf-8"?>
<p:tagLst xmlns:p="http://schemas.openxmlformats.org/presentationml/2006/main">
  <p:tag name="KSO_WM_DIAGRAM_VIRTUALLY_FRAME" val="{&quot;height&quot;:419.95,&quot;left&quot;:65.85,&quot;top&quot;:116.7,&quot;width&quot;:852.9}"/>
</p:tagLst>
</file>

<file path=ppt/tags/tag187.xml><?xml version="1.0" encoding="utf-8"?>
<p:tagLst xmlns:p="http://schemas.openxmlformats.org/presentationml/2006/main">
  <p:tag name="KSO_WM_DIAGRAM_VIRTUALLY_FRAME" val="{&quot;height&quot;:419.95,&quot;left&quot;:65.85,&quot;top&quot;:116.7,&quot;width&quot;:852.9}"/>
</p:tagLst>
</file>

<file path=ppt/tags/tag188.xml><?xml version="1.0" encoding="utf-8"?>
<p:tagLst xmlns:p="http://schemas.openxmlformats.org/presentationml/2006/main">
  <p:tag name="KSO_WM_DIAGRAM_VIRTUALLY_FRAME" val="{&quot;height&quot;:419.95,&quot;left&quot;:65.85,&quot;top&quot;:116.7,&quot;width&quot;:852.9}"/>
</p:tagLst>
</file>

<file path=ppt/tags/tag189.xml><?xml version="1.0" encoding="utf-8"?>
<p:tagLst xmlns:p="http://schemas.openxmlformats.org/presentationml/2006/main">
  <p:tag name="KSO_WM_DIAGRAM_VIRTUALLY_FRAME" val="{&quot;height&quot;:432.66475259086354,&quot;left&quot;:41.05452593406371,&quot;top&quot;:134.03662227512189,&quot;width&quot;:871.0409071368024}"/>
</p:tagLst>
</file>

<file path=ppt/tags/tag19.xml><?xml version="1.0" encoding="utf-8"?>
<p:tagLst xmlns:p="http://schemas.openxmlformats.org/presentationml/2006/main">
  <p:tag name="KSO_WM_DIAGRAM_VIRTUALLY_FRAME" val="{&quot;height&quot;:241.7,&quot;left&quot;:79.75,&quot;top&quot;:243.25,&quot;width&quot;:800.8}"/>
</p:tagLst>
</file>

<file path=ppt/tags/tag190.xml><?xml version="1.0" encoding="utf-8"?>
<p:tagLst xmlns:p="http://schemas.openxmlformats.org/presentationml/2006/main">
  <p:tag name="KSO_WM_DIAGRAM_VIRTUALLY_FRAME" val="{&quot;height&quot;:392.65,&quot;left&quot;:88.95,&quot;top&quot;:106.75,&quot;width&quot;:813.65}"/>
</p:tagLst>
</file>

<file path=ppt/tags/tag191.xml><?xml version="1.0" encoding="utf-8"?>
<p:tagLst xmlns:p="http://schemas.openxmlformats.org/presentationml/2006/main">
  <p:tag name="KSO_WM_DIAGRAM_VIRTUALLY_FRAME" val="{&quot;height&quot;:392.65,&quot;left&quot;:88.95,&quot;top&quot;:106.75,&quot;width&quot;:813.65}"/>
</p:tagLst>
</file>

<file path=ppt/tags/tag192.xml><?xml version="1.0" encoding="utf-8"?>
<p:tagLst xmlns:p="http://schemas.openxmlformats.org/presentationml/2006/main">
  <p:tag name="KSO_WM_DIAGRAM_VIRTUALLY_FRAME" val="{&quot;height&quot;:392.65,&quot;left&quot;:88.95,&quot;top&quot;:106.75,&quot;width&quot;:813.65}"/>
</p:tagLst>
</file>

<file path=ppt/tags/tag193.xml><?xml version="1.0" encoding="utf-8"?>
<p:tagLst xmlns:p="http://schemas.openxmlformats.org/presentationml/2006/main">
  <p:tag name="KSO_WM_DIAGRAM_VIRTUALLY_FRAME" val="{&quot;height&quot;:392.65,&quot;left&quot;:88.95,&quot;top&quot;:106.75,&quot;width&quot;:813.65}"/>
</p:tagLst>
</file>

<file path=ppt/tags/tag194.xml><?xml version="1.0" encoding="utf-8"?>
<p:tagLst xmlns:p="http://schemas.openxmlformats.org/presentationml/2006/main">
  <p:tag name="KSO_WM_DIAGRAM_VIRTUALLY_FRAME" val="{&quot;height&quot;:432.66475259086354,&quot;left&quot;:41.05452593406371,&quot;top&quot;:134.03662227512189,&quot;width&quot;:871.0409071368024}"/>
</p:tagLst>
</file>

<file path=ppt/tags/tag195.xml><?xml version="1.0" encoding="utf-8"?>
<p:tagLst xmlns:p="http://schemas.openxmlformats.org/presentationml/2006/main">
  <p:tag name="KSO_WM_UNIT_PIC_EFFECT" val="1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40492705_1*i*1"/>
  <p:tag name="KSO_WM_TEMPLATE_CATEGORY" val="custom"/>
  <p:tag name="KSO_WM_TEMPLATE_INDEX" val="40492705"/>
  <p:tag name="KSO_WM_UNIT_LAYERLEVEL" val="1"/>
  <p:tag name="KSO_WM_TAG_VERSION" val="3.0"/>
  <p:tag name="KSO_WM_BEAUTIFY_FLAG" val="#wm#"/>
  <p:tag name="KSO_WM_UNIT_PIC_EFFECT" val="1"/>
</p:tagLst>
</file>

<file path=ppt/tags/tag197.xml><?xml version="1.0" encoding="utf-8"?>
<p:tagLst xmlns:p="http://schemas.openxmlformats.org/presentationml/2006/main">
  <p:tag name="KSO_WM_UNIT_VALUE" val="1607*2288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40492705_1*d*1"/>
  <p:tag name="KSO_WM_TEMPLATE_CATEGORY" val="custom"/>
  <p:tag name="KSO_WM_TEMPLATE_INDEX" val="40492705"/>
  <p:tag name="KSO_WM_UNIT_LAYERLEVEL" val="1"/>
  <p:tag name="KSO_WM_TAG_VERSION" val="3.0"/>
  <p:tag name="KSO_WM_BEAUTIFY_FLAG" val="#wm#"/>
  <p:tag name="KSO_WM_UNIT_PIC_EFFECT" val="1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40492705_1*i*2"/>
  <p:tag name="KSO_WM_TEMPLATE_CATEGORY" val="custom"/>
  <p:tag name="KSO_WM_TEMPLATE_INDEX" val="40492705"/>
  <p:tag name="KSO_WM_UNIT_LAYERLEVEL" val="1"/>
  <p:tag name="KSO_WM_TAG_VERSION" val="3.0"/>
  <p:tag name="KSO_WM_BEAUTIFY_FLAG" val="#wm#"/>
  <p:tag name="KSO_WM_UNIT_PIC_EFFECT" val="1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40492705_1*i*3"/>
  <p:tag name="KSO_WM_TEMPLATE_CATEGORY" val="custom"/>
  <p:tag name="KSO_WM_TEMPLATE_INDEX" val="40492705"/>
  <p:tag name="KSO_WM_UNIT_LAYERLEVEL" val="1"/>
  <p:tag name="KSO_WM_TAG_VERSION" val="3.0"/>
  <p:tag name="KSO_WM_BEAUTIFY_FLAG" val="#wm#"/>
  <p:tag name="KSO_WM_UNIT_PIC_EFFECT" val="1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DIAGRAM_VIRTUALLY_FRAME" val="{&quot;height&quot;:241.7,&quot;left&quot;:79.75,&quot;top&quot;:243.25,&quot;width&quot;:800.8}"/>
</p:tagLst>
</file>

<file path=ppt/tags/tag200.xml><?xml version="1.0" encoding="utf-8"?>
<p:tagLst xmlns:p="http://schemas.openxmlformats.org/presentationml/2006/main">
  <p:tag name="KSO_WM_DIAGRAM_VIRTUALLY_FRAME" val="{&quot;height&quot;:237.62629921259844,&quot;left&quot;:89.05322834645669,&quot;top&quot;:264.27370078740154,&quot;width&quot;:759.5467716535434}"/>
</p:tagLst>
</file>

<file path=ppt/tags/tag201.xml><?xml version="1.0" encoding="utf-8"?>
<p:tagLst xmlns:p="http://schemas.openxmlformats.org/presentationml/2006/main">
  <p:tag name="KSO_WM_DIAGRAM_VIRTUALLY_FRAME" val="{&quot;height&quot;:237.62629921259844,&quot;left&quot;:89.05322834645669,&quot;top&quot;:264.27370078740154,&quot;width&quot;:759.5467716535434}"/>
</p:tagLst>
</file>

<file path=ppt/tags/tag202.xml><?xml version="1.0" encoding="utf-8"?>
<p:tagLst xmlns:p="http://schemas.openxmlformats.org/presentationml/2006/main">
  <p:tag name="KSO_WM_DIAGRAM_VIRTUALLY_FRAME" val="{&quot;height&quot;:237.62629921259844,&quot;left&quot;:89.05322834645669,&quot;top&quot;:264.27370078740154,&quot;width&quot;:759.5467716535434}"/>
</p:tagLst>
</file>

<file path=ppt/tags/tag203.xml><?xml version="1.0" encoding="utf-8"?>
<p:tagLst xmlns:p="http://schemas.openxmlformats.org/presentationml/2006/main">
  <p:tag name="KSO_WM_DIAGRAM_VIRTUALLY_FRAME" val="{&quot;height&quot;:237.62629921259844,&quot;left&quot;:89.05322834645669,&quot;top&quot;:264.27370078740154,&quot;width&quot;:759.5467716535434}"/>
</p:tagLst>
</file>

<file path=ppt/tags/tag204.xml><?xml version="1.0" encoding="utf-8"?>
<p:tagLst xmlns:p="http://schemas.openxmlformats.org/presentationml/2006/main">
  <p:tag name="AS_UNIQUEID" val="403"/>
</p:tagLst>
</file>

<file path=ppt/tags/tag205.xml><?xml version="1.0" encoding="utf-8"?>
<p:tagLst xmlns:p="http://schemas.openxmlformats.org/presentationml/2006/main">
  <p:tag name="KSO_WM_DIAGRAM_VIRTUALLY_FRAME" val="{&quot;height&quot;:280.85,&quot;left&quot;:69.2,&quot;top&quot;:200.4,&quot;width&quot;:872.7}"/>
</p:tagLst>
</file>

<file path=ppt/tags/tag206.xml><?xml version="1.0" encoding="utf-8"?>
<p:tagLst xmlns:p="http://schemas.openxmlformats.org/presentationml/2006/main">
  <p:tag name="KSO_WM_DIAGRAM_VIRTUALLY_FRAME" val="{&quot;height&quot;:280.85,&quot;left&quot;:69.2,&quot;top&quot;:200.4,&quot;width&quot;:872.7}"/>
</p:tagLst>
</file>

<file path=ppt/tags/tag207.xml><?xml version="1.0" encoding="utf-8"?>
<p:tagLst xmlns:p="http://schemas.openxmlformats.org/presentationml/2006/main">
  <p:tag name="KSO_WM_DIAGRAM_VIRTUALLY_FRAME" val="{&quot;height&quot;:280.85,&quot;left&quot;:69.2,&quot;top&quot;:200.4,&quot;width&quot;:872.7}"/>
</p:tagLst>
</file>

<file path=ppt/tags/tag208.xml><?xml version="1.0" encoding="utf-8"?>
<p:tagLst xmlns:p="http://schemas.openxmlformats.org/presentationml/2006/main">
  <p:tag name="KSO_WM_DIAGRAM_VIRTUALLY_FRAME" val="{&quot;height&quot;:280.85,&quot;left&quot;:69.2,&quot;top&quot;:200.4,&quot;width&quot;:872.7}"/>
</p:tagLst>
</file>

<file path=ppt/tags/tag209.xml><?xml version="1.0" encoding="utf-8"?>
<p:tagLst xmlns:p="http://schemas.openxmlformats.org/presentationml/2006/main">
  <p:tag name="KSO_WM_DIAGRAM_VIRTUALLY_FRAME" val="{&quot;height&quot;:280.85,&quot;left&quot;:69.2,&quot;top&quot;:200.4,&quot;width&quot;:872.7}"/>
</p:tagLst>
</file>

<file path=ppt/tags/tag21.xml><?xml version="1.0" encoding="utf-8"?>
<p:tagLst xmlns:p="http://schemas.openxmlformats.org/presentationml/2006/main">
  <p:tag name="KSO_WM_DIAGRAM_VIRTUALLY_FRAME" val="{&quot;height&quot;:241.7,&quot;left&quot;:79.75,&quot;top&quot;:243.25,&quot;width&quot;:800.8}"/>
</p:tagLst>
</file>

<file path=ppt/tags/tag210.xml><?xml version="1.0" encoding="utf-8"?>
<p:tagLst xmlns:p="http://schemas.openxmlformats.org/presentationml/2006/main">
  <p:tag name="KSO_WM_DIAGRAM_VIRTUALLY_FRAME" val="{&quot;height&quot;:280.85,&quot;left&quot;:69.2,&quot;top&quot;:200.4,&quot;width&quot;:872.7}"/>
</p:tagLst>
</file>

<file path=ppt/tags/tag211.xml><?xml version="1.0" encoding="utf-8"?>
<p:tagLst xmlns:p="http://schemas.openxmlformats.org/presentationml/2006/main">
  <p:tag name="KSO_WM_DIAGRAM_VIRTUALLY_FRAME" val="{&quot;height&quot;:280.85,&quot;left&quot;:69.2,&quot;top&quot;:200.4,&quot;width&quot;:872.7}"/>
</p:tagLst>
</file>

<file path=ppt/tags/tag212.xml><?xml version="1.0" encoding="utf-8"?>
<p:tagLst xmlns:p="http://schemas.openxmlformats.org/presentationml/2006/main">
  <p:tag name="KSO_WM_DIAGRAM_VIRTUALLY_FRAME" val="{&quot;height&quot;:280.85,&quot;left&quot;:69.2,&quot;top&quot;:200.4,&quot;width&quot;:872.7}"/>
</p:tagLst>
</file>

<file path=ppt/tags/tag213.xml><?xml version="1.0" encoding="utf-8"?>
<p:tagLst xmlns:p="http://schemas.openxmlformats.org/presentationml/2006/main">
  <p:tag name="KSO_WM_DIAGRAM_VIRTUALLY_FRAME" val="{&quot;height&quot;:280.85,&quot;left&quot;:69.2,&quot;top&quot;:200.4,&quot;width&quot;:872.7}"/>
  <p:tag name="wpp_generatetext" val="1"/>
</p:tagLst>
</file>

<file path=ppt/tags/tag214.xml><?xml version="1.0" encoding="utf-8"?>
<p:tagLst xmlns:p="http://schemas.openxmlformats.org/presentationml/2006/main">
  <p:tag name="KSO_WM_DIAGRAM_VIRTUALLY_FRAME" val="{&quot;height&quot;:378.7024409448819,&quot;left&quot;:0,&quot;top&quot;:161.95,&quot;width&quot;:969.7769291338582}"/>
</p:tagLst>
</file>

<file path=ppt/tags/tag215.xml><?xml version="1.0" encoding="utf-8"?>
<p:tagLst xmlns:p="http://schemas.openxmlformats.org/presentationml/2006/main">
  <p:tag name="KSO_WM_DIAGRAM_VIRTUALLY_FRAME" val="{&quot;height&quot;:378.7024409448819,&quot;left&quot;:0,&quot;top&quot;:161.95,&quot;width&quot;:969.7769291338582}"/>
</p:tagLst>
</file>

<file path=ppt/tags/tag216.xml><?xml version="1.0" encoding="utf-8"?>
<p:tagLst xmlns:p="http://schemas.openxmlformats.org/presentationml/2006/main">
  <p:tag name="KSO_WM_DIAGRAM_VIRTUALLY_FRAME" val="{&quot;height&quot;:378.7024409448819,&quot;left&quot;:0,&quot;top&quot;:161.95,&quot;width&quot;:969.7769291338582}"/>
</p:tagLst>
</file>

<file path=ppt/tags/tag217.xml><?xml version="1.0" encoding="utf-8"?>
<p:tagLst xmlns:p="http://schemas.openxmlformats.org/presentationml/2006/main">
  <p:tag name="KSO_WM_DIAGRAM_VIRTUALLY_FRAME" val="{&quot;height&quot;:407.68992125984244,&quot;left&quot;:13.86488188976378,&quot;top&quot;:85.77811023622047,&quot;width&quot;:462.83763779527555}"/>
</p:tagLst>
</file>

<file path=ppt/tags/tag218.xml><?xml version="1.0" encoding="utf-8"?>
<p:tagLst xmlns:p="http://schemas.openxmlformats.org/presentationml/2006/main">
  <p:tag name="KSO_WM_DIAGRAM_VIRTUALLY_FRAME" val="{&quot;height&quot;:378.7024409448819,&quot;left&quot;:0,&quot;top&quot;:161.95,&quot;width&quot;:969.7769291338582}"/>
</p:tagLst>
</file>

<file path=ppt/tags/tag219.xml><?xml version="1.0" encoding="utf-8"?>
<p:tagLst xmlns:p="http://schemas.openxmlformats.org/presentationml/2006/main">
  <p:tag name="KSO_WM_DIAGRAM_VIRTUALLY_FRAME" val="{&quot;height&quot;:378.7024409448819,&quot;left&quot;:0,&quot;top&quot;:161.95,&quot;width&quot;:969.7769291338582}"/>
</p:tagLst>
</file>

<file path=ppt/tags/tag22.xml><?xml version="1.0" encoding="utf-8"?>
<p:tagLst xmlns:p="http://schemas.openxmlformats.org/presentationml/2006/main">
  <p:tag name="KSO_WM_DIAGRAM_VIRTUALLY_FRAME" val="{&quot;height&quot;:241.7,&quot;left&quot;:79.75,&quot;top&quot;:243.25,&quot;width&quot;:800.8}"/>
</p:tagLst>
</file>

<file path=ppt/tags/tag220.xml><?xml version="1.0" encoding="utf-8"?>
<p:tagLst xmlns:p="http://schemas.openxmlformats.org/presentationml/2006/main">
  <p:tag name="KSO_WM_DIAGRAM_VIRTUALLY_FRAME" val="{&quot;height&quot;:378.7024409448819,&quot;left&quot;:0,&quot;top&quot;:161.95,&quot;width&quot;:969.7769291338582}"/>
</p:tagLst>
</file>

<file path=ppt/tags/tag221.xml><?xml version="1.0" encoding="utf-8"?>
<p:tagLst xmlns:p="http://schemas.openxmlformats.org/presentationml/2006/main">
  <p:tag name="KSO_WM_DIAGRAM_VIRTUALLY_FRAME" val="{&quot;height&quot;:378.7024409448819,&quot;left&quot;:0,&quot;top&quot;:161.95,&quot;width&quot;:969.7769291338582}"/>
</p:tagLst>
</file>

<file path=ppt/tags/tag222.xml><?xml version="1.0" encoding="utf-8"?>
<p:tagLst xmlns:p="http://schemas.openxmlformats.org/presentationml/2006/main">
  <p:tag name="KSO_WM_DIAGRAM_VIRTUALLY_FRAME" val="{&quot;height&quot;:378.7024409448819,&quot;left&quot;:0,&quot;top&quot;:161.95,&quot;width&quot;:969.7769291338582}"/>
</p:tagLst>
</file>

<file path=ppt/tags/tag223.xml><?xml version="1.0" encoding="utf-8"?>
<p:tagLst xmlns:p="http://schemas.openxmlformats.org/presentationml/2006/main">
  <p:tag name="KSO_WM_DIAGRAM_VIRTUALLY_FRAME" val="{&quot;height&quot;:407.68992125984244,&quot;left&quot;:13.86488188976378,&quot;top&quot;:85.77811023622047,&quot;width&quot;:462.83763779527555}"/>
</p:tagLst>
</file>

<file path=ppt/tags/tag224.xml><?xml version="1.0" encoding="utf-8"?>
<p:tagLst xmlns:p="http://schemas.openxmlformats.org/presentationml/2006/main">
  <p:tag name="KSO_WM_DIAGRAM_VIRTUALLY_FRAME" val="{&quot;height&quot;:378.7024409448819,&quot;left&quot;:0,&quot;top&quot;:161.95,&quot;width&quot;:969.7769291338582}"/>
</p:tagLst>
</file>

<file path=ppt/tags/tag225.xml><?xml version="1.0" encoding="utf-8"?>
<p:tagLst xmlns:p="http://schemas.openxmlformats.org/presentationml/2006/main">
  <p:tag name="KSO_WM_DIAGRAM_VIRTUALLY_FRAME" val="{&quot;height&quot;:378.7024409448819,&quot;left&quot;:0,&quot;top&quot;:161.95,&quot;width&quot;:969.7769291338582}"/>
</p:tagLst>
</file>

<file path=ppt/tags/tag226.xml><?xml version="1.0" encoding="utf-8"?>
<p:tagLst xmlns:p="http://schemas.openxmlformats.org/presentationml/2006/main">
  <p:tag name="KSO_WM_DIAGRAM_VIRTUALLY_FRAME" val="{&quot;height&quot;:378.7024409448819,&quot;left&quot;:0,&quot;top&quot;:161.95,&quot;width&quot;:969.7769291338582}"/>
</p:tagLst>
</file>

<file path=ppt/tags/tag227.xml><?xml version="1.0" encoding="utf-8"?>
<p:tagLst xmlns:p="http://schemas.openxmlformats.org/presentationml/2006/main">
  <p:tag name="KSO_WM_DIAGRAM_VIRTUALLY_FRAME" val="{&quot;height&quot;:378.7024409448819,&quot;left&quot;:0,&quot;top&quot;:161.95,&quot;width&quot;:969.7769291338582}"/>
</p:tagLst>
</file>

<file path=ppt/tags/tag228.xml><?xml version="1.0" encoding="utf-8"?>
<p:tagLst xmlns:p="http://schemas.openxmlformats.org/presentationml/2006/main">
  <p:tag name="KSO_WM_DIAGRAM_VIRTUALLY_FRAME" val="{&quot;height&quot;:361.1,&quot;left&quot;:54.45,&quot;top&quot;:106.85,&quot;width&quot;:851.1}"/>
</p:tagLst>
</file>

<file path=ppt/tags/tag22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3217_1*l_h_i*1_1_2"/>
  <p:tag name="KSO_WM_TEMPLATE_CATEGORY" val="diagram"/>
  <p:tag name="KSO_WM_TEMPLATE_INDEX" val="20233217"/>
  <p:tag name="KSO_WM_UNIT_LAYERLEVEL" val="1_1_1"/>
  <p:tag name="KSO_WM_TAG_VERSION" val="3.0"/>
  <p:tag name="KSO_WM_BEAUTIFY_FLAG" val="#wm#"/>
  <p:tag name="KSO_WM_UNIT_FILL_FORE_SCHEMECOLOR_INDEX" val="14"/>
  <p:tag name="KSO_WM_UNIT_FILL_FORE_SCHEMECOLOR_INDEX_BRIGHTNESS" val="0"/>
  <p:tag name="KSO_WM_DIAGRAM_MAX_ITEMCNT" val="6"/>
  <p:tag name="KSO_WM_DIAGRAM_MIN_ITEMCNT" val="6"/>
  <p:tag name="KSO_WM_DIAGRAM_VIRTUALLY_FRAME" val="{&quot;height&quot;:361.1,&quot;left&quot;:54.45,&quot;top&quot;:106.85,&quot;width&quot;:851.1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10,10,10,10,10,10]}"/>
</p:tagLst>
</file>

<file path=ppt/tags/tag23.xml><?xml version="1.0" encoding="utf-8"?>
<p:tagLst xmlns:p="http://schemas.openxmlformats.org/presentationml/2006/main">
  <p:tag name="KSO_WM_DIAGRAM_VIRTUALLY_FRAME" val="{&quot;height&quot;:241.7,&quot;left&quot;:79.75,&quot;top&quot;:243.25,&quot;width&quot;:800.8}"/>
</p:tagLst>
</file>

<file path=ppt/tags/tag23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3217_1*l_h_f*1_1_1"/>
  <p:tag name="KSO_WM_TEMPLATE_CATEGORY" val="diagram"/>
  <p:tag name="KSO_WM_TEMPLATE_INDEX" val="20233217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361.1,&quot;left&quot;:54.45,&quot;top&quot;:106.85,&quot;width&quot;:851.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12121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76"/>
  <p:tag name="KSO_WM_UNIT_TEXT_FILL_TYPE" val="1"/>
  <p:tag name="KSO_WM_UNIT_PRESET_TEXT" val="单击此处添加文本具体内容，简明扼要地阐述您的内容观点。根据需要可酌情增减正文内容文字，以便观者准确地理解您传达的思想。单击此处添加你的文本内容"/>
  <p:tag name="KSO_WM_UNIT_TEXT_TYPE" val="1"/>
  <p:tag name="KSO_WM_DIAGRAM_USE_COLOR_VALUE" val="{&quot;color_scheme&quot;:1,&quot;color_type&quot;:1,&quot;theme_color_indexes&quot;:[10,10,10,10,10,10]}"/>
</p:tagLst>
</file>

<file path=ppt/tags/tag23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3217_1*l_h_a*1_1_1"/>
  <p:tag name="KSO_WM_TEMPLATE_CATEGORY" val="diagram"/>
  <p:tag name="KSO_WM_TEMPLATE_INDEX" val="20233217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361.1,&quot;left&quot;:54.45,&quot;top&quot;:106.85,&quot;width&quot;:851.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16"/>
  <p:tag name="KSO_WM_UNIT_PRESET_TEXT" val="此处添加项标题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10,10,10,10,10,10]}"/>
</p:tagLst>
</file>

<file path=ppt/tags/tag232.xml><?xml version="1.0" encoding="utf-8"?>
<p:tagLst xmlns:p="http://schemas.openxmlformats.org/presentationml/2006/main">
  <p:tag name="KSO_WM_DIAGRAM_VIRTUALLY_FRAME" val="{&quot;height&quot;:361.1,&quot;left&quot;:54.45,&quot;top&quot;:106.85,&quot;width&quot;:851.1}"/>
</p:tagLst>
</file>

<file path=ppt/tags/tag23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3217_1*l_h_i*1_2_2"/>
  <p:tag name="KSO_WM_TEMPLATE_CATEGORY" val="diagram"/>
  <p:tag name="KSO_WM_TEMPLATE_INDEX" val="20233217"/>
  <p:tag name="KSO_WM_UNIT_LAYERLEVEL" val="1_1_1"/>
  <p:tag name="KSO_WM_TAG_VERSION" val="3.0"/>
  <p:tag name="KSO_WM_BEAUTIFY_FLAG" val="#wm#"/>
  <p:tag name="KSO_WM_UNIT_FILL_FORE_SCHEMECOLOR_INDEX" val="14"/>
  <p:tag name="KSO_WM_UNIT_FILL_FORE_SCHEMECOLOR_INDEX_BRIGHTNESS" val="0"/>
  <p:tag name="KSO_WM_DIAGRAM_MAX_ITEMCNT" val="6"/>
  <p:tag name="KSO_WM_DIAGRAM_MIN_ITEMCNT" val="6"/>
  <p:tag name="KSO_WM_DIAGRAM_VIRTUALLY_FRAME" val="{&quot;height&quot;:361.1,&quot;left&quot;:54.45,&quot;top&quot;:106.85,&quot;width&quot;:851.1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10,10,10,10,10,10]}"/>
</p:tagLst>
</file>

<file path=ppt/tags/tag23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3217_1*l_h_f*1_2_1"/>
  <p:tag name="KSO_WM_TEMPLATE_CATEGORY" val="diagram"/>
  <p:tag name="KSO_WM_TEMPLATE_INDEX" val="20233217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361.1,&quot;left&quot;:54.45,&quot;top&quot;:106.85,&quot;width&quot;:851.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12121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76"/>
  <p:tag name="KSO_WM_UNIT_TEXT_FILL_TYPE" val="1"/>
  <p:tag name="KSO_WM_UNIT_PRESET_TEXT" val="单击此处添加文本具体内容，简明扼要地阐述您的内容观点。根据需要可酌情增减正文内容文字，以便观者准确地理解您传达的思想。单击此处添加你的文本内容"/>
  <p:tag name="KSO_WM_UNIT_TEXT_TYPE" val="1"/>
  <p:tag name="KSO_WM_DIAGRAM_USE_COLOR_VALUE" val="{&quot;color_scheme&quot;:1,&quot;color_type&quot;:1,&quot;theme_color_indexes&quot;:[10,10,10,10,10,10]}"/>
</p:tagLst>
</file>

<file path=ppt/tags/tag23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3217_1*l_h_a*1_2_1"/>
  <p:tag name="KSO_WM_TEMPLATE_CATEGORY" val="diagram"/>
  <p:tag name="KSO_WM_TEMPLATE_INDEX" val="20233217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361.1,&quot;left&quot;:54.45,&quot;top&quot;:106.85,&quot;width&quot;:851.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16"/>
  <p:tag name="KSO_WM_UNIT_PRESET_TEXT" val="此处添加项标题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10,10,10,10,10,10]}"/>
</p:tagLst>
</file>

<file path=ppt/tags/tag236.xml><?xml version="1.0" encoding="utf-8"?>
<p:tagLst xmlns:p="http://schemas.openxmlformats.org/presentationml/2006/main">
  <p:tag name="KSO_WM_DIAGRAM_VIRTUALLY_FRAME" val="{&quot;height&quot;:361.1,&quot;left&quot;:54.45,&quot;top&quot;:106.85,&quot;width&quot;:851.1}"/>
</p:tagLst>
</file>

<file path=ppt/tags/tag23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233217_1*l_h_i*1_3_2"/>
  <p:tag name="KSO_WM_TEMPLATE_CATEGORY" val="diagram"/>
  <p:tag name="KSO_WM_TEMPLATE_INDEX" val="20233217"/>
  <p:tag name="KSO_WM_UNIT_LAYERLEVEL" val="1_1_1"/>
  <p:tag name="KSO_WM_TAG_VERSION" val="3.0"/>
  <p:tag name="KSO_WM_BEAUTIFY_FLAG" val="#wm#"/>
  <p:tag name="KSO_WM_UNIT_FILL_FORE_SCHEMECOLOR_INDEX" val="14"/>
  <p:tag name="KSO_WM_UNIT_FILL_FORE_SCHEMECOLOR_INDEX_BRIGHTNESS" val="0"/>
  <p:tag name="KSO_WM_DIAGRAM_MAX_ITEMCNT" val="6"/>
  <p:tag name="KSO_WM_DIAGRAM_MIN_ITEMCNT" val="6"/>
  <p:tag name="KSO_WM_DIAGRAM_VIRTUALLY_FRAME" val="{&quot;height&quot;:361.1,&quot;left&quot;:54.45,&quot;top&quot;:106.85,&quot;width&quot;:851.1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10,10,10,10,10,10]}"/>
</p:tagLst>
</file>

<file path=ppt/tags/tag23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33217_1*l_h_f*1_3_1"/>
  <p:tag name="KSO_WM_TEMPLATE_CATEGORY" val="diagram"/>
  <p:tag name="KSO_WM_TEMPLATE_INDEX" val="20233217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361.1,&quot;left&quot;:54.45,&quot;top&quot;:106.85,&quot;width&quot;:851.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12121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76"/>
  <p:tag name="KSO_WM_UNIT_TEXT_FILL_TYPE" val="1"/>
  <p:tag name="KSO_WM_UNIT_PRESET_TEXT" val="单击此处添加文本具体内容，简明扼要地阐述您的内容观点。根据需要可酌情增减正文内容文字，以便观者准确地理解您传达的思想。单击此处添加你的文本内容"/>
  <p:tag name="KSO_WM_UNIT_TEXT_TYPE" val="1"/>
  <p:tag name="KSO_WM_DIAGRAM_USE_COLOR_VALUE" val="{&quot;color_scheme&quot;:1,&quot;color_type&quot;:1,&quot;theme_color_indexes&quot;:[10,10,10,10,10,10]}"/>
</p:tagLst>
</file>

<file path=ppt/tags/tag23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33217_1*l_h_a*1_3_1"/>
  <p:tag name="KSO_WM_TEMPLATE_CATEGORY" val="diagram"/>
  <p:tag name="KSO_WM_TEMPLATE_INDEX" val="20233217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361.1,&quot;left&quot;:54.45,&quot;top&quot;:106.85,&quot;width&quot;:851.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16"/>
  <p:tag name="KSO_WM_UNIT_PRESET_TEXT" val="此处添加项标题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10,10,10,10,10,10]}"/>
</p:tagLst>
</file>

<file path=ppt/tags/tag24.xml><?xml version="1.0" encoding="utf-8"?>
<p:tagLst xmlns:p="http://schemas.openxmlformats.org/presentationml/2006/main">
  <p:tag name="KSO_WM_DIAGRAM_VIRTUALLY_FRAME" val="{&quot;height&quot;:241.7,&quot;left&quot;:79.75,&quot;top&quot;:243.25,&quot;width&quot;:800.8}"/>
</p:tagLst>
</file>

<file path=ppt/tags/tag240.xml><?xml version="1.0" encoding="utf-8"?>
<p:tagLst xmlns:p="http://schemas.openxmlformats.org/presentationml/2006/main">
  <p:tag name="KSO_WM_DIAGRAM_VIRTUALLY_FRAME" val="{&quot;height&quot;:361.1,&quot;left&quot;:54.45,&quot;top&quot;:106.85,&quot;width&quot;:851.1}"/>
</p:tagLst>
</file>

<file path=ppt/tags/tag24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2"/>
  <p:tag name="KSO_WM_UNIT_ID" val="diagram20233217_1*l_h_i*1_4_2"/>
  <p:tag name="KSO_WM_TEMPLATE_CATEGORY" val="diagram"/>
  <p:tag name="KSO_WM_TEMPLATE_INDEX" val="20233217"/>
  <p:tag name="KSO_WM_UNIT_LAYERLEVEL" val="1_1_1"/>
  <p:tag name="KSO_WM_TAG_VERSION" val="3.0"/>
  <p:tag name="KSO_WM_BEAUTIFY_FLAG" val="#wm#"/>
  <p:tag name="KSO_WM_UNIT_FILL_FORE_SCHEMECOLOR_INDEX" val="14"/>
  <p:tag name="KSO_WM_UNIT_FILL_FORE_SCHEMECOLOR_INDEX_BRIGHTNESS" val="0"/>
  <p:tag name="KSO_WM_DIAGRAM_MAX_ITEMCNT" val="6"/>
  <p:tag name="KSO_WM_DIAGRAM_MIN_ITEMCNT" val="6"/>
  <p:tag name="KSO_WM_DIAGRAM_VIRTUALLY_FRAME" val="{&quot;height&quot;:361.1,&quot;left&quot;:54.45,&quot;top&quot;:106.85,&quot;width&quot;:851.1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10,10,10,10,10,10]}"/>
</p:tagLst>
</file>

<file path=ppt/tags/tag24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233217_1*l_h_f*1_4_1"/>
  <p:tag name="KSO_WM_TEMPLATE_CATEGORY" val="diagram"/>
  <p:tag name="KSO_WM_TEMPLATE_INDEX" val="20233217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361.1,&quot;left&quot;:54.45,&quot;top&quot;:106.85,&quot;width&quot;:851.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12121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76"/>
  <p:tag name="KSO_WM_UNIT_TEXT_FILL_TYPE" val="1"/>
  <p:tag name="KSO_WM_UNIT_PRESET_TEXT" val="单击此处添加文本具体内容，简明扼要地阐述您的内容观点。根据需要可酌情增减正文内容文字，以便观者准确地理解您传达的思想。单击此处添加你的文本内容"/>
  <p:tag name="KSO_WM_UNIT_TEXT_TYPE" val="1"/>
  <p:tag name="KSO_WM_DIAGRAM_USE_COLOR_VALUE" val="{&quot;color_scheme&quot;:1,&quot;color_type&quot;:1,&quot;theme_color_indexes&quot;:[10,10,10,10,10,10]}"/>
</p:tagLst>
</file>

<file path=ppt/tags/tag24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4_1"/>
  <p:tag name="KSO_WM_UNIT_ID" val="diagram20233217_1*l_h_a*1_4_1"/>
  <p:tag name="KSO_WM_TEMPLATE_CATEGORY" val="diagram"/>
  <p:tag name="KSO_WM_TEMPLATE_INDEX" val="20233217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361.1,&quot;left&quot;:54.45,&quot;top&quot;:106.85,&quot;width&quot;:851.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16"/>
  <p:tag name="KSO_WM_UNIT_PRESET_TEXT" val="此处添加项标题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10,10,10,10,10,10]}"/>
</p:tagLst>
</file>

<file path=ppt/tags/tag244.xml><?xml version="1.0" encoding="utf-8"?>
<p:tagLst xmlns:p="http://schemas.openxmlformats.org/presentationml/2006/main">
  <p:tag name="KSO_WM_DIAGRAM_VIRTUALLY_FRAME" val="{&quot;height&quot;:361.1,&quot;left&quot;:54.45,&quot;top&quot;:106.85,&quot;width&quot;:851.1}"/>
</p:tagLst>
</file>

<file path=ppt/tags/tag24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5_2"/>
  <p:tag name="KSO_WM_UNIT_ID" val="diagram20233217_1*l_h_i*1_5_2"/>
  <p:tag name="KSO_WM_TEMPLATE_CATEGORY" val="diagram"/>
  <p:tag name="KSO_WM_TEMPLATE_INDEX" val="20233217"/>
  <p:tag name="KSO_WM_UNIT_LAYERLEVEL" val="1_1_1"/>
  <p:tag name="KSO_WM_TAG_VERSION" val="3.0"/>
  <p:tag name="KSO_WM_BEAUTIFY_FLAG" val="#wm#"/>
  <p:tag name="KSO_WM_UNIT_FILL_FORE_SCHEMECOLOR_INDEX" val="14"/>
  <p:tag name="KSO_WM_UNIT_FILL_FORE_SCHEMECOLOR_INDEX_BRIGHTNESS" val="0"/>
  <p:tag name="KSO_WM_DIAGRAM_MAX_ITEMCNT" val="6"/>
  <p:tag name="KSO_WM_DIAGRAM_MIN_ITEMCNT" val="6"/>
  <p:tag name="KSO_WM_DIAGRAM_VIRTUALLY_FRAME" val="{&quot;height&quot;:361.1,&quot;left&quot;:54.45,&quot;top&quot;:106.85,&quot;width&quot;:851.1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10,10,10,10,10,10]}"/>
</p:tagLst>
</file>

<file path=ppt/tags/tag246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5_1"/>
  <p:tag name="KSO_WM_UNIT_ID" val="diagram20233217_1*l_h_f*1_5_1"/>
  <p:tag name="KSO_WM_TEMPLATE_CATEGORY" val="diagram"/>
  <p:tag name="KSO_WM_TEMPLATE_INDEX" val="20233217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361.1,&quot;left&quot;:54.45,&quot;top&quot;:106.85,&quot;width&quot;:851.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12121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76"/>
  <p:tag name="KSO_WM_UNIT_TEXT_FILL_TYPE" val="1"/>
  <p:tag name="KSO_WM_UNIT_PRESET_TEXT" val="单击此处添加文本具体内容，简明扼要地阐述您的内容观点。根据需要可酌情增减正文内容文字，以便观者准确地理解您传达的思想。单击此处添加你的文本内容"/>
  <p:tag name="KSO_WM_UNIT_TEXT_TYPE" val="1"/>
  <p:tag name="KSO_WM_DIAGRAM_USE_COLOR_VALUE" val="{&quot;color_scheme&quot;:1,&quot;color_type&quot;:1,&quot;theme_color_indexes&quot;:[10,10,10,10,10,10]}"/>
</p:tagLst>
</file>

<file path=ppt/tags/tag24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5_1"/>
  <p:tag name="KSO_WM_UNIT_ID" val="diagram20233217_1*l_h_a*1_5_1"/>
  <p:tag name="KSO_WM_TEMPLATE_CATEGORY" val="diagram"/>
  <p:tag name="KSO_WM_TEMPLATE_INDEX" val="20233217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361.1,&quot;left&quot;:54.45,&quot;top&quot;:106.85,&quot;width&quot;:851.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16"/>
  <p:tag name="KSO_WM_UNIT_PRESET_TEXT" val="此处添加项标题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10,10,10,10,10,10]}"/>
</p:tagLst>
</file>

<file path=ppt/tags/tag248.xml><?xml version="1.0" encoding="utf-8"?>
<p:tagLst xmlns:p="http://schemas.openxmlformats.org/presentationml/2006/main">
  <p:tag name="KSO_WM_DIAGRAM_VIRTUALLY_FRAME" val="{&quot;height&quot;:361.1,&quot;left&quot;:54.45,&quot;top&quot;:106.85,&quot;width&quot;:851.1}"/>
</p:tagLst>
</file>

<file path=ppt/tags/tag24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6_2"/>
  <p:tag name="KSO_WM_UNIT_ID" val="diagram20233217_1*l_h_i*1_6_2"/>
  <p:tag name="KSO_WM_TEMPLATE_CATEGORY" val="diagram"/>
  <p:tag name="KSO_WM_TEMPLATE_INDEX" val="20233217"/>
  <p:tag name="KSO_WM_UNIT_LAYERLEVEL" val="1_1_1"/>
  <p:tag name="KSO_WM_TAG_VERSION" val="3.0"/>
  <p:tag name="KSO_WM_BEAUTIFY_FLAG" val="#wm#"/>
  <p:tag name="KSO_WM_UNIT_FILL_FORE_SCHEMECOLOR_INDEX" val="14"/>
  <p:tag name="KSO_WM_UNIT_FILL_FORE_SCHEMECOLOR_INDEX_BRIGHTNESS" val="0"/>
  <p:tag name="KSO_WM_DIAGRAM_MAX_ITEMCNT" val="6"/>
  <p:tag name="KSO_WM_DIAGRAM_MIN_ITEMCNT" val="6"/>
  <p:tag name="KSO_WM_DIAGRAM_VIRTUALLY_FRAME" val="{&quot;height&quot;:361.1,&quot;left&quot;:54.45,&quot;top&quot;:106.85,&quot;width&quot;:851.1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10,10,10,10,10,10]}"/>
</p:tagLst>
</file>

<file path=ppt/tags/tag25.xml><?xml version="1.0" encoding="utf-8"?>
<p:tagLst xmlns:p="http://schemas.openxmlformats.org/presentationml/2006/main">
  <p:tag name="KSO_WM_DIAGRAM_VIRTUALLY_FRAME" val="{&quot;height&quot;:241.7,&quot;left&quot;:79.75,&quot;top&quot;:243.25,&quot;width&quot;:800.8}"/>
</p:tagLst>
</file>

<file path=ppt/tags/tag25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6_1"/>
  <p:tag name="KSO_WM_UNIT_ID" val="diagram20233217_1*l_h_f*1_6_1"/>
  <p:tag name="KSO_WM_TEMPLATE_CATEGORY" val="diagram"/>
  <p:tag name="KSO_WM_TEMPLATE_INDEX" val="20233217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361.1,&quot;left&quot;:54.45,&quot;top&quot;:106.85,&quot;width&quot;:851.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12121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76"/>
  <p:tag name="KSO_WM_UNIT_TEXT_FILL_TYPE" val="1"/>
  <p:tag name="KSO_WM_UNIT_PRESET_TEXT" val="单击此处添加文本具体内容，简明扼要地阐述您的内容观点。根据需要可酌情增减正文内容文字，以便观者准确地理解您传达的思想。单击此处添加你的文本内容"/>
  <p:tag name="KSO_WM_UNIT_TEXT_TYPE" val="1"/>
  <p:tag name="KSO_WM_DIAGRAM_USE_COLOR_VALUE" val="{&quot;color_scheme&quot;:1,&quot;color_type&quot;:1,&quot;theme_color_indexes&quot;:[10,10,10,10,10,10]}"/>
</p:tagLst>
</file>

<file path=ppt/tags/tag25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6_1"/>
  <p:tag name="KSO_WM_UNIT_ID" val="diagram20233217_1*l_h_a*1_6_1"/>
  <p:tag name="KSO_WM_TEMPLATE_CATEGORY" val="diagram"/>
  <p:tag name="KSO_WM_TEMPLATE_INDEX" val="20233217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361.1,&quot;left&quot;:54.45,&quot;top&quot;:106.85,&quot;width&quot;:851.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16"/>
  <p:tag name="KSO_WM_UNIT_PRESET_TEXT" val="此处添加项标题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10,10,10,10,10,10]}"/>
</p:tagLst>
</file>

<file path=ppt/tags/tag252.xml><?xml version="1.0" encoding="utf-8"?>
<p:tagLst xmlns:p="http://schemas.openxmlformats.org/presentationml/2006/main">
  <p:tag name="KSO_WM_TAG_VERSION" val="1.0"/>
  <p:tag name="KSO_WM_TEMPLATE_CATEGORY" val="custom"/>
  <p:tag name="KSO_WM_TEMPLATE_INDEX" val="20184600"/>
  <p:tag name="KSO_WM_UNIT_COMPATIBLE" val="0"/>
  <p:tag name="KSO_WM_UNIT_DIAGRAM_ISNUMVISUAL" val="0"/>
  <p:tag name="KSO_WM_UNIT_DIAGRAM_ISREFERUNIT" val="0"/>
  <p:tag name="KSO_WM_UNIT_HIGHLIGHT" val="0"/>
  <p:tag name="KSO_WM_UNIT_ID" val="custom20184600_1*f*1"/>
  <p:tag name="KSO_WM_UNIT_LAYERLEVEL" val="1"/>
  <p:tag name="KSO_WM_UNIT_NOCLEAR" val="0"/>
  <p:tag name="KSO_WM_UNIT_PRESET_TEXT" val="演讲者： 稻壳儿"/>
  <p:tag name="KSO_WM_UNIT_SUBTYPE" val="b"/>
  <p:tag name="KSO_WM_UNIT_TEXT_FILL_FORE_SCHEMECOLOR_INDEX" val="13"/>
  <p:tag name="KSO_WM_UNIT_TEXT_FILL_FORE_SCHEMECOLOR_INDEX_BRIGHTNESS" val="0"/>
  <p:tag name="KSO_WM_UNIT_TEXT_FILL_TYPE" val="1"/>
  <p:tag name="KSO_WM_UNIT_VALUE" val="9"/>
</p:tagLst>
</file>

<file path=ppt/tags/tag253.xml><?xml version="1.0" encoding="utf-8"?>
<p:tagLst xmlns:p="http://schemas.openxmlformats.org/presentationml/2006/main">
  <p:tag name="KSO_WM_BEAUTIFY_FLAG" val=""/>
</p:tagLst>
</file>

<file path=ppt/tags/tag254.xml><?xml version="1.0" encoding="utf-8"?>
<p:tagLst xmlns:p="http://schemas.openxmlformats.org/presentationml/2006/main">
  <p:tag name="KSO_WM_BEAUTIFY_FLAG" val=""/>
</p:tagLst>
</file>

<file path=ppt/tags/tag255.xml><?xml version="1.0" encoding="utf-8"?>
<p:tagLst xmlns:p="http://schemas.openxmlformats.org/presentationml/2006/main">
  <p:tag name="KSO_WM_BEAUTIFY_FLAG" val=""/>
</p:tagLst>
</file>

<file path=ppt/tags/tag256.xml><?xml version="1.0" encoding="utf-8"?>
<p:tagLst xmlns:p="http://schemas.openxmlformats.org/presentationml/2006/main">
  <p:tag name="KSO_WM_BEAUTIFY_FLAG" val=""/>
</p:tagLst>
</file>

<file path=ppt/tags/tag257.xml><?xml version="1.0" encoding="utf-8"?>
<p:tagLst xmlns:p="http://schemas.openxmlformats.org/presentationml/2006/main">
  <p:tag name="AS_NET" val="4.0.30319.42000"/>
  <p:tag name="AS_OS" val="Microsoft Windows NT 6.1.7601 Service Pack 1"/>
  <p:tag name="AS_RELEASE_DATE" val="2022.11.14"/>
  <p:tag name="AS_TITLE" val="Aspose.Slides for .NET 4.0 Client Profile"/>
  <p:tag name="AS_VERSION" val="22.11"/>
  <p:tag name="resource_record_key" val="{&quot;70&quot;:[3322269]}"/>
</p:tagLst>
</file>

<file path=ppt/tags/tag26.xml><?xml version="1.0" encoding="utf-8"?>
<p:tagLst xmlns:p="http://schemas.openxmlformats.org/presentationml/2006/main">
  <p:tag name="KSO_WM_DIAGRAM_VIRTUALLY_FRAME" val="{&quot;height&quot;:241.7,&quot;left&quot;:79.75,&quot;top&quot;:243.25,&quot;width&quot;:800.8}"/>
</p:tagLst>
</file>

<file path=ppt/tags/tag27.xml><?xml version="1.0" encoding="utf-8"?>
<p:tagLst xmlns:p="http://schemas.openxmlformats.org/presentationml/2006/main">
  <p:tag name="KSO_WM_DIAGRAM_VIRTUALLY_FRAME" val="{&quot;height&quot;:241.7,&quot;left&quot;:79.75,&quot;top&quot;:243.25,&quot;width&quot;:800.8}"/>
</p:tagLst>
</file>

<file path=ppt/tags/tag28.xml><?xml version="1.0" encoding="utf-8"?>
<p:tagLst xmlns:p="http://schemas.openxmlformats.org/presentationml/2006/main">
  <p:tag name="KSO_WM_DIAGRAM_VIRTUALLY_FRAME" val="{&quot;height&quot;:241.7,&quot;left&quot;:79.75,&quot;top&quot;:243.25,&quot;width&quot;:800.8}"/>
  <p:tag name="wpp_generatetext" val="1"/>
</p:tagLst>
</file>

<file path=ppt/tags/tag29.xml><?xml version="1.0" encoding="utf-8"?>
<p:tagLst xmlns:p="http://schemas.openxmlformats.org/presentationml/2006/main">
  <p:tag name="KSO_WM_DIAGRAM_VIRTUALLY_FRAME" val="{&quot;height&quot;:241.7,&quot;left&quot;:79.75,&quot;top&quot;:243.25,&quot;width&quot;:800.8}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DIAGRAM_VIRTUALLY_FRAME" val="{&quot;height&quot;:241.7,&quot;left&quot;:79.75,&quot;top&quot;:243.25,&quot;width&quot;:800.8}"/>
</p:tagLst>
</file>

<file path=ppt/tags/tag31.xml><?xml version="1.0" encoding="utf-8"?>
<p:tagLst xmlns:p="http://schemas.openxmlformats.org/presentationml/2006/main">
  <p:tag name="KSO_WM_DIAGRAM_VIRTUALLY_FRAME" val="{&quot;height&quot;:241.7,&quot;left&quot;:79.75,&quot;top&quot;:243.25,&quot;width&quot;:800.8}"/>
</p:tagLst>
</file>

<file path=ppt/tags/tag32.xml><?xml version="1.0" encoding="utf-8"?>
<p:tagLst xmlns:p="http://schemas.openxmlformats.org/presentationml/2006/main">
  <p:tag name="KSO_WM_DIAGRAM_VIRTUALLY_FRAME" val="{&quot;height&quot;:241.7,&quot;left&quot;:79.75,&quot;top&quot;:243.25,&quot;width&quot;:800.8}"/>
</p:tagLst>
</file>

<file path=ppt/tags/tag33.xml><?xml version="1.0" encoding="utf-8"?>
<p:tagLst xmlns:p="http://schemas.openxmlformats.org/presentationml/2006/main">
  <p:tag name="KSO_WM_DIAGRAM_VIRTUALLY_FRAME" val="{&quot;height&quot;:241.7,&quot;left&quot;:79.75,&quot;top&quot;:243.25,&quot;width&quot;:800.8}"/>
  <p:tag name="wpp_generatetext" val="1"/>
</p:tagLst>
</file>

<file path=ppt/tags/tag34.xml><?xml version="1.0" encoding="utf-8"?>
<p:tagLst xmlns:p="http://schemas.openxmlformats.org/presentationml/2006/main">
  <p:tag name="KSO_WM_DIAGRAM_VIRTUALLY_FRAME" val="{&quot;height&quot;:257.5572047244095,&quot;left&quot;:31.409803149606297,&quot;top&quot;:217.11342519685036,&quot;width&quot;:602.8604330708662}"/>
</p:tagLst>
</file>

<file path=ppt/tags/tag35.xml><?xml version="1.0" encoding="utf-8"?>
<p:tagLst xmlns:p="http://schemas.openxmlformats.org/presentationml/2006/main">
  <p:tag name="KSO_WM_DIAGRAM_VIRTUALLY_FRAME" val="{&quot;height&quot;:257.5572047244095,&quot;left&quot;:31.409803149606297,&quot;top&quot;:217.11342519685036,&quot;width&quot;:602.8604330708662}"/>
</p:tagLst>
</file>

<file path=ppt/tags/tag36.xml><?xml version="1.0" encoding="utf-8"?>
<p:tagLst xmlns:p="http://schemas.openxmlformats.org/presentationml/2006/main">
  <p:tag name="KSO_WM_DIAGRAM_VIRTUALLY_FRAME" val="{&quot;height&quot;:257.5572047244095,&quot;left&quot;:31.409803149606297,&quot;top&quot;:217.11342519685036,&quot;width&quot;:602.8604330708662}"/>
</p:tagLst>
</file>

<file path=ppt/tags/tag37.xml><?xml version="1.0" encoding="utf-8"?>
<p:tagLst xmlns:p="http://schemas.openxmlformats.org/presentationml/2006/main">
  <p:tag name="KSO_WM_DIAGRAM_VIRTUALLY_FRAME" val="{&quot;height&quot;:257.5572047244095,&quot;left&quot;:31.409803149606297,&quot;top&quot;:217.11342519685036,&quot;width&quot;:602.8604330708662}"/>
</p:tagLst>
</file>

<file path=ppt/tags/tag38.xml><?xml version="1.0" encoding="utf-8"?>
<p:tagLst xmlns:p="http://schemas.openxmlformats.org/presentationml/2006/main">
  <p:tag name="KSO_WM_DIAGRAM_VIRTUALLY_FRAME" val="{&quot;height&quot;:257.5572047244095,&quot;left&quot;:31.409803149606297,&quot;top&quot;:217.11342519685036,&quot;width&quot;:602.8604330708662}"/>
</p:tagLst>
</file>

<file path=ppt/tags/tag39.xml><?xml version="1.0" encoding="utf-8"?>
<p:tagLst xmlns:p="http://schemas.openxmlformats.org/presentationml/2006/main">
  <p:tag name="KSO_WM_DIAGRAM_VIRTUALLY_FRAME" val="{&quot;height&quot;:257.5572047244095,&quot;left&quot;:31.409803149606297,&quot;top&quot;:217.11342519685036,&quot;width&quot;:602.8604330708662}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DIAGRAM_VIRTUALLY_FRAME" val="{&quot;height&quot;:257.5572047244095,&quot;left&quot;:31.409803149606297,&quot;top&quot;:217.11342519685036,&quot;width&quot;:602.8604330708662}"/>
</p:tagLst>
</file>

<file path=ppt/tags/tag41.xml><?xml version="1.0" encoding="utf-8"?>
<p:tagLst xmlns:p="http://schemas.openxmlformats.org/presentationml/2006/main">
  <p:tag name="KSO_WM_DIAGRAM_VIRTUALLY_FRAME" val="{&quot;height&quot;:257.5572047244095,&quot;left&quot;:31.409803149606297,&quot;top&quot;:217.11342519685036,&quot;width&quot;:602.8604330708662}"/>
</p:tagLst>
</file>

<file path=ppt/tags/tag42.xml><?xml version="1.0" encoding="utf-8"?>
<p:tagLst xmlns:p="http://schemas.openxmlformats.org/presentationml/2006/main">
  <p:tag name="KSO_WM_DIAGRAM_VIRTUALLY_FRAME" val="{&quot;height&quot;:257.5572047244095,&quot;left&quot;:31.409803149606297,&quot;top&quot;:217.11342519685036,&quot;width&quot;:602.8604330708662}"/>
</p:tagLst>
</file>

<file path=ppt/tags/tag43.xml><?xml version="1.0" encoding="utf-8"?>
<p:tagLst xmlns:p="http://schemas.openxmlformats.org/presentationml/2006/main">
  <p:tag name="KSO_WM_DIAGRAM_VIRTUALLY_FRAME" val="{&quot;height&quot;:419.95,&quot;left&quot;:65.85,&quot;top&quot;:116.7,&quot;width&quot;:852.9}"/>
</p:tagLst>
</file>

<file path=ppt/tags/tag44.xml><?xml version="1.0" encoding="utf-8"?>
<p:tagLst xmlns:p="http://schemas.openxmlformats.org/presentationml/2006/main">
  <p:tag name="KSO_WM_DIAGRAM_VIRTUALLY_FRAME" val="{&quot;height&quot;:419.95,&quot;left&quot;:65.85,&quot;top&quot;:116.7,&quot;width&quot;:852.9}"/>
</p:tagLst>
</file>

<file path=ppt/tags/tag45.xml><?xml version="1.0" encoding="utf-8"?>
<p:tagLst xmlns:p="http://schemas.openxmlformats.org/presentationml/2006/main">
  <p:tag name="KSO_WM_DIAGRAM_VIRTUALLY_FRAME" val="{&quot;height&quot;:419.95,&quot;left&quot;:65.85,&quot;top&quot;:116.7,&quot;width&quot;:852.9}"/>
</p:tagLst>
</file>

<file path=ppt/tags/tag46.xml><?xml version="1.0" encoding="utf-8"?>
<p:tagLst xmlns:p="http://schemas.openxmlformats.org/presentationml/2006/main">
  <p:tag name="KSO_WM_DIAGRAM_VIRTUALLY_FRAME" val="{&quot;height&quot;:419.95,&quot;left&quot;:65.85,&quot;top&quot;:116.7,&quot;width&quot;:852.9}"/>
</p:tagLst>
</file>

<file path=ppt/tags/tag47.xml><?xml version="1.0" encoding="utf-8"?>
<p:tagLst xmlns:p="http://schemas.openxmlformats.org/presentationml/2006/main">
  <p:tag name="KSO_WM_DIAGRAM_VIRTUALLY_FRAME" val="{&quot;height&quot;:419.95,&quot;left&quot;:65.85,&quot;top&quot;:116.7,&quot;width&quot;:852.9}"/>
</p:tagLst>
</file>

<file path=ppt/tags/tag48.xml><?xml version="1.0" encoding="utf-8"?>
<p:tagLst xmlns:p="http://schemas.openxmlformats.org/presentationml/2006/main">
  <p:tag name="KSO_WM_DIAGRAM_VIRTUALLY_FRAME" val="{&quot;height&quot;:419.95,&quot;left&quot;:65.85,&quot;top&quot;:116.7,&quot;width&quot;:852.9}"/>
</p:tagLst>
</file>

<file path=ppt/tags/tag49.xml><?xml version="1.0" encoding="utf-8"?>
<p:tagLst xmlns:p="http://schemas.openxmlformats.org/presentationml/2006/main">
  <p:tag name="KSO_WM_DIAGRAM_VIRTUALLY_FRAME" val="{&quot;height&quot;:419.95,&quot;left&quot;:65.85,&quot;top&quot;:116.7,&quot;width&quot;:852.9}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DIAGRAM_VIRTUALLY_FRAME" val="{&quot;height&quot;:419.95,&quot;left&quot;:65.85,&quot;top&quot;:116.7,&quot;width&quot;:852.9}"/>
</p:tagLst>
</file>

<file path=ppt/tags/tag51.xml><?xml version="1.0" encoding="utf-8"?>
<p:tagLst xmlns:p="http://schemas.openxmlformats.org/presentationml/2006/main">
  <p:tag name="KSO_WM_DIAGRAM_VIRTUALLY_FRAME" val="{&quot;height&quot;:419.95,&quot;left&quot;:65.85,&quot;top&quot;:116.7,&quot;width&quot;:852.9}"/>
</p:tagLst>
</file>

<file path=ppt/tags/tag52.xml><?xml version="1.0" encoding="utf-8"?>
<p:tagLst xmlns:p="http://schemas.openxmlformats.org/presentationml/2006/main">
  <p:tag name="KSO_WM_UNIT_PIC_EFFECT" val="1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5049_1*i*1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5049_1*i*2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55.xml><?xml version="1.0" encoding="utf-8"?>
<p:tagLst xmlns:p="http://schemas.openxmlformats.org/presentationml/2006/main">
  <p:tag name="KSO_WM_UNIT_VALUE" val="2210*2193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5049_1*d*1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5049_1*i*3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5049_1*i*4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custom20235049_1*i*5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custom20235049_1*i*6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6.xml><?xml version="1.0" encoding="utf-8"?>
<p:tagLst xmlns:p="http://schemas.openxmlformats.org/presentationml/2006/main">
  <p:tag name="KSO_WM_DIAGRAM_VIRTUALLY_FRAME" val="{&quot;height&quot;:350.7,&quot;left&quot;:291.15,&quot;top&quot;:142.45,&quot;width&quot;:619.45}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custom20235049_1*i*7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custom20235049_1*i*8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custom20235049_1*i*9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custom20235049_1*i*10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custom20235049_1*i*11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2"/>
  <p:tag name="KSO_WM_UNIT_ID" val="custom20235049_1*i*12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3"/>
  <p:tag name="KSO_WM_UNIT_ID" val="custom20235049_1*i*13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4"/>
  <p:tag name="KSO_WM_UNIT_ID" val="custom20235049_1*i*14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5"/>
  <p:tag name="KSO_WM_UNIT_ID" val="custom20235049_1*i*15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6"/>
  <p:tag name="KSO_WM_UNIT_ID" val="custom20235049_1*i*16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7.xml><?xml version="1.0" encoding="utf-8"?>
<p:tagLst xmlns:p="http://schemas.openxmlformats.org/presentationml/2006/main">
  <p:tag name="KSO_WM_DIAGRAM_VIRTUALLY_FRAME" val="{&quot;height&quot;:350.7,&quot;left&quot;:291.15,&quot;top&quot;:142.45,&quot;width&quot;:619.45}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7"/>
  <p:tag name="KSO_WM_UNIT_ID" val="custom20235049_1*i*17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8"/>
  <p:tag name="KSO_WM_UNIT_ID" val="custom20235049_1*i*18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9"/>
  <p:tag name="KSO_WM_UNIT_ID" val="custom20235049_1*i*19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0"/>
  <p:tag name="KSO_WM_UNIT_ID" val="custom20235049_1*i*20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74.xml><?xml version="1.0" encoding="utf-8"?>
<p:tagLst xmlns:p="http://schemas.openxmlformats.org/presentationml/2006/main">
  <p:tag name="KSO_WM_UNIT_PIC_EFFECT" val="1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5049_1*i*1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5049_1*i*2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77.xml><?xml version="1.0" encoding="utf-8"?>
<p:tagLst xmlns:p="http://schemas.openxmlformats.org/presentationml/2006/main">
  <p:tag name="KSO_WM_UNIT_VALUE" val="2210*2193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5049_1*d*1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5049_1*i*3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5049_1*i*4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8.xml><?xml version="1.0" encoding="utf-8"?>
<p:tagLst xmlns:p="http://schemas.openxmlformats.org/presentationml/2006/main">
  <p:tag name="KSO_WM_DIAGRAM_VIRTUALLY_FRAME" val="{&quot;height&quot;:350.7,&quot;left&quot;:291.15,&quot;top&quot;:142.45,&quot;width&quot;:619.45}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custom20235049_1*i*5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custom20235049_1*i*6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custom20235049_1*i*7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custom20235049_1*i*8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custom20235049_1*i*9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custom20235049_1*i*10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custom20235049_1*i*11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2"/>
  <p:tag name="KSO_WM_UNIT_ID" val="custom20235049_1*i*12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3"/>
  <p:tag name="KSO_WM_UNIT_ID" val="custom20235049_1*i*13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4"/>
  <p:tag name="KSO_WM_UNIT_ID" val="custom20235049_1*i*14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9.xml><?xml version="1.0" encoding="utf-8"?>
<p:tagLst xmlns:p="http://schemas.openxmlformats.org/presentationml/2006/main">
  <p:tag name="KSO_WM_DIAGRAM_VIRTUALLY_FRAME" val="{&quot;height&quot;:350.7,&quot;left&quot;:291.15,&quot;top&quot;:142.45,&quot;width&quot;:619.45}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5"/>
  <p:tag name="KSO_WM_UNIT_ID" val="custom20235049_1*i*15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6"/>
  <p:tag name="KSO_WM_UNIT_ID" val="custom20235049_1*i*16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7"/>
  <p:tag name="KSO_WM_UNIT_ID" val="custom20235049_1*i*17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8"/>
  <p:tag name="KSO_WM_UNIT_ID" val="custom20235049_1*i*18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9"/>
  <p:tag name="KSO_WM_UNIT_ID" val="custom20235049_1*i*19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0"/>
  <p:tag name="KSO_WM_UNIT_ID" val="custom20235049_1*i*20"/>
  <p:tag name="KSO_WM_TEMPLATE_CATEGORY" val="custom"/>
  <p:tag name="KSO_WM_TEMPLATE_INDEX" val="20235049"/>
  <p:tag name="KSO_WM_UNIT_LAYERLEVEL" val="1"/>
  <p:tag name="KSO_WM_TAG_VERSION" val="3.0"/>
  <p:tag name="KSO_WM_BEAUTIFY_FLAG" val="#wm#"/>
  <p:tag name="KSO_WM_UNIT_PIC_EFFECT" val="1"/>
</p:tagLst>
</file>

<file path=ppt/tags/tag96.xml><?xml version="1.0" encoding="utf-8"?>
<p:tagLst xmlns:p="http://schemas.openxmlformats.org/presentationml/2006/main">
  <p:tag name="KSO_WM_DIAGRAM_VIRTUALLY_FRAME" val="{&quot;height&quot;:419.95,&quot;left&quot;:65.85,&quot;top&quot;:116.7,&quot;width&quot;:852.9}"/>
</p:tagLst>
</file>

<file path=ppt/tags/tag97.xml><?xml version="1.0" encoding="utf-8"?>
<p:tagLst xmlns:p="http://schemas.openxmlformats.org/presentationml/2006/main">
  <p:tag name="KSO_WM_DIAGRAM_VIRTUALLY_FRAME" val="{&quot;height&quot;:419.95,&quot;left&quot;:65.85,&quot;top&quot;:116.7,&quot;width&quot;:852.9}"/>
</p:tagLst>
</file>

<file path=ppt/tags/tag98.xml><?xml version="1.0" encoding="utf-8"?>
<p:tagLst xmlns:p="http://schemas.openxmlformats.org/presentationml/2006/main">
  <p:tag name="KSO_WM_DIAGRAM_VIRTUALLY_FRAME" val="{&quot;height&quot;:419.95,&quot;left&quot;:65.85,&quot;top&quot;:116.7,&quot;width&quot;:852.9}"/>
</p:tagLst>
</file>

<file path=ppt/tags/tag99.xml><?xml version="1.0" encoding="utf-8"?>
<p:tagLst xmlns:p="http://schemas.openxmlformats.org/presentationml/2006/main">
  <p:tag name="KSO_WM_DIAGRAM_VIRTUALLY_FRAME" val="{&quot;height&quot;:419.95,&quot;left&quot;:65.85,&quot;top&quot;:116.7,&quot;width&quot;:852.9}"/>
</p:tagLst>
</file>

<file path=ppt/theme/theme1.xml><?xml version="1.0" encoding="utf-8"?>
<a:theme xmlns:a="http://schemas.openxmlformats.org/drawingml/2006/main" name="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</Template>
  <TotalTime>0</TotalTime>
  <Words>5495</Words>
  <Application>WPS 演示</Application>
  <PresentationFormat/>
  <Paragraphs>458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86" baseType="lpstr">
      <vt:lpstr>Arial</vt:lpstr>
      <vt:lpstr>宋体</vt:lpstr>
      <vt:lpstr>Wingdings</vt:lpstr>
      <vt:lpstr>Wingdings</vt:lpstr>
      <vt:lpstr>Arial</vt:lpstr>
      <vt:lpstr>思源宋体 CN Heavy</vt:lpstr>
      <vt:lpstr>Aa未来黑 105</vt:lpstr>
      <vt:lpstr>微软雅黑</vt:lpstr>
      <vt:lpstr>字魂龙腾楷书(商用需授权)</vt:lpstr>
      <vt:lpstr>阿里巴巴普惠体</vt:lpstr>
      <vt:lpstr>思源宋体 CN</vt:lpstr>
      <vt:lpstr>Aa老街招牌体</vt:lpstr>
      <vt:lpstr>事事顺利好运无限</vt:lpstr>
      <vt:lpstr>李白谪仙醉卧惊鸿</vt:lpstr>
      <vt:lpstr>优设字由棒棒体</vt:lpstr>
      <vt:lpstr>汉仪颜楷简</vt:lpstr>
      <vt:lpstr>方正粗金陵简体</vt:lpstr>
      <vt:lpstr>Aa巨龙耸立上下千年</vt:lpstr>
      <vt:lpstr>方正宝黑体 简 Medium</vt:lpstr>
      <vt:lpstr>仿宋</vt:lpstr>
      <vt:lpstr>Roboto</vt:lpstr>
      <vt:lpstr>思源黑体 CN Normal</vt:lpstr>
      <vt:lpstr>Aa积极向上 努力搞钱</vt:lpstr>
      <vt:lpstr>思源黑体 CN Regular</vt:lpstr>
      <vt:lpstr>文道潮黑体</vt:lpstr>
      <vt:lpstr>Arial Rounded MT Bold</vt:lpstr>
      <vt:lpstr>Calibri</vt:lpstr>
      <vt:lpstr>Comic Sans MS</vt:lpstr>
      <vt:lpstr>华文仿宋</vt:lpstr>
      <vt:lpstr>KSOFE22D339A</vt:lpstr>
      <vt:lpstr>Liberation Mono</vt:lpstr>
      <vt:lpstr>Arial Unicode MS</vt:lpstr>
      <vt:lpstr>等线 Light</vt:lpstr>
      <vt:lpstr>等线</vt:lpstr>
      <vt:lpstr>柳公权楷书</vt:lpstr>
      <vt:lpstr>字魂白鸽天行体(商用需授权)</vt:lpstr>
      <vt:lpstr>HarmonyOS Sans SC</vt:lpstr>
      <vt:lpstr>思源宋体 Heavy</vt:lpstr>
      <vt:lpstr>Wingdings</vt:lpstr>
      <vt:lpstr>方正小标宋简体</vt:lpstr>
      <vt:lpstr>汉仪书魂体简</vt:lpstr>
      <vt:lpstr>汉仪雅酷黑简</vt:lpstr>
      <vt:lpstr>Calibri</vt:lpstr>
      <vt:lpstr>阿里巴巴普惠体 2.0 55 Regular</vt:lpstr>
      <vt:lpstr>华文新魏</vt:lpstr>
      <vt:lpstr>Times New Roman</vt:lpstr>
      <vt:lpstr>黑体</vt:lpstr>
      <vt:lpstr>HarmonyOS Sans SC</vt:lpstr>
      <vt:lpstr>字魂白鸽天行体(商用需授权)</vt:lpstr>
      <vt:lpstr>思源宋体 CN</vt:lpstr>
      <vt:lpstr>思源宋体 CN Heavy</vt:lpstr>
      <vt:lpstr>思源宋体 Heavy</vt:lpstr>
      <vt:lpstr>思源黑体 CN Regular</vt:lpstr>
      <vt:lpstr>方正小标宋简体</vt:lpstr>
      <vt:lpstr>阿里巴巴普惠体</vt:lpstr>
      <vt:lpstr>阿里巴巴普惠体 2.0 55 Regular</vt:lpstr>
      <vt:lpstr>字魂白鸽天行体</vt:lpstr>
      <vt:lpstr>1</vt:lpstr>
      <vt:lpstr>第一PPT，www.1ppt.com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郭耀天</cp:lastModifiedBy>
  <cp:revision>11</cp:revision>
  <dcterms:created xsi:type="dcterms:W3CDTF">2024-07-22T01:57:00Z</dcterms:created>
  <dcterms:modified xsi:type="dcterms:W3CDTF">2026-06-18T02:00:49Z</dcterms:modified>
  <cp:version>144067500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KSOTemplateUUID">
    <vt:lpwstr>v1.0_mb_ZxoLdvUJDjkop2aAGv2RGg==</vt:lpwstr>
  </property>
  <property fmtid="{D5CDD505-2E9C-101B-9397-08002B2CF9AE}" pid="4" name="ICV">
    <vt:lpwstr>B23A48403B5F461DB89E7D4883C7AD68_11</vt:lpwstr>
  </property>
</Properties>
</file>