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media/image13.svg" ContentType="image/svg+xml"/>
  <Override PartName="/ppt/media/image15.svg" ContentType="image/svg+xml"/>
  <Override PartName="/ppt/media/image17.svg" ContentType="image/svg+xml"/>
  <Override PartName="/ppt/media/image44.svg" ContentType="image/svg+xml"/>
  <Override PartName="/ppt/media/image46.svg" ContentType="image/svg+xml"/>
  <Override PartName="/ppt/media/image48.svg" ContentType="image/svg+xml"/>
  <Override PartName="/ppt/media/image50.svg" ContentType="image/svg+xml"/>
  <Override PartName="/ppt/media/image52.svg" ContentType="image/svg+xml"/>
  <Override PartName="/ppt/media/image54.svg" ContentType="image/svg+xml"/>
  <Override PartName="/ppt/media/image56.svg" ContentType="image/svg+xml"/>
  <Override PartName="/ppt/media/image58.svg" ContentType="image/svg+xml"/>
  <Override PartName="/ppt/media/image60.svg" ContentType="image/svg+xml"/>
  <Override PartName="/ppt/media/image62.svg" ContentType="image/svg+xml"/>
  <Override PartName="/ppt/media/image64.svg" ContentType="image/svg+xml"/>
  <Override PartName="/ppt/media/image66.svg" ContentType="image/svg+xml"/>
  <Override PartName="/ppt/media/image68.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3"/>
    <p:sldId id="398" r:id="rId4"/>
    <p:sldId id="257" r:id="rId5"/>
    <p:sldId id="258" r:id="rId6"/>
    <p:sldId id="261" r:id="rId7"/>
    <p:sldId id="400" r:id="rId8"/>
    <p:sldId id="425" r:id="rId9"/>
    <p:sldId id="395" r:id="rId10"/>
    <p:sldId id="273" r:id="rId11"/>
    <p:sldId id="403" r:id="rId12"/>
    <p:sldId id="404" r:id="rId13"/>
    <p:sldId id="408" r:id="rId14"/>
    <p:sldId id="409" r:id="rId15"/>
    <p:sldId id="396" r:id="rId16"/>
    <p:sldId id="260" r:id="rId17"/>
    <p:sldId id="411" r:id="rId18"/>
    <p:sldId id="413" r:id="rId19"/>
    <p:sldId id="415" r:id="rId20"/>
    <p:sldId id="417" r:id="rId21"/>
    <p:sldId id="385" r:id="rId22"/>
    <p:sldId id="397" r:id="rId23"/>
    <p:sldId id="419" r:id="rId24"/>
    <p:sldId id="263" r:id="rId25"/>
    <p:sldId id="422" r:id="rId26"/>
    <p:sldId id="424" r:id="rId27"/>
    <p:sldId id="336" r:id="rId28"/>
    <p:sldId id="288" r:id="rId29"/>
  </p:sldIdLst>
  <p:sldSz cx="12192000" cy="6858000"/>
  <p:notesSz cx="6858000" cy="9144000"/>
  <p:embeddedFontLst>
    <p:embeddedFont>
      <p:font typeface="Modern No. 20" panose="02070704070505020303" pitchFamily="18" charset="0"/>
      <p:regular r:id="rId33"/>
    </p:embeddedFont>
    <p:embeddedFont>
      <p:font typeface="汉仪颜楷简" panose="00020600040101010101" charset="-122"/>
      <p:regular r:id="rId34"/>
    </p:embeddedFont>
    <p:embeddedFont>
      <p:font typeface="柳公权楷书" panose="02010600010101010101" charset="-122"/>
      <p:regular r:id="rId35"/>
    </p:embeddedFont>
    <p:embeddedFont>
      <p:font typeface="Poppins Thin" panose="00000300000000000000" pitchFamily="2" charset="0"/>
      <p:regular r:id="rId36"/>
    </p:embeddedFont>
    <p:embeddedFont>
      <p:font typeface="等线" panose="02010600030101010101" charset="-122"/>
      <p:regular r:id="rId37"/>
      <p:bold r:id="rId38"/>
    </p:embeddedFont>
    <p:embeddedFont>
      <p:font typeface="等线 Light" panose="02010600030101010101" charset="-122"/>
      <p:regular r:id="rId39"/>
    </p:embeddedFont>
  </p:embeddedFontLst>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0DD"/>
    <a:srgbClr val="D6CFC9"/>
    <a:srgbClr val="DAD6D3"/>
    <a:srgbClr val="ED7D31"/>
    <a:srgbClr val="84644F"/>
    <a:srgbClr val="C6B296"/>
    <a:srgbClr val="AA8362"/>
    <a:srgbClr val="D7CEC9"/>
    <a:srgbClr val="BF9B7E"/>
    <a:srgbClr val="DDD4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49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0" Type="http://schemas.openxmlformats.org/officeDocument/2006/relationships/tags" Target="tags/tag180.xml"/><Relationship Id="rId4" Type="http://schemas.openxmlformats.org/officeDocument/2006/relationships/slide" Target="slides/slide2.xml"/><Relationship Id="rId39" Type="http://schemas.openxmlformats.org/officeDocument/2006/relationships/font" Target="fonts/font7.fntdata"/><Relationship Id="rId38" Type="http://schemas.openxmlformats.org/officeDocument/2006/relationships/font" Target="fonts/font6.fntdata"/><Relationship Id="rId37" Type="http://schemas.openxmlformats.org/officeDocument/2006/relationships/font" Target="fonts/font5.fntdata"/><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原始平面">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意向氛围">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0" y="1576387"/>
            <a:ext cx="2943224" cy="3914775"/>
          </a:xfrm>
        </p:spPr>
        <p:txBody>
          <a:bodyPr/>
          <a:lstStyle/>
          <a:p>
            <a:endParaRPr lang="zh-CN" altLang="en-US"/>
          </a:p>
        </p:txBody>
      </p:sp>
      <p:sp>
        <p:nvSpPr>
          <p:cNvPr id="4" name="图片占位符 2"/>
          <p:cNvSpPr>
            <a:spLocks noGrp="1"/>
          </p:cNvSpPr>
          <p:nvPr>
            <p:ph type="pic" sz="quarter" idx="11"/>
          </p:nvPr>
        </p:nvSpPr>
        <p:spPr>
          <a:xfrm>
            <a:off x="3009901" y="1571624"/>
            <a:ext cx="2562224" cy="3914775"/>
          </a:xfrm>
        </p:spPr>
        <p:txBody>
          <a:bodyPr/>
          <a:lstStyle/>
          <a:p>
            <a:endParaRPr lang="zh-CN" altLang="en-US"/>
          </a:p>
        </p:txBody>
      </p:sp>
      <p:sp>
        <p:nvSpPr>
          <p:cNvPr id="5" name="图片占位符 2"/>
          <p:cNvSpPr>
            <a:spLocks noGrp="1"/>
          </p:cNvSpPr>
          <p:nvPr>
            <p:ph type="pic" sz="quarter" idx="12"/>
          </p:nvPr>
        </p:nvSpPr>
        <p:spPr>
          <a:xfrm>
            <a:off x="5638802" y="1571624"/>
            <a:ext cx="2562224" cy="3914775"/>
          </a:xfrm>
        </p:spPr>
        <p:txBody>
          <a:bodyPr/>
          <a:lstStyle/>
          <a:p>
            <a:endParaRPr lang="zh-CN" altLang="en-US"/>
          </a:p>
        </p:txBody>
      </p:sp>
      <p:sp>
        <p:nvSpPr>
          <p:cNvPr id="6" name="图片占位符 2"/>
          <p:cNvSpPr>
            <a:spLocks noGrp="1"/>
          </p:cNvSpPr>
          <p:nvPr>
            <p:ph type="pic" sz="quarter" idx="13"/>
          </p:nvPr>
        </p:nvSpPr>
        <p:spPr>
          <a:xfrm>
            <a:off x="8267703" y="1571624"/>
            <a:ext cx="2562224" cy="3914775"/>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茶室氛围">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138447" y="1147312"/>
            <a:ext cx="4666830" cy="3134265"/>
          </a:xfrm>
        </p:spPr>
        <p:txBody>
          <a:bodyPr/>
          <a:lstStyle/>
          <a:p>
            <a:endParaRPr lang="zh-CN" altLang="en-US"/>
          </a:p>
        </p:txBody>
      </p:sp>
      <p:sp>
        <p:nvSpPr>
          <p:cNvPr id="4" name="图片占位符 2"/>
          <p:cNvSpPr>
            <a:spLocks noGrp="1"/>
          </p:cNvSpPr>
          <p:nvPr>
            <p:ph type="pic" sz="quarter" idx="11"/>
          </p:nvPr>
        </p:nvSpPr>
        <p:spPr>
          <a:xfrm>
            <a:off x="5966364" y="2562047"/>
            <a:ext cx="2340874" cy="3416060"/>
          </a:xfrm>
        </p:spPr>
        <p:txBody>
          <a:bodyPr/>
          <a:lstStyle/>
          <a:p>
            <a:endParaRPr lang="zh-CN" altLang="en-US"/>
          </a:p>
        </p:txBody>
      </p:sp>
      <p:sp>
        <p:nvSpPr>
          <p:cNvPr id="5" name="图片占位符 2"/>
          <p:cNvSpPr>
            <a:spLocks noGrp="1"/>
          </p:cNvSpPr>
          <p:nvPr>
            <p:ph type="pic" sz="quarter" idx="12"/>
          </p:nvPr>
        </p:nvSpPr>
        <p:spPr>
          <a:xfrm>
            <a:off x="8468325" y="2562047"/>
            <a:ext cx="2340874" cy="3416060"/>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动线分析">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空间分析">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概念分析">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7840663" y="900112"/>
            <a:ext cx="4351337" cy="5057775"/>
          </a:xfrm>
        </p:spPr>
        <p:txBody>
          <a:bodyPr/>
          <a:lstStyle/>
          <a:p>
            <a:endParaRPr lang="zh-CN" altLang="en-US"/>
          </a:p>
        </p:txBody>
      </p:sp>
      <p:sp>
        <p:nvSpPr>
          <p:cNvPr id="4" name="图片占位符 2"/>
          <p:cNvSpPr>
            <a:spLocks noGrp="1"/>
          </p:cNvSpPr>
          <p:nvPr>
            <p:ph type="pic" sz="quarter" idx="11"/>
          </p:nvPr>
        </p:nvSpPr>
        <p:spPr>
          <a:xfrm>
            <a:off x="6096000" y="2302668"/>
            <a:ext cx="2295525" cy="2252662"/>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概念展示">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软装色彩建议">
    <p:spTree>
      <p:nvGrpSpPr>
        <p:cNvPr id="1" name=""/>
        <p:cNvGrpSpPr/>
        <p:nvPr/>
      </p:nvGrpSpPr>
      <p:grpSpPr>
        <a:xfrm>
          <a:off x="0" y="0"/>
          <a:ext cx="0" cy="0"/>
          <a:chOff x="0" y="0"/>
          <a:chExt cx="0" cy="0"/>
        </a:xfrm>
      </p:grpSpPr>
      <p:sp>
        <p:nvSpPr>
          <p:cNvPr id="6" name="图片占位符 2"/>
          <p:cNvSpPr>
            <a:spLocks noGrp="1"/>
          </p:cNvSpPr>
          <p:nvPr>
            <p:ph type="pic" sz="quarter" idx="10"/>
          </p:nvPr>
        </p:nvSpPr>
        <p:spPr>
          <a:xfrm>
            <a:off x="683045" y="1718631"/>
            <a:ext cx="2963537" cy="4109292"/>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软装材质建议">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871021" y="1707175"/>
            <a:ext cx="1938338" cy="1806575"/>
          </a:xfrm>
          <a:effectLst>
            <a:outerShdw blurRad="50800" dist="38100" dir="13500000" algn="br" rotWithShape="0">
              <a:prstClr val="black">
                <a:alpha val="40000"/>
              </a:prstClr>
            </a:outerShdw>
          </a:effectLst>
        </p:spPr>
        <p:txBody>
          <a:bodyPr/>
          <a:lstStyle/>
          <a:p>
            <a:endParaRPr lang="zh-CN" altLang="en-US"/>
          </a:p>
        </p:txBody>
      </p:sp>
      <p:sp>
        <p:nvSpPr>
          <p:cNvPr id="8" name="图片占位符 6"/>
          <p:cNvSpPr>
            <a:spLocks noGrp="1"/>
          </p:cNvSpPr>
          <p:nvPr>
            <p:ph type="pic" sz="quarter" idx="11"/>
          </p:nvPr>
        </p:nvSpPr>
        <p:spPr>
          <a:xfrm>
            <a:off x="2961759" y="1704708"/>
            <a:ext cx="1938338" cy="1806575"/>
          </a:xfrm>
          <a:effectLst>
            <a:outerShdw blurRad="50800" dist="38100" dir="16200000" rotWithShape="0">
              <a:prstClr val="black">
                <a:alpha val="40000"/>
              </a:prstClr>
            </a:outerShdw>
          </a:effectLst>
        </p:spPr>
        <p:txBody>
          <a:bodyPr/>
          <a:lstStyle/>
          <a:p>
            <a:endParaRPr lang="zh-CN" altLang="en-US"/>
          </a:p>
        </p:txBody>
      </p:sp>
      <p:sp>
        <p:nvSpPr>
          <p:cNvPr id="9" name="图片占位符 6"/>
          <p:cNvSpPr>
            <a:spLocks noGrp="1"/>
          </p:cNvSpPr>
          <p:nvPr>
            <p:ph type="pic" sz="quarter" idx="12"/>
          </p:nvPr>
        </p:nvSpPr>
        <p:spPr>
          <a:xfrm>
            <a:off x="871021" y="3652858"/>
            <a:ext cx="1938338" cy="1806575"/>
          </a:xfrm>
          <a:effectLst>
            <a:outerShdw blurRad="50800" dist="38100" dir="8100000" algn="tr" rotWithShape="0">
              <a:prstClr val="black">
                <a:alpha val="40000"/>
              </a:prstClr>
            </a:outerShdw>
          </a:effectLst>
        </p:spPr>
        <p:txBody>
          <a:bodyPr/>
          <a:lstStyle/>
          <a:p>
            <a:endParaRPr lang="zh-CN" altLang="en-US"/>
          </a:p>
        </p:txBody>
      </p:sp>
      <p:sp>
        <p:nvSpPr>
          <p:cNvPr id="10" name="图片占位符 6"/>
          <p:cNvSpPr>
            <a:spLocks noGrp="1"/>
          </p:cNvSpPr>
          <p:nvPr>
            <p:ph type="pic" sz="quarter" idx="13"/>
          </p:nvPr>
        </p:nvSpPr>
        <p:spPr>
          <a:xfrm>
            <a:off x="2961759" y="3652858"/>
            <a:ext cx="1938338" cy="1806575"/>
          </a:xfrm>
          <a:effectLst>
            <a:outerShdw blurRad="50800" dist="38100" dir="5400000" algn="t" rotWithShape="0">
              <a:prstClr val="black">
                <a:alpha val="40000"/>
              </a:prstClr>
            </a:outerShdw>
          </a:effectLst>
        </p:spPr>
        <p:txBody>
          <a:bodyPr/>
          <a:lstStyle/>
          <a:p>
            <a:endParaRPr lang="zh-CN" altLang="en-US"/>
          </a:p>
        </p:txBody>
      </p:sp>
      <p:sp>
        <p:nvSpPr>
          <p:cNvPr id="11" name="图片占位符 6"/>
          <p:cNvSpPr>
            <a:spLocks noGrp="1"/>
          </p:cNvSpPr>
          <p:nvPr>
            <p:ph type="pic" sz="quarter" idx="14"/>
          </p:nvPr>
        </p:nvSpPr>
        <p:spPr>
          <a:xfrm>
            <a:off x="5045095" y="1704708"/>
            <a:ext cx="1938338" cy="1806575"/>
          </a:xfrm>
          <a:effectLst>
            <a:outerShdw blurRad="50800" dist="38100" dir="18900000" algn="bl" rotWithShape="0">
              <a:prstClr val="black">
                <a:alpha val="40000"/>
              </a:prstClr>
            </a:outerShdw>
          </a:effectLst>
        </p:spPr>
        <p:txBody>
          <a:bodyPr/>
          <a:lstStyle/>
          <a:p>
            <a:endParaRPr lang="zh-CN" altLang="en-US"/>
          </a:p>
        </p:txBody>
      </p:sp>
      <p:sp>
        <p:nvSpPr>
          <p:cNvPr id="12" name="图片占位符 6"/>
          <p:cNvSpPr>
            <a:spLocks noGrp="1"/>
          </p:cNvSpPr>
          <p:nvPr>
            <p:ph type="pic" sz="quarter" idx="15"/>
          </p:nvPr>
        </p:nvSpPr>
        <p:spPr>
          <a:xfrm>
            <a:off x="5045095" y="3652858"/>
            <a:ext cx="1938338" cy="1806575"/>
          </a:xfrm>
          <a:effectLst>
            <a:outerShdw blurRad="50800" dist="38100" dir="2700000" algn="tl" rotWithShape="0">
              <a:prstClr val="black">
                <a:alpha val="40000"/>
              </a:prstClr>
            </a:outerShdw>
          </a:effectLst>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软装涵盖范畴">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0" y="3734718"/>
            <a:ext cx="1619250" cy="2191132"/>
          </a:xfrm>
          <a:effectLst>
            <a:outerShdw blurRad="50800" dist="38100" dir="16200000" rotWithShape="0">
              <a:prstClr val="black">
                <a:alpha val="40000"/>
              </a:prstClr>
            </a:outerShdw>
          </a:effectLst>
        </p:spPr>
        <p:txBody>
          <a:bodyPr/>
          <a:lstStyle/>
          <a:p>
            <a:endParaRPr lang="zh-CN" altLang="en-US"/>
          </a:p>
        </p:txBody>
      </p:sp>
      <p:sp>
        <p:nvSpPr>
          <p:cNvPr id="8" name="图片占位符 6"/>
          <p:cNvSpPr>
            <a:spLocks noGrp="1"/>
          </p:cNvSpPr>
          <p:nvPr>
            <p:ph type="pic" sz="quarter" idx="11"/>
          </p:nvPr>
        </p:nvSpPr>
        <p:spPr>
          <a:xfrm>
            <a:off x="1619250" y="3734718"/>
            <a:ext cx="1619250" cy="2191132"/>
          </a:xfrm>
          <a:effectLst>
            <a:outerShdw blurRad="50800" dist="38100" dir="16200000" rotWithShape="0">
              <a:prstClr val="black">
                <a:alpha val="40000"/>
              </a:prstClr>
            </a:outerShdw>
          </a:effectLst>
        </p:spPr>
        <p:txBody>
          <a:bodyPr/>
          <a:lstStyle/>
          <a:p>
            <a:endParaRPr lang="zh-CN" altLang="en-US"/>
          </a:p>
        </p:txBody>
      </p:sp>
      <p:sp>
        <p:nvSpPr>
          <p:cNvPr id="9" name="图片占位符 6"/>
          <p:cNvSpPr>
            <a:spLocks noGrp="1"/>
          </p:cNvSpPr>
          <p:nvPr>
            <p:ph type="pic" sz="quarter" idx="12"/>
          </p:nvPr>
        </p:nvSpPr>
        <p:spPr>
          <a:xfrm>
            <a:off x="3238500" y="3734718"/>
            <a:ext cx="1619250" cy="2191132"/>
          </a:xfrm>
          <a:effectLst>
            <a:outerShdw blurRad="50800" dist="38100" dir="16200000" rotWithShape="0">
              <a:prstClr val="black">
                <a:alpha val="40000"/>
              </a:prstClr>
            </a:outerShdw>
          </a:effectLst>
        </p:spPr>
        <p:txBody>
          <a:bodyPr/>
          <a:lstStyle/>
          <a:p>
            <a:endParaRPr lang="zh-CN" altLang="en-US"/>
          </a:p>
        </p:txBody>
      </p:sp>
      <p:sp>
        <p:nvSpPr>
          <p:cNvPr id="10" name="图片占位符 6"/>
          <p:cNvSpPr>
            <a:spLocks noGrp="1"/>
          </p:cNvSpPr>
          <p:nvPr>
            <p:ph type="pic" sz="quarter" idx="13"/>
          </p:nvPr>
        </p:nvSpPr>
        <p:spPr>
          <a:xfrm>
            <a:off x="4857750" y="3734718"/>
            <a:ext cx="1619250" cy="2191132"/>
          </a:xfrm>
          <a:effectLst>
            <a:outerShdw blurRad="50800" dist="38100" dir="18900000" algn="bl" rotWithShape="0">
              <a:prstClr val="black">
                <a:alpha val="40000"/>
              </a:prstClr>
            </a:outerShdw>
          </a:effectLst>
        </p:spPr>
        <p:txBody>
          <a:bodyPr/>
          <a:lstStyle/>
          <a:p>
            <a:endParaRPr lang="zh-CN" altLang="en-US"/>
          </a:p>
        </p:txBody>
      </p:sp>
      <p:sp>
        <p:nvSpPr>
          <p:cNvPr id="15" name="图片占位符 6"/>
          <p:cNvSpPr>
            <a:spLocks noGrp="1"/>
          </p:cNvSpPr>
          <p:nvPr>
            <p:ph type="pic" sz="quarter" idx="14"/>
          </p:nvPr>
        </p:nvSpPr>
        <p:spPr>
          <a:xfrm>
            <a:off x="5715000" y="1064352"/>
            <a:ext cx="1619250" cy="2191133"/>
          </a:xfrm>
          <a:effectLst>
            <a:outerShdw blurRad="50800" dist="38100" dir="13500000" algn="br" rotWithShape="0">
              <a:prstClr val="black">
                <a:alpha val="40000"/>
              </a:prstClr>
            </a:outerShdw>
          </a:effectLst>
        </p:spPr>
        <p:txBody>
          <a:bodyPr/>
          <a:lstStyle/>
          <a:p>
            <a:endParaRPr lang="zh-CN" altLang="en-US"/>
          </a:p>
        </p:txBody>
      </p:sp>
      <p:sp>
        <p:nvSpPr>
          <p:cNvPr id="16" name="图片占位符 6"/>
          <p:cNvSpPr>
            <a:spLocks noGrp="1"/>
          </p:cNvSpPr>
          <p:nvPr>
            <p:ph type="pic" sz="quarter" idx="15"/>
          </p:nvPr>
        </p:nvSpPr>
        <p:spPr>
          <a:xfrm>
            <a:off x="7334250" y="1064352"/>
            <a:ext cx="1619250" cy="2191133"/>
          </a:xfrm>
          <a:effectLst>
            <a:outerShdw blurRad="50800" dist="38100" dir="16200000" rotWithShape="0">
              <a:prstClr val="black">
                <a:alpha val="40000"/>
              </a:prstClr>
            </a:outerShdw>
          </a:effectLst>
        </p:spPr>
        <p:txBody>
          <a:bodyPr/>
          <a:lstStyle/>
          <a:p>
            <a:endParaRPr lang="zh-CN" altLang="en-US"/>
          </a:p>
        </p:txBody>
      </p:sp>
      <p:sp>
        <p:nvSpPr>
          <p:cNvPr id="17" name="图片占位符 6"/>
          <p:cNvSpPr>
            <a:spLocks noGrp="1"/>
          </p:cNvSpPr>
          <p:nvPr>
            <p:ph type="pic" sz="quarter" idx="16"/>
          </p:nvPr>
        </p:nvSpPr>
        <p:spPr>
          <a:xfrm>
            <a:off x="8953500" y="1064352"/>
            <a:ext cx="1619250" cy="2191133"/>
          </a:xfrm>
          <a:effectLst>
            <a:outerShdw blurRad="50800" dist="38100" dir="16200000" rotWithShape="0">
              <a:prstClr val="black">
                <a:alpha val="40000"/>
              </a:prstClr>
            </a:outerShdw>
          </a:effectLst>
        </p:spPr>
        <p:txBody>
          <a:bodyPr/>
          <a:lstStyle/>
          <a:p>
            <a:endParaRPr lang="zh-CN" altLang="en-US"/>
          </a:p>
        </p:txBody>
      </p:sp>
      <p:sp>
        <p:nvSpPr>
          <p:cNvPr id="18" name="图片占位符 6"/>
          <p:cNvSpPr>
            <a:spLocks noGrp="1"/>
          </p:cNvSpPr>
          <p:nvPr>
            <p:ph type="pic" sz="quarter" idx="17"/>
          </p:nvPr>
        </p:nvSpPr>
        <p:spPr>
          <a:xfrm>
            <a:off x="10572750" y="1064352"/>
            <a:ext cx="1619250" cy="2191133"/>
          </a:xfrm>
          <a:effectLst>
            <a:outerShdw blurRad="50800" dist="38100" dir="16200000" rotWithShape="0">
              <a:prstClr val="black">
                <a:alpha val="40000"/>
              </a:prstClr>
            </a:outerShdw>
          </a:effectLst>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环境表达">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0" y="2044431"/>
            <a:ext cx="5830888" cy="3390900"/>
          </a:xfrm>
        </p:spPr>
        <p:txBody>
          <a:bodyPr/>
          <a:lstStyle/>
          <a:p>
            <a:endParaRPr lang="zh-CN" altLang="en-US"/>
          </a:p>
        </p:txBody>
      </p:sp>
      <p:sp>
        <p:nvSpPr>
          <p:cNvPr id="4" name="图片占位符 2"/>
          <p:cNvSpPr>
            <a:spLocks noGrp="1"/>
          </p:cNvSpPr>
          <p:nvPr>
            <p:ph type="pic" sz="quarter" idx="11"/>
          </p:nvPr>
        </p:nvSpPr>
        <p:spPr>
          <a:xfrm>
            <a:off x="9471804" y="2044431"/>
            <a:ext cx="2720198" cy="3390900"/>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806078" y="1340643"/>
            <a:ext cx="3481388" cy="4176713"/>
          </a:xfrm>
          <a:effectLst>
            <a:outerShdw blurRad="63500" sx="102000" sy="102000" algn="ctr" rotWithShape="0">
              <a:prstClr val="black">
                <a:alpha val="40000"/>
              </a:prstClr>
            </a:outerShdw>
          </a:effectLst>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厨房氛围">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210884" y="1262190"/>
            <a:ext cx="3290887" cy="4735512"/>
          </a:xfrm>
        </p:spPr>
        <p:txBody>
          <a:bodyPr/>
          <a:lstStyle/>
          <a:p>
            <a:endParaRPr lang="zh-CN" altLang="en-US"/>
          </a:p>
        </p:txBody>
      </p:sp>
      <p:sp>
        <p:nvSpPr>
          <p:cNvPr id="8" name="图片占位符 6"/>
          <p:cNvSpPr>
            <a:spLocks noGrp="1"/>
          </p:cNvSpPr>
          <p:nvPr>
            <p:ph type="pic" sz="quarter" idx="11"/>
          </p:nvPr>
        </p:nvSpPr>
        <p:spPr>
          <a:xfrm>
            <a:off x="3655124" y="3108960"/>
            <a:ext cx="2007497" cy="2888742"/>
          </a:xfrm>
        </p:spPr>
        <p:txBody>
          <a:bodyPr/>
          <a:lstStyle/>
          <a:p>
            <a:endParaRPr lang="zh-CN" altLang="en-US"/>
          </a:p>
        </p:txBody>
      </p:sp>
      <p:sp>
        <p:nvSpPr>
          <p:cNvPr id="9" name="图片占位符 6"/>
          <p:cNvSpPr>
            <a:spLocks noGrp="1"/>
          </p:cNvSpPr>
          <p:nvPr>
            <p:ph type="pic" sz="quarter" idx="12"/>
          </p:nvPr>
        </p:nvSpPr>
        <p:spPr>
          <a:xfrm>
            <a:off x="5815974" y="3108960"/>
            <a:ext cx="3290887" cy="2888742"/>
          </a:xfrm>
        </p:spPr>
        <p:txBody>
          <a:bodyPr/>
          <a:lstStyle/>
          <a:p>
            <a:endParaRPr lang="zh-CN" altLang="en-US"/>
          </a:p>
        </p:txBody>
      </p:sp>
      <p:sp>
        <p:nvSpPr>
          <p:cNvPr id="10" name="图片占位符 6"/>
          <p:cNvSpPr>
            <a:spLocks noGrp="1"/>
          </p:cNvSpPr>
          <p:nvPr>
            <p:ph type="pic" sz="quarter" idx="13"/>
          </p:nvPr>
        </p:nvSpPr>
        <p:spPr>
          <a:xfrm>
            <a:off x="9260214" y="1262190"/>
            <a:ext cx="2007497" cy="2888742"/>
          </a:xfrm>
        </p:spPr>
        <p:txBody>
          <a:bodyPr/>
          <a:lstStyle/>
          <a:p>
            <a:endParaRPr lang="zh-CN" altLang="en-US"/>
          </a:p>
        </p:txBody>
      </p:sp>
      <p:sp>
        <p:nvSpPr>
          <p:cNvPr id="11" name="图片占位符 6"/>
          <p:cNvSpPr>
            <a:spLocks noGrp="1"/>
          </p:cNvSpPr>
          <p:nvPr>
            <p:ph type="pic" sz="quarter" idx="14"/>
          </p:nvPr>
        </p:nvSpPr>
        <p:spPr>
          <a:xfrm>
            <a:off x="7232904" y="1262190"/>
            <a:ext cx="1873957" cy="1718754"/>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衣帽间氛围展示">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光照分析">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设计元素">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3148492" y="3873500"/>
            <a:ext cx="2070100" cy="1888945"/>
          </a:xfrm>
        </p:spPr>
        <p:txBody>
          <a:bodyPr/>
          <a:lstStyle/>
          <a:p>
            <a:endParaRPr lang="zh-CN" altLang="en-US"/>
          </a:p>
        </p:txBody>
      </p:sp>
      <p:sp>
        <p:nvSpPr>
          <p:cNvPr id="4" name="图片占位符 2"/>
          <p:cNvSpPr>
            <a:spLocks noGrp="1"/>
          </p:cNvSpPr>
          <p:nvPr>
            <p:ph type="pic" sz="quarter" idx="11"/>
          </p:nvPr>
        </p:nvSpPr>
        <p:spPr>
          <a:xfrm>
            <a:off x="5319474" y="3873500"/>
            <a:ext cx="2070100" cy="1888945"/>
          </a:xfrm>
        </p:spPr>
        <p:txBody>
          <a:bodyPr/>
          <a:lstStyle/>
          <a:p>
            <a:endParaRPr lang="zh-CN" altLang="en-US"/>
          </a:p>
        </p:txBody>
      </p:sp>
      <p:sp>
        <p:nvSpPr>
          <p:cNvPr id="5" name="图片占位符 2"/>
          <p:cNvSpPr>
            <a:spLocks noGrp="1"/>
          </p:cNvSpPr>
          <p:nvPr>
            <p:ph type="pic" sz="quarter" idx="12"/>
          </p:nvPr>
        </p:nvSpPr>
        <p:spPr>
          <a:xfrm>
            <a:off x="7490456" y="3873500"/>
            <a:ext cx="2070100" cy="1888945"/>
          </a:xfrm>
        </p:spPr>
        <p:txBody>
          <a:bodyPr/>
          <a:lstStyle/>
          <a:p>
            <a:endParaRPr lang="zh-CN" altLang="en-US"/>
          </a:p>
        </p:txBody>
      </p:sp>
      <p:sp>
        <p:nvSpPr>
          <p:cNvPr id="6" name="图片占位符 2"/>
          <p:cNvSpPr>
            <a:spLocks noGrp="1"/>
          </p:cNvSpPr>
          <p:nvPr>
            <p:ph type="pic" sz="quarter" idx="13"/>
          </p:nvPr>
        </p:nvSpPr>
        <p:spPr>
          <a:xfrm>
            <a:off x="9661438" y="3873499"/>
            <a:ext cx="2398290" cy="1888945"/>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软装排版">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软装排版2">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 y="897147"/>
            <a:ext cx="3174522" cy="4287328"/>
          </a:xfrm>
        </p:spPr>
        <p:txBody>
          <a:bodyPr/>
          <a:lstStyle/>
          <a:p>
            <a:endParaRPr lang="zh-CN" altLang="en-US"/>
          </a:p>
        </p:txBody>
      </p:sp>
      <p:sp>
        <p:nvSpPr>
          <p:cNvPr id="9" name="图片占位符 8"/>
          <p:cNvSpPr>
            <a:spLocks noGrp="1"/>
          </p:cNvSpPr>
          <p:nvPr>
            <p:ph type="pic" sz="quarter" idx="11"/>
          </p:nvPr>
        </p:nvSpPr>
        <p:spPr>
          <a:xfrm>
            <a:off x="9363075" y="3804787"/>
            <a:ext cx="2828925" cy="2371725"/>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软装排版3">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0" y="889000"/>
            <a:ext cx="3200400" cy="4270375"/>
          </a:xfrm>
        </p:spPr>
        <p:txBody>
          <a:bodyPr/>
          <a:lstStyle/>
          <a:p>
            <a:endParaRPr lang="zh-CN" altLang="en-US"/>
          </a:p>
        </p:txBody>
      </p:sp>
      <p:sp>
        <p:nvSpPr>
          <p:cNvPr id="8" name="图片占位符 6"/>
          <p:cNvSpPr>
            <a:spLocks noGrp="1"/>
          </p:cNvSpPr>
          <p:nvPr>
            <p:ph type="pic" sz="quarter" idx="11"/>
          </p:nvPr>
        </p:nvSpPr>
        <p:spPr>
          <a:xfrm>
            <a:off x="3275162" y="888999"/>
            <a:ext cx="1477993" cy="1802443"/>
          </a:xfrm>
        </p:spPr>
        <p:txBody>
          <a:bodyPr/>
          <a:lstStyle/>
          <a:p>
            <a:endParaRPr lang="zh-CN" altLang="en-US"/>
          </a:p>
        </p:txBody>
      </p:sp>
      <p:sp>
        <p:nvSpPr>
          <p:cNvPr id="9" name="图片占位符 6"/>
          <p:cNvSpPr>
            <a:spLocks noGrp="1"/>
          </p:cNvSpPr>
          <p:nvPr>
            <p:ph type="pic" sz="quarter" idx="12"/>
          </p:nvPr>
        </p:nvSpPr>
        <p:spPr>
          <a:xfrm>
            <a:off x="3275162" y="2794958"/>
            <a:ext cx="1477993" cy="1561382"/>
          </a:xfrm>
        </p:spPr>
        <p:txBody>
          <a:bodyPr/>
          <a:lstStyle/>
          <a:p>
            <a:endParaRPr lang="zh-CN" altLang="en-US"/>
          </a:p>
        </p:txBody>
      </p:sp>
      <p:sp>
        <p:nvSpPr>
          <p:cNvPr id="10" name="图片占位符 6"/>
          <p:cNvSpPr>
            <a:spLocks noGrp="1"/>
          </p:cNvSpPr>
          <p:nvPr>
            <p:ph type="pic" sz="quarter" idx="13"/>
          </p:nvPr>
        </p:nvSpPr>
        <p:spPr>
          <a:xfrm>
            <a:off x="7781026" y="889000"/>
            <a:ext cx="4410974" cy="4270375"/>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软装4">
    <p:spTree>
      <p:nvGrpSpPr>
        <p:cNvPr id="1" name=""/>
        <p:cNvGrpSpPr/>
        <p:nvPr/>
      </p:nvGrpSpPr>
      <p:grpSpPr>
        <a:xfrm>
          <a:off x="0" y="0"/>
          <a:ext cx="0" cy="0"/>
          <a:chOff x="0" y="0"/>
          <a:chExt cx="0" cy="0"/>
        </a:xfrm>
      </p:grpSpPr>
      <p:sp>
        <p:nvSpPr>
          <p:cNvPr id="6" name="图片占位符 6"/>
          <p:cNvSpPr>
            <a:spLocks noGrp="1"/>
          </p:cNvSpPr>
          <p:nvPr>
            <p:ph type="pic" sz="quarter" idx="10"/>
          </p:nvPr>
        </p:nvSpPr>
        <p:spPr>
          <a:xfrm>
            <a:off x="0" y="904875"/>
            <a:ext cx="2177592" cy="3298825"/>
          </a:xfrm>
        </p:spPr>
        <p:txBody>
          <a:bodyPr/>
          <a:lstStyle/>
          <a:p>
            <a:endParaRPr lang="zh-CN" altLang="en-US"/>
          </a:p>
        </p:txBody>
      </p:sp>
      <p:sp>
        <p:nvSpPr>
          <p:cNvPr id="7" name="图片占位符 6"/>
          <p:cNvSpPr>
            <a:spLocks noGrp="1"/>
          </p:cNvSpPr>
          <p:nvPr>
            <p:ph type="pic" sz="quarter" idx="11"/>
          </p:nvPr>
        </p:nvSpPr>
        <p:spPr>
          <a:xfrm>
            <a:off x="2177592" y="904875"/>
            <a:ext cx="2177592" cy="3298825"/>
          </a:xfrm>
        </p:spPr>
        <p:txBody>
          <a:bodyPr/>
          <a:lstStyle/>
          <a:p>
            <a:endParaRPr lang="zh-CN" altLang="en-US"/>
          </a:p>
        </p:txBody>
      </p:sp>
      <p:sp>
        <p:nvSpPr>
          <p:cNvPr id="8" name="图片占位符 6"/>
          <p:cNvSpPr>
            <a:spLocks noGrp="1"/>
          </p:cNvSpPr>
          <p:nvPr>
            <p:ph type="pic" sz="quarter" idx="12"/>
          </p:nvPr>
        </p:nvSpPr>
        <p:spPr>
          <a:xfrm>
            <a:off x="4355184" y="904874"/>
            <a:ext cx="2177592" cy="3298825"/>
          </a:xfrm>
        </p:spPr>
        <p:txBody>
          <a:bodyPr/>
          <a:lstStyle/>
          <a:p>
            <a:endParaRPr lang="zh-CN" altLang="en-US"/>
          </a:p>
        </p:txBody>
      </p:sp>
      <p:sp>
        <p:nvSpPr>
          <p:cNvPr id="9" name="图片占位符 6"/>
          <p:cNvSpPr>
            <a:spLocks noGrp="1"/>
          </p:cNvSpPr>
          <p:nvPr>
            <p:ph type="pic" sz="quarter" idx="13"/>
          </p:nvPr>
        </p:nvSpPr>
        <p:spPr>
          <a:xfrm>
            <a:off x="8298611" y="2743200"/>
            <a:ext cx="3893389" cy="3605601"/>
          </a:xfr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4E66652-6D28-4F86-87D2-B2581CBC188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F036F79-F36F-4723-BE0E-08397072AF1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4E66652-6D28-4F86-87D2-B2581CBC188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F036F79-F36F-4723-BE0E-08397072AF1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4E66652-6D28-4F86-87D2-B2581CBC188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F036F79-F36F-4723-BE0E-08397072AF1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4E66652-6D28-4F86-87D2-B2581CBC188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F036F79-F36F-4723-BE0E-08397072AF1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4E66652-6D28-4F86-87D2-B2581CBC188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F036F79-F36F-4723-BE0E-08397072AF1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4E66652-6D28-4F86-87D2-B2581CBC188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F036F79-F36F-4723-BE0E-08397072AF1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4E66652-6D28-4F86-87D2-B2581CBC188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F036F79-F36F-4723-BE0E-08397072AF1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4E66652-6D28-4F86-87D2-B2581CBC188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F036F79-F36F-4723-BE0E-08397072AF1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4E66652-6D28-4F86-87D2-B2581CBC188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F036F79-F36F-4723-BE0E-08397072AF1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客户分析">
    <p:spTree>
      <p:nvGrpSpPr>
        <p:cNvPr id="1" name=""/>
        <p:cNvGrpSpPr/>
        <p:nvPr/>
      </p:nvGrpSpPr>
      <p:grpSpPr>
        <a:xfrm>
          <a:off x="0" y="0"/>
          <a:ext cx="0" cy="0"/>
          <a:chOff x="0" y="0"/>
          <a:chExt cx="0" cy="0"/>
        </a:xfrm>
      </p:grpSpPr>
      <p:sp>
        <p:nvSpPr>
          <p:cNvPr id="10" name="图片占位符 8"/>
          <p:cNvSpPr>
            <a:spLocks noGrp="1"/>
          </p:cNvSpPr>
          <p:nvPr>
            <p:ph type="pic" sz="quarter" idx="11"/>
          </p:nvPr>
        </p:nvSpPr>
        <p:spPr>
          <a:xfrm>
            <a:off x="733425" y="1852612"/>
            <a:ext cx="5524500" cy="3476625"/>
          </a:xfrm>
          <a:effectLst>
            <a:outerShdw blurRad="63500" sx="102000" sy="102000" algn="ctr" rotWithShape="0">
              <a:prstClr val="black">
                <a:alpha val="40000"/>
              </a:prstClr>
            </a:outerShdw>
          </a:effectLst>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灵感来源">
    <p:spTree>
      <p:nvGrpSpPr>
        <p:cNvPr id="1" name=""/>
        <p:cNvGrpSpPr/>
        <p:nvPr/>
      </p:nvGrpSpPr>
      <p:grpSpPr>
        <a:xfrm>
          <a:off x="0" y="0"/>
          <a:ext cx="0" cy="0"/>
          <a:chOff x="0" y="0"/>
          <a:chExt cx="0" cy="0"/>
        </a:xfrm>
      </p:grpSpPr>
      <p:sp>
        <p:nvSpPr>
          <p:cNvPr id="27" name="图片占位符 26"/>
          <p:cNvSpPr>
            <a:spLocks noGrp="1"/>
          </p:cNvSpPr>
          <p:nvPr>
            <p:ph type="pic" sz="quarter" idx="15"/>
          </p:nvPr>
        </p:nvSpPr>
        <p:spPr>
          <a:xfrm>
            <a:off x="1332581" y="1832931"/>
            <a:ext cx="1910921" cy="1919561"/>
          </a:xfrm>
          <a:custGeom>
            <a:avLst/>
            <a:gdLst>
              <a:gd name="connsiteX0" fmla="*/ 681571 w 2812439"/>
              <a:gd name="connsiteY0" fmla="*/ 0 h 2825155"/>
              <a:gd name="connsiteX1" fmla="*/ 2147908 w 2812439"/>
              <a:gd name="connsiteY1" fmla="*/ 0 h 2825155"/>
              <a:gd name="connsiteX2" fmla="*/ 2507055 w 2812439"/>
              <a:gd name="connsiteY2" fmla="*/ 292714 h 2825155"/>
              <a:gd name="connsiteX3" fmla="*/ 2509795 w 2812439"/>
              <a:gd name="connsiteY3" fmla="*/ 319895 h 2825155"/>
              <a:gd name="connsiteX4" fmla="*/ 2509794 w 2812439"/>
              <a:gd name="connsiteY4" fmla="*/ 319895 h 2825155"/>
              <a:gd name="connsiteX5" fmla="*/ 2509794 w 2812439"/>
              <a:gd name="connsiteY5" fmla="*/ 320765 h 2825155"/>
              <a:gd name="connsiteX6" fmla="*/ 2528350 w 2812439"/>
              <a:gd name="connsiteY6" fmla="*/ 322635 h 2825155"/>
              <a:gd name="connsiteX7" fmla="*/ 2798819 w 2812439"/>
              <a:gd name="connsiteY7" fmla="*/ 555734 h 2825155"/>
              <a:gd name="connsiteX8" fmla="*/ 2812439 w 2812439"/>
              <a:gd name="connsiteY8" fmla="*/ 606156 h 2825155"/>
              <a:gd name="connsiteX9" fmla="*/ 2812439 w 2812439"/>
              <a:gd name="connsiteY9" fmla="*/ 2223746 h 2825155"/>
              <a:gd name="connsiteX10" fmla="*/ 2798819 w 2812439"/>
              <a:gd name="connsiteY10" fmla="*/ 2274167 h 2825155"/>
              <a:gd name="connsiteX11" fmla="*/ 2528350 w 2812439"/>
              <a:gd name="connsiteY11" fmla="*/ 2507266 h 2825155"/>
              <a:gd name="connsiteX12" fmla="*/ 2509794 w 2812439"/>
              <a:gd name="connsiteY12" fmla="*/ 2509137 h 2825155"/>
              <a:gd name="connsiteX13" fmla="*/ 2509794 w 2812439"/>
              <a:gd name="connsiteY13" fmla="*/ 2510006 h 2825155"/>
              <a:gd name="connsiteX14" fmla="*/ 2507054 w 2812439"/>
              <a:gd name="connsiteY14" fmla="*/ 2537187 h 2825155"/>
              <a:gd name="connsiteX15" fmla="*/ 2212801 w 2812439"/>
              <a:gd name="connsiteY15" fmla="*/ 2824175 h 2825155"/>
              <a:gd name="connsiteX16" fmla="*/ 2201696 w 2812439"/>
              <a:gd name="connsiteY16" fmla="*/ 2825155 h 2825155"/>
              <a:gd name="connsiteX17" fmla="*/ 627781 w 2812439"/>
              <a:gd name="connsiteY17" fmla="*/ 2825155 h 2825155"/>
              <a:gd name="connsiteX18" fmla="*/ 616677 w 2812439"/>
              <a:gd name="connsiteY18" fmla="*/ 2824175 h 2825155"/>
              <a:gd name="connsiteX19" fmla="*/ 322423 w 2812439"/>
              <a:gd name="connsiteY19" fmla="*/ 2537187 h 2825155"/>
              <a:gd name="connsiteX20" fmla="*/ 319683 w 2812439"/>
              <a:gd name="connsiteY20" fmla="*/ 2510006 h 2825155"/>
              <a:gd name="connsiteX21" fmla="*/ 292503 w 2812439"/>
              <a:gd name="connsiteY21" fmla="*/ 2507266 h 2825155"/>
              <a:gd name="connsiteX22" fmla="*/ 5515 w 2812439"/>
              <a:gd name="connsiteY22" fmla="*/ 2213013 h 2825155"/>
              <a:gd name="connsiteX23" fmla="*/ 0 w 2812439"/>
              <a:gd name="connsiteY23" fmla="*/ 2150511 h 2825155"/>
              <a:gd name="connsiteX24" fmla="*/ 0 w 2812439"/>
              <a:gd name="connsiteY24" fmla="*/ 679391 h 2825155"/>
              <a:gd name="connsiteX25" fmla="*/ 5515 w 2812439"/>
              <a:gd name="connsiteY25" fmla="*/ 616889 h 2825155"/>
              <a:gd name="connsiteX26" fmla="*/ 292503 w 2812439"/>
              <a:gd name="connsiteY26" fmla="*/ 322635 h 2825155"/>
              <a:gd name="connsiteX27" fmla="*/ 319683 w 2812439"/>
              <a:gd name="connsiteY27" fmla="*/ 319895 h 2825155"/>
              <a:gd name="connsiteX28" fmla="*/ 319684 w 2812439"/>
              <a:gd name="connsiteY28" fmla="*/ 319895 h 2825155"/>
              <a:gd name="connsiteX29" fmla="*/ 322424 w 2812439"/>
              <a:gd name="connsiteY29" fmla="*/ 292714 h 2825155"/>
              <a:gd name="connsiteX30" fmla="*/ 681571 w 2812439"/>
              <a:gd name="connsiteY30" fmla="*/ 0 h 282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12439" h="2825155">
                <a:moveTo>
                  <a:pt x="681571" y="0"/>
                </a:moveTo>
                <a:lnTo>
                  <a:pt x="2147908" y="0"/>
                </a:lnTo>
                <a:cubicBezTo>
                  <a:pt x="2325065" y="0"/>
                  <a:pt x="2472872" y="125662"/>
                  <a:pt x="2507055" y="292714"/>
                </a:cubicBezTo>
                <a:lnTo>
                  <a:pt x="2509795" y="319895"/>
                </a:lnTo>
                <a:lnTo>
                  <a:pt x="2509794" y="319895"/>
                </a:lnTo>
                <a:lnTo>
                  <a:pt x="2509794" y="320765"/>
                </a:lnTo>
                <a:lnTo>
                  <a:pt x="2528350" y="322635"/>
                </a:lnTo>
                <a:cubicBezTo>
                  <a:pt x="2653639" y="348273"/>
                  <a:pt x="2755646" y="437823"/>
                  <a:pt x="2798819" y="555734"/>
                </a:cubicBezTo>
                <a:lnTo>
                  <a:pt x="2812439" y="606156"/>
                </a:lnTo>
                <a:lnTo>
                  <a:pt x="2812439" y="2223746"/>
                </a:lnTo>
                <a:lnTo>
                  <a:pt x="2798819" y="2274167"/>
                </a:lnTo>
                <a:cubicBezTo>
                  <a:pt x="2755646" y="2392078"/>
                  <a:pt x="2653639" y="2481629"/>
                  <a:pt x="2528350" y="2507266"/>
                </a:cubicBezTo>
                <a:lnTo>
                  <a:pt x="2509794" y="2509137"/>
                </a:lnTo>
                <a:lnTo>
                  <a:pt x="2509794" y="2510006"/>
                </a:lnTo>
                <a:lnTo>
                  <a:pt x="2507054" y="2537187"/>
                </a:lnTo>
                <a:cubicBezTo>
                  <a:pt x="2477143" y="2683358"/>
                  <a:pt x="2360240" y="2797839"/>
                  <a:pt x="2212801" y="2824175"/>
                </a:cubicBezTo>
                <a:lnTo>
                  <a:pt x="2201696" y="2825155"/>
                </a:lnTo>
                <a:lnTo>
                  <a:pt x="627781" y="2825155"/>
                </a:lnTo>
                <a:lnTo>
                  <a:pt x="616677" y="2824175"/>
                </a:lnTo>
                <a:cubicBezTo>
                  <a:pt x="469237" y="2797839"/>
                  <a:pt x="352333" y="2683358"/>
                  <a:pt x="322423" y="2537187"/>
                </a:cubicBezTo>
                <a:lnTo>
                  <a:pt x="319683" y="2510006"/>
                </a:lnTo>
                <a:lnTo>
                  <a:pt x="292503" y="2507266"/>
                </a:lnTo>
                <a:cubicBezTo>
                  <a:pt x="146333" y="2477355"/>
                  <a:pt x="31851" y="2360452"/>
                  <a:pt x="5515" y="2213013"/>
                </a:cubicBezTo>
                <a:lnTo>
                  <a:pt x="0" y="2150511"/>
                </a:lnTo>
                <a:lnTo>
                  <a:pt x="0" y="679391"/>
                </a:lnTo>
                <a:lnTo>
                  <a:pt x="5515" y="616889"/>
                </a:lnTo>
                <a:cubicBezTo>
                  <a:pt x="31851" y="469449"/>
                  <a:pt x="146333" y="352545"/>
                  <a:pt x="292503" y="322635"/>
                </a:cubicBezTo>
                <a:lnTo>
                  <a:pt x="319683" y="319895"/>
                </a:lnTo>
                <a:lnTo>
                  <a:pt x="319684" y="319895"/>
                </a:lnTo>
                <a:lnTo>
                  <a:pt x="322424" y="292714"/>
                </a:lnTo>
                <a:cubicBezTo>
                  <a:pt x="356608" y="125662"/>
                  <a:pt x="504414" y="0"/>
                  <a:pt x="681571" y="0"/>
                </a:cubicBezTo>
                <a:close/>
              </a:path>
            </a:pathLst>
          </a:custGeom>
        </p:spPr>
        <p:txBody>
          <a:bodyPr wrap="square">
            <a:noAutofit/>
          </a:bodyPr>
          <a:lstStyle/>
          <a:p>
            <a:endParaRPr lang="zh-CN" altLang="en-US"/>
          </a:p>
        </p:txBody>
      </p:sp>
      <p:sp>
        <p:nvSpPr>
          <p:cNvPr id="28" name="图片占位符 27"/>
          <p:cNvSpPr>
            <a:spLocks noGrp="1"/>
          </p:cNvSpPr>
          <p:nvPr>
            <p:ph type="pic" sz="quarter" idx="16"/>
          </p:nvPr>
        </p:nvSpPr>
        <p:spPr>
          <a:xfrm>
            <a:off x="3943539" y="1832931"/>
            <a:ext cx="1910921" cy="1919561"/>
          </a:xfrm>
          <a:custGeom>
            <a:avLst/>
            <a:gdLst>
              <a:gd name="connsiteX0" fmla="*/ 681571 w 2812439"/>
              <a:gd name="connsiteY0" fmla="*/ 0 h 2825155"/>
              <a:gd name="connsiteX1" fmla="*/ 2147908 w 2812439"/>
              <a:gd name="connsiteY1" fmla="*/ 0 h 2825155"/>
              <a:gd name="connsiteX2" fmla="*/ 2507055 w 2812439"/>
              <a:gd name="connsiteY2" fmla="*/ 292714 h 2825155"/>
              <a:gd name="connsiteX3" fmla="*/ 2509795 w 2812439"/>
              <a:gd name="connsiteY3" fmla="*/ 319895 h 2825155"/>
              <a:gd name="connsiteX4" fmla="*/ 2509794 w 2812439"/>
              <a:gd name="connsiteY4" fmla="*/ 319895 h 2825155"/>
              <a:gd name="connsiteX5" fmla="*/ 2509794 w 2812439"/>
              <a:gd name="connsiteY5" fmla="*/ 320765 h 2825155"/>
              <a:gd name="connsiteX6" fmla="*/ 2528350 w 2812439"/>
              <a:gd name="connsiteY6" fmla="*/ 322635 h 2825155"/>
              <a:gd name="connsiteX7" fmla="*/ 2798819 w 2812439"/>
              <a:gd name="connsiteY7" fmla="*/ 555734 h 2825155"/>
              <a:gd name="connsiteX8" fmla="*/ 2812439 w 2812439"/>
              <a:gd name="connsiteY8" fmla="*/ 606156 h 2825155"/>
              <a:gd name="connsiteX9" fmla="*/ 2812439 w 2812439"/>
              <a:gd name="connsiteY9" fmla="*/ 2223746 h 2825155"/>
              <a:gd name="connsiteX10" fmla="*/ 2798819 w 2812439"/>
              <a:gd name="connsiteY10" fmla="*/ 2274167 h 2825155"/>
              <a:gd name="connsiteX11" fmla="*/ 2528350 w 2812439"/>
              <a:gd name="connsiteY11" fmla="*/ 2507266 h 2825155"/>
              <a:gd name="connsiteX12" fmla="*/ 2509794 w 2812439"/>
              <a:gd name="connsiteY12" fmla="*/ 2509137 h 2825155"/>
              <a:gd name="connsiteX13" fmla="*/ 2509794 w 2812439"/>
              <a:gd name="connsiteY13" fmla="*/ 2510006 h 2825155"/>
              <a:gd name="connsiteX14" fmla="*/ 2507054 w 2812439"/>
              <a:gd name="connsiteY14" fmla="*/ 2537187 h 2825155"/>
              <a:gd name="connsiteX15" fmla="*/ 2212801 w 2812439"/>
              <a:gd name="connsiteY15" fmla="*/ 2824175 h 2825155"/>
              <a:gd name="connsiteX16" fmla="*/ 2201696 w 2812439"/>
              <a:gd name="connsiteY16" fmla="*/ 2825155 h 2825155"/>
              <a:gd name="connsiteX17" fmla="*/ 627781 w 2812439"/>
              <a:gd name="connsiteY17" fmla="*/ 2825155 h 2825155"/>
              <a:gd name="connsiteX18" fmla="*/ 616677 w 2812439"/>
              <a:gd name="connsiteY18" fmla="*/ 2824175 h 2825155"/>
              <a:gd name="connsiteX19" fmla="*/ 322423 w 2812439"/>
              <a:gd name="connsiteY19" fmla="*/ 2537187 h 2825155"/>
              <a:gd name="connsiteX20" fmla="*/ 319683 w 2812439"/>
              <a:gd name="connsiteY20" fmla="*/ 2510006 h 2825155"/>
              <a:gd name="connsiteX21" fmla="*/ 292503 w 2812439"/>
              <a:gd name="connsiteY21" fmla="*/ 2507266 h 2825155"/>
              <a:gd name="connsiteX22" fmla="*/ 5515 w 2812439"/>
              <a:gd name="connsiteY22" fmla="*/ 2213013 h 2825155"/>
              <a:gd name="connsiteX23" fmla="*/ 0 w 2812439"/>
              <a:gd name="connsiteY23" fmla="*/ 2150511 h 2825155"/>
              <a:gd name="connsiteX24" fmla="*/ 0 w 2812439"/>
              <a:gd name="connsiteY24" fmla="*/ 679391 h 2825155"/>
              <a:gd name="connsiteX25" fmla="*/ 5515 w 2812439"/>
              <a:gd name="connsiteY25" fmla="*/ 616889 h 2825155"/>
              <a:gd name="connsiteX26" fmla="*/ 292503 w 2812439"/>
              <a:gd name="connsiteY26" fmla="*/ 322635 h 2825155"/>
              <a:gd name="connsiteX27" fmla="*/ 319683 w 2812439"/>
              <a:gd name="connsiteY27" fmla="*/ 319895 h 2825155"/>
              <a:gd name="connsiteX28" fmla="*/ 319684 w 2812439"/>
              <a:gd name="connsiteY28" fmla="*/ 319895 h 2825155"/>
              <a:gd name="connsiteX29" fmla="*/ 322424 w 2812439"/>
              <a:gd name="connsiteY29" fmla="*/ 292714 h 2825155"/>
              <a:gd name="connsiteX30" fmla="*/ 681571 w 2812439"/>
              <a:gd name="connsiteY30" fmla="*/ 0 h 282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12439" h="2825155">
                <a:moveTo>
                  <a:pt x="681571" y="0"/>
                </a:moveTo>
                <a:lnTo>
                  <a:pt x="2147908" y="0"/>
                </a:lnTo>
                <a:cubicBezTo>
                  <a:pt x="2325065" y="0"/>
                  <a:pt x="2472872" y="125662"/>
                  <a:pt x="2507055" y="292714"/>
                </a:cubicBezTo>
                <a:lnTo>
                  <a:pt x="2509795" y="319895"/>
                </a:lnTo>
                <a:lnTo>
                  <a:pt x="2509794" y="319895"/>
                </a:lnTo>
                <a:lnTo>
                  <a:pt x="2509794" y="320765"/>
                </a:lnTo>
                <a:lnTo>
                  <a:pt x="2528350" y="322635"/>
                </a:lnTo>
                <a:cubicBezTo>
                  <a:pt x="2653639" y="348273"/>
                  <a:pt x="2755646" y="437823"/>
                  <a:pt x="2798819" y="555734"/>
                </a:cubicBezTo>
                <a:lnTo>
                  <a:pt x="2812439" y="606156"/>
                </a:lnTo>
                <a:lnTo>
                  <a:pt x="2812439" y="2223746"/>
                </a:lnTo>
                <a:lnTo>
                  <a:pt x="2798819" y="2274167"/>
                </a:lnTo>
                <a:cubicBezTo>
                  <a:pt x="2755646" y="2392078"/>
                  <a:pt x="2653639" y="2481629"/>
                  <a:pt x="2528350" y="2507266"/>
                </a:cubicBezTo>
                <a:lnTo>
                  <a:pt x="2509794" y="2509137"/>
                </a:lnTo>
                <a:lnTo>
                  <a:pt x="2509794" y="2510006"/>
                </a:lnTo>
                <a:lnTo>
                  <a:pt x="2507054" y="2537187"/>
                </a:lnTo>
                <a:cubicBezTo>
                  <a:pt x="2477143" y="2683358"/>
                  <a:pt x="2360240" y="2797839"/>
                  <a:pt x="2212801" y="2824175"/>
                </a:cubicBezTo>
                <a:lnTo>
                  <a:pt x="2201696" y="2825155"/>
                </a:lnTo>
                <a:lnTo>
                  <a:pt x="627781" y="2825155"/>
                </a:lnTo>
                <a:lnTo>
                  <a:pt x="616677" y="2824175"/>
                </a:lnTo>
                <a:cubicBezTo>
                  <a:pt x="469237" y="2797839"/>
                  <a:pt x="352333" y="2683358"/>
                  <a:pt x="322423" y="2537187"/>
                </a:cubicBezTo>
                <a:lnTo>
                  <a:pt x="319683" y="2510006"/>
                </a:lnTo>
                <a:lnTo>
                  <a:pt x="292503" y="2507266"/>
                </a:lnTo>
                <a:cubicBezTo>
                  <a:pt x="146333" y="2477355"/>
                  <a:pt x="31851" y="2360452"/>
                  <a:pt x="5515" y="2213013"/>
                </a:cubicBezTo>
                <a:lnTo>
                  <a:pt x="0" y="2150511"/>
                </a:lnTo>
                <a:lnTo>
                  <a:pt x="0" y="679391"/>
                </a:lnTo>
                <a:lnTo>
                  <a:pt x="5515" y="616889"/>
                </a:lnTo>
                <a:cubicBezTo>
                  <a:pt x="31851" y="469449"/>
                  <a:pt x="146333" y="352545"/>
                  <a:pt x="292503" y="322635"/>
                </a:cubicBezTo>
                <a:lnTo>
                  <a:pt x="319683" y="319895"/>
                </a:lnTo>
                <a:lnTo>
                  <a:pt x="319684" y="319895"/>
                </a:lnTo>
                <a:lnTo>
                  <a:pt x="322424" y="292714"/>
                </a:lnTo>
                <a:cubicBezTo>
                  <a:pt x="356608" y="125662"/>
                  <a:pt x="504414" y="0"/>
                  <a:pt x="681571" y="0"/>
                </a:cubicBezTo>
                <a:close/>
              </a:path>
            </a:pathLst>
          </a:custGeom>
        </p:spPr>
        <p:txBody>
          <a:bodyPr wrap="square">
            <a:noAutofit/>
          </a:bodyPr>
          <a:lstStyle/>
          <a:p>
            <a:endParaRPr lang="zh-CN" altLang="en-US"/>
          </a:p>
        </p:txBody>
      </p:sp>
      <p:sp>
        <p:nvSpPr>
          <p:cNvPr id="29" name="图片占位符 28"/>
          <p:cNvSpPr>
            <a:spLocks noGrp="1"/>
          </p:cNvSpPr>
          <p:nvPr>
            <p:ph type="pic" sz="quarter" idx="17"/>
          </p:nvPr>
        </p:nvSpPr>
        <p:spPr>
          <a:xfrm>
            <a:off x="6554497" y="1832930"/>
            <a:ext cx="1910921" cy="1919561"/>
          </a:xfrm>
          <a:custGeom>
            <a:avLst/>
            <a:gdLst>
              <a:gd name="connsiteX0" fmla="*/ 681571 w 2812439"/>
              <a:gd name="connsiteY0" fmla="*/ 0 h 2825155"/>
              <a:gd name="connsiteX1" fmla="*/ 2147908 w 2812439"/>
              <a:gd name="connsiteY1" fmla="*/ 0 h 2825155"/>
              <a:gd name="connsiteX2" fmla="*/ 2507055 w 2812439"/>
              <a:gd name="connsiteY2" fmla="*/ 292714 h 2825155"/>
              <a:gd name="connsiteX3" fmla="*/ 2509795 w 2812439"/>
              <a:gd name="connsiteY3" fmla="*/ 319895 h 2825155"/>
              <a:gd name="connsiteX4" fmla="*/ 2509794 w 2812439"/>
              <a:gd name="connsiteY4" fmla="*/ 319895 h 2825155"/>
              <a:gd name="connsiteX5" fmla="*/ 2509794 w 2812439"/>
              <a:gd name="connsiteY5" fmla="*/ 320765 h 2825155"/>
              <a:gd name="connsiteX6" fmla="*/ 2528350 w 2812439"/>
              <a:gd name="connsiteY6" fmla="*/ 322635 h 2825155"/>
              <a:gd name="connsiteX7" fmla="*/ 2798819 w 2812439"/>
              <a:gd name="connsiteY7" fmla="*/ 555734 h 2825155"/>
              <a:gd name="connsiteX8" fmla="*/ 2812439 w 2812439"/>
              <a:gd name="connsiteY8" fmla="*/ 606156 h 2825155"/>
              <a:gd name="connsiteX9" fmla="*/ 2812439 w 2812439"/>
              <a:gd name="connsiteY9" fmla="*/ 2223746 h 2825155"/>
              <a:gd name="connsiteX10" fmla="*/ 2798819 w 2812439"/>
              <a:gd name="connsiteY10" fmla="*/ 2274167 h 2825155"/>
              <a:gd name="connsiteX11" fmla="*/ 2528350 w 2812439"/>
              <a:gd name="connsiteY11" fmla="*/ 2507266 h 2825155"/>
              <a:gd name="connsiteX12" fmla="*/ 2509794 w 2812439"/>
              <a:gd name="connsiteY12" fmla="*/ 2509137 h 2825155"/>
              <a:gd name="connsiteX13" fmla="*/ 2509794 w 2812439"/>
              <a:gd name="connsiteY13" fmla="*/ 2510006 h 2825155"/>
              <a:gd name="connsiteX14" fmla="*/ 2507054 w 2812439"/>
              <a:gd name="connsiteY14" fmla="*/ 2537187 h 2825155"/>
              <a:gd name="connsiteX15" fmla="*/ 2212801 w 2812439"/>
              <a:gd name="connsiteY15" fmla="*/ 2824175 h 2825155"/>
              <a:gd name="connsiteX16" fmla="*/ 2201696 w 2812439"/>
              <a:gd name="connsiteY16" fmla="*/ 2825155 h 2825155"/>
              <a:gd name="connsiteX17" fmla="*/ 627781 w 2812439"/>
              <a:gd name="connsiteY17" fmla="*/ 2825155 h 2825155"/>
              <a:gd name="connsiteX18" fmla="*/ 616677 w 2812439"/>
              <a:gd name="connsiteY18" fmla="*/ 2824175 h 2825155"/>
              <a:gd name="connsiteX19" fmla="*/ 322423 w 2812439"/>
              <a:gd name="connsiteY19" fmla="*/ 2537187 h 2825155"/>
              <a:gd name="connsiteX20" fmla="*/ 319683 w 2812439"/>
              <a:gd name="connsiteY20" fmla="*/ 2510006 h 2825155"/>
              <a:gd name="connsiteX21" fmla="*/ 292503 w 2812439"/>
              <a:gd name="connsiteY21" fmla="*/ 2507266 h 2825155"/>
              <a:gd name="connsiteX22" fmla="*/ 5515 w 2812439"/>
              <a:gd name="connsiteY22" fmla="*/ 2213013 h 2825155"/>
              <a:gd name="connsiteX23" fmla="*/ 0 w 2812439"/>
              <a:gd name="connsiteY23" fmla="*/ 2150511 h 2825155"/>
              <a:gd name="connsiteX24" fmla="*/ 0 w 2812439"/>
              <a:gd name="connsiteY24" fmla="*/ 679391 h 2825155"/>
              <a:gd name="connsiteX25" fmla="*/ 5515 w 2812439"/>
              <a:gd name="connsiteY25" fmla="*/ 616889 h 2825155"/>
              <a:gd name="connsiteX26" fmla="*/ 292503 w 2812439"/>
              <a:gd name="connsiteY26" fmla="*/ 322635 h 2825155"/>
              <a:gd name="connsiteX27" fmla="*/ 319683 w 2812439"/>
              <a:gd name="connsiteY27" fmla="*/ 319895 h 2825155"/>
              <a:gd name="connsiteX28" fmla="*/ 319684 w 2812439"/>
              <a:gd name="connsiteY28" fmla="*/ 319895 h 2825155"/>
              <a:gd name="connsiteX29" fmla="*/ 322424 w 2812439"/>
              <a:gd name="connsiteY29" fmla="*/ 292714 h 2825155"/>
              <a:gd name="connsiteX30" fmla="*/ 681571 w 2812439"/>
              <a:gd name="connsiteY30" fmla="*/ 0 h 282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12439" h="2825155">
                <a:moveTo>
                  <a:pt x="681571" y="0"/>
                </a:moveTo>
                <a:lnTo>
                  <a:pt x="2147908" y="0"/>
                </a:lnTo>
                <a:cubicBezTo>
                  <a:pt x="2325065" y="0"/>
                  <a:pt x="2472872" y="125662"/>
                  <a:pt x="2507055" y="292714"/>
                </a:cubicBezTo>
                <a:lnTo>
                  <a:pt x="2509795" y="319895"/>
                </a:lnTo>
                <a:lnTo>
                  <a:pt x="2509794" y="319895"/>
                </a:lnTo>
                <a:lnTo>
                  <a:pt x="2509794" y="320765"/>
                </a:lnTo>
                <a:lnTo>
                  <a:pt x="2528350" y="322635"/>
                </a:lnTo>
                <a:cubicBezTo>
                  <a:pt x="2653639" y="348273"/>
                  <a:pt x="2755646" y="437823"/>
                  <a:pt x="2798819" y="555734"/>
                </a:cubicBezTo>
                <a:lnTo>
                  <a:pt x="2812439" y="606156"/>
                </a:lnTo>
                <a:lnTo>
                  <a:pt x="2812439" y="2223746"/>
                </a:lnTo>
                <a:lnTo>
                  <a:pt x="2798819" y="2274167"/>
                </a:lnTo>
                <a:cubicBezTo>
                  <a:pt x="2755646" y="2392078"/>
                  <a:pt x="2653639" y="2481629"/>
                  <a:pt x="2528350" y="2507266"/>
                </a:cubicBezTo>
                <a:lnTo>
                  <a:pt x="2509794" y="2509137"/>
                </a:lnTo>
                <a:lnTo>
                  <a:pt x="2509794" y="2510006"/>
                </a:lnTo>
                <a:lnTo>
                  <a:pt x="2507054" y="2537187"/>
                </a:lnTo>
                <a:cubicBezTo>
                  <a:pt x="2477143" y="2683358"/>
                  <a:pt x="2360240" y="2797839"/>
                  <a:pt x="2212801" y="2824175"/>
                </a:cubicBezTo>
                <a:lnTo>
                  <a:pt x="2201696" y="2825155"/>
                </a:lnTo>
                <a:lnTo>
                  <a:pt x="627781" y="2825155"/>
                </a:lnTo>
                <a:lnTo>
                  <a:pt x="616677" y="2824175"/>
                </a:lnTo>
                <a:cubicBezTo>
                  <a:pt x="469237" y="2797839"/>
                  <a:pt x="352333" y="2683358"/>
                  <a:pt x="322423" y="2537187"/>
                </a:cubicBezTo>
                <a:lnTo>
                  <a:pt x="319683" y="2510006"/>
                </a:lnTo>
                <a:lnTo>
                  <a:pt x="292503" y="2507266"/>
                </a:lnTo>
                <a:cubicBezTo>
                  <a:pt x="146333" y="2477355"/>
                  <a:pt x="31851" y="2360452"/>
                  <a:pt x="5515" y="2213013"/>
                </a:cubicBezTo>
                <a:lnTo>
                  <a:pt x="0" y="2150511"/>
                </a:lnTo>
                <a:lnTo>
                  <a:pt x="0" y="679391"/>
                </a:lnTo>
                <a:lnTo>
                  <a:pt x="5515" y="616889"/>
                </a:lnTo>
                <a:cubicBezTo>
                  <a:pt x="31851" y="469449"/>
                  <a:pt x="146333" y="352545"/>
                  <a:pt x="292503" y="322635"/>
                </a:cubicBezTo>
                <a:lnTo>
                  <a:pt x="319683" y="319895"/>
                </a:lnTo>
                <a:lnTo>
                  <a:pt x="319684" y="319895"/>
                </a:lnTo>
                <a:lnTo>
                  <a:pt x="322424" y="292714"/>
                </a:lnTo>
                <a:cubicBezTo>
                  <a:pt x="356608" y="125662"/>
                  <a:pt x="504414" y="0"/>
                  <a:pt x="681571" y="0"/>
                </a:cubicBezTo>
                <a:close/>
              </a:path>
            </a:pathLst>
          </a:custGeom>
        </p:spPr>
        <p:txBody>
          <a:bodyPr wrap="square">
            <a:noAutofit/>
          </a:bodyPr>
          <a:lstStyle/>
          <a:p>
            <a:endParaRPr lang="zh-CN" altLang="en-US"/>
          </a:p>
        </p:txBody>
      </p:sp>
      <p:sp>
        <p:nvSpPr>
          <p:cNvPr id="30" name="图片占位符 29"/>
          <p:cNvSpPr>
            <a:spLocks noGrp="1"/>
          </p:cNvSpPr>
          <p:nvPr>
            <p:ph type="pic" sz="quarter" idx="18"/>
          </p:nvPr>
        </p:nvSpPr>
        <p:spPr>
          <a:xfrm>
            <a:off x="9165455" y="1832930"/>
            <a:ext cx="1910921" cy="1919561"/>
          </a:xfrm>
          <a:custGeom>
            <a:avLst/>
            <a:gdLst>
              <a:gd name="connsiteX0" fmla="*/ 681571 w 2812439"/>
              <a:gd name="connsiteY0" fmla="*/ 0 h 2825155"/>
              <a:gd name="connsiteX1" fmla="*/ 2147908 w 2812439"/>
              <a:gd name="connsiteY1" fmla="*/ 0 h 2825155"/>
              <a:gd name="connsiteX2" fmla="*/ 2507055 w 2812439"/>
              <a:gd name="connsiteY2" fmla="*/ 292714 h 2825155"/>
              <a:gd name="connsiteX3" fmla="*/ 2509795 w 2812439"/>
              <a:gd name="connsiteY3" fmla="*/ 319895 h 2825155"/>
              <a:gd name="connsiteX4" fmla="*/ 2509794 w 2812439"/>
              <a:gd name="connsiteY4" fmla="*/ 319895 h 2825155"/>
              <a:gd name="connsiteX5" fmla="*/ 2509794 w 2812439"/>
              <a:gd name="connsiteY5" fmla="*/ 320765 h 2825155"/>
              <a:gd name="connsiteX6" fmla="*/ 2528350 w 2812439"/>
              <a:gd name="connsiteY6" fmla="*/ 322635 h 2825155"/>
              <a:gd name="connsiteX7" fmla="*/ 2798819 w 2812439"/>
              <a:gd name="connsiteY7" fmla="*/ 555734 h 2825155"/>
              <a:gd name="connsiteX8" fmla="*/ 2812439 w 2812439"/>
              <a:gd name="connsiteY8" fmla="*/ 606156 h 2825155"/>
              <a:gd name="connsiteX9" fmla="*/ 2812439 w 2812439"/>
              <a:gd name="connsiteY9" fmla="*/ 2223746 h 2825155"/>
              <a:gd name="connsiteX10" fmla="*/ 2798819 w 2812439"/>
              <a:gd name="connsiteY10" fmla="*/ 2274167 h 2825155"/>
              <a:gd name="connsiteX11" fmla="*/ 2528350 w 2812439"/>
              <a:gd name="connsiteY11" fmla="*/ 2507266 h 2825155"/>
              <a:gd name="connsiteX12" fmla="*/ 2509794 w 2812439"/>
              <a:gd name="connsiteY12" fmla="*/ 2509137 h 2825155"/>
              <a:gd name="connsiteX13" fmla="*/ 2509794 w 2812439"/>
              <a:gd name="connsiteY13" fmla="*/ 2510006 h 2825155"/>
              <a:gd name="connsiteX14" fmla="*/ 2507054 w 2812439"/>
              <a:gd name="connsiteY14" fmla="*/ 2537187 h 2825155"/>
              <a:gd name="connsiteX15" fmla="*/ 2212801 w 2812439"/>
              <a:gd name="connsiteY15" fmla="*/ 2824175 h 2825155"/>
              <a:gd name="connsiteX16" fmla="*/ 2201696 w 2812439"/>
              <a:gd name="connsiteY16" fmla="*/ 2825155 h 2825155"/>
              <a:gd name="connsiteX17" fmla="*/ 627781 w 2812439"/>
              <a:gd name="connsiteY17" fmla="*/ 2825155 h 2825155"/>
              <a:gd name="connsiteX18" fmla="*/ 616677 w 2812439"/>
              <a:gd name="connsiteY18" fmla="*/ 2824175 h 2825155"/>
              <a:gd name="connsiteX19" fmla="*/ 322423 w 2812439"/>
              <a:gd name="connsiteY19" fmla="*/ 2537187 h 2825155"/>
              <a:gd name="connsiteX20" fmla="*/ 319683 w 2812439"/>
              <a:gd name="connsiteY20" fmla="*/ 2510006 h 2825155"/>
              <a:gd name="connsiteX21" fmla="*/ 292503 w 2812439"/>
              <a:gd name="connsiteY21" fmla="*/ 2507266 h 2825155"/>
              <a:gd name="connsiteX22" fmla="*/ 5515 w 2812439"/>
              <a:gd name="connsiteY22" fmla="*/ 2213013 h 2825155"/>
              <a:gd name="connsiteX23" fmla="*/ 0 w 2812439"/>
              <a:gd name="connsiteY23" fmla="*/ 2150511 h 2825155"/>
              <a:gd name="connsiteX24" fmla="*/ 0 w 2812439"/>
              <a:gd name="connsiteY24" fmla="*/ 679391 h 2825155"/>
              <a:gd name="connsiteX25" fmla="*/ 5515 w 2812439"/>
              <a:gd name="connsiteY25" fmla="*/ 616889 h 2825155"/>
              <a:gd name="connsiteX26" fmla="*/ 292503 w 2812439"/>
              <a:gd name="connsiteY26" fmla="*/ 322635 h 2825155"/>
              <a:gd name="connsiteX27" fmla="*/ 319683 w 2812439"/>
              <a:gd name="connsiteY27" fmla="*/ 319895 h 2825155"/>
              <a:gd name="connsiteX28" fmla="*/ 319684 w 2812439"/>
              <a:gd name="connsiteY28" fmla="*/ 319895 h 2825155"/>
              <a:gd name="connsiteX29" fmla="*/ 322424 w 2812439"/>
              <a:gd name="connsiteY29" fmla="*/ 292714 h 2825155"/>
              <a:gd name="connsiteX30" fmla="*/ 681571 w 2812439"/>
              <a:gd name="connsiteY30" fmla="*/ 0 h 282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12439" h="2825155">
                <a:moveTo>
                  <a:pt x="681571" y="0"/>
                </a:moveTo>
                <a:lnTo>
                  <a:pt x="2147908" y="0"/>
                </a:lnTo>
                <a:cubicBezTo>
                  <a:pt x="2325065" y="0"/>
                  <a:pt x="2472872" y="125662"/>
                  <a:pt x="2507055" y="292714"/>
                </a:cubicBezTo>
                <a:lnTo>
                  <a:pt x="2509795" y="319895"/>
                </a:lnTo>
                <a:lnTo>
                  <a:pt x="2509794" y="319895"/>
                </a:lnTo>
                <a:lnTo>
                  <a:pt x="2509794" y="320765"/>
                </a:lnTo>
                <a:lnTo>
                  <a:pt x="2528350" y="322635"/>
                </a:lnTo>
                <a:cubicBezTo>
                  <a:pt x="2653639" y="348273"/>
                  <a:pt x="2755646" y="437823"/>
                  <a:pt x="2798819" y="555734"/>
                </a:cubicBezTo>
                <a:lnTo>
                  <a:pt x="2812439" y="606156"/>
                </a:lnTo>
                <a:lnTo>
                  <a:pt x="2812439" y="2223746"/>
                </a:lnTo>
                <a:lnTo>
                  <a:pt x="2798819" y="2274167"/>
                </a:lnTo>
                <a:cubicBezTo>
                  <a:pt x="2755646" y="2392078"/>
                  <a:pt x="2653639" y="2481629"/>
                  <a:pt x="2528350" y="2507266"/>
                </a:cubicBezTo>
                <a:lnTo>
                  <a:pt x="2509794" y="2509137"/>
                </a:lnTo>
                <a:lnTo>
                  <a:pt x="2509794" y="2510006"/>
                </a:lnTo>
                <a:lnTo>
                  <a:pt x="2507054" y="2537187"/>
                </a:lnTo>
                <a:cubicBezTo>
                  <a:pt x="2477143" y="2683358"/>
                  <a:pt x="2360240" y="2797839"/>
                  <a:pt x="2212801" y="2824175"/>
                </a:cubicBezTo>
                <a:lnTo>
                  <a:pt x="2201696" y="2825155"/>
                </a:lnTo>
                <a:lnTo>
                  <a:pt x="627781" y="2825155"/>
                </a:lnTo>
                <a:lnTo>
                  <a:pt x="616677" y="2824175"/>
                </a:lnTo>
                <a:cubicBezTo>
                  <a:pt x="469237" y="2797839"/>
                  <a:pt x="352333" y="2683358"/>
                  <a:pt x="322423" y="2537187"/>
                </a:cubicBezTo>
                <a:lnTo>
                  <a:pt x="319683" y="2510006"/>
                </a:lnTo>
                <a:lnTo>
                  <a:pt x="292503" y="2507266"/>
                </a:lnTo>
                <a:cubicBezTo>
                  <a:pt x="146333" y="2477355"/>
                  <a:pt x="31851" y="2360452"/>
                  <a:pt x="5515" y="2213013"/>
                </a:cubicBezTo>
                <a:lnTo>
                  <a:pt x="0" y="2150511"/>
                </a:lnTo>
                <a:lnTo>
                  <a:pt x="0" y="679391"/>
                </a:lnTo>
                <a:lnTo>
                  <a:pt x="5515" y="616889"/>
                </a:lnTo>
                <a:cubicBezTo>
                  <a:pt x="31851" y="469449"/>
                  <a:pt x="146333" y="352545"/>
                  <a:pt x="292503" y="322635"/>
                </a:cubicBezTo>
                <a:lnTo>
                  <a:pt x="319683" y="319895"/>
                </a:lnTo>
                <a:lnTo>
                  <a:pt x="319684" y="319895"/>
                </a:lnTo>
                <a:lnTo>
                  <a:pt x="322424" y="292714"/>
                </a:lnTo>
                <a:cubicBezTo>
                  <a:pt x="356608" y="125662"/>
                  <a:pt x="504414" y="0"/>
                  <a:pt x="681571" y="0"/>
                </a:cubicBez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风格定位">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6515100" y="1990723"/>
            <a:ext cx="5676900" cy="3267075"/>
          </a:xfrm>
          <a:effectLst>
            <a:outerShdw blurRad="63500" sx="102000" sy="102000" algn="ctr" rotWithShape="0">
              <a:prstClr val="black">
                <a:alpha val="40000"/>
              </a:prstClr>
            </a:outerShdw>
          </a:effectLst>
        </p:spPr>
        <p:txBody>
          <a:bodyPr/>
          <a:lstStyle/>
          <a:p>
            <a:endParaRPr lang="zh-CN" altLang="en-US"/>
          </a:p>
        </p:txBody>
      </p:sp>
      <p:sp>
        <p:nvSpPr>
          <p:cNvPr id="8" name="图片占位符 6"/>
          <p:cNvSpPr>
            <a:spLocks noGrp="1"/>
          </p:cNvSpPr>
          <p:nvPr>
            <p:ph type="pic" sz="quarter" idx="11"/>
          </p:nvPr>
        </p:nvSpPr>
        <p:spPr>
          <a:xfrm>
            <a:off x="0" y="2381249"/>
            <a:ext cx="4038600" cy="2486025"/>
          </a:xfrm>
          <a:effectLst>
            <a:outerShdw blurRad="63500" sx="102000" sy="102000" algn="ctr" rotWithShape="0">
              <a:prstClr val="black">
                <a:alpha val="40000"/>
              </a:prstClr>
            </a:outerShdw>
          </a:effectLst>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设计理念">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8267700" y="1552575"/>
            <a:ext cx="3924300" cy="4200526"/>
          </a:xfrm>
          <a:effectLst>
            <a:outerShdw blurRad="50800" dist="38100" dir="13500000" algn="br" rotWithShape="0">
              <a:prstClr val="black">
                <a:alpha val="40000"/>
              </a:prstClr>
            </a:outerShdw>
          </a:effectLst>
        </p:spPr>
        <p:txBody>
          <a:bodyPr/>
          <a:lstStyle/>
          <a:p>
            <a:endParaRPr lang="zh-CN" altLang="en-US"/>
          </a:p>
        </p:txBody>
      </p:sp>
      <p:sp>
        <p:nvSpPr>
          <p:cNvPr id="7" name="图片占位符 5"/>
          <p:cNvSpPr>
            <a:spLocks noGrp="1"/>
          </p:cNvSpPr>
          <p:nvPr>
            <p:ph type="pic" sz="quarter" idx="11"/>
          </p:nvPr>
        </p:nvSpPr>
        <p:spPr>
          <a:xfrm>
            <a:off x="6191250" y="3381376"/>
            <a:ext cx="2000251" cy="2371725"/>
          </a:xfrm>
          <a:effectLst>
            <a:outerShdw blurRad="63500" sx="102000" sy="102000" algn="ctr" rotWithShape="0">
              <a:prstClr val="black">
                <a:alpha val="40000"/>
              </a:prstClr>
            </a:outerShdw>
          </a:effectLst>
        </p:spPr>
        <p:txBody>
          <a:bodyPr/>
          <a:lstStyle/>
          <a:p>
            <a:endParaRPr lang="zh-CN" altLang="en-US"/>
          </a:p>
        </p:txBody>
      </p:sp>
      <p:sp>
        <p:nvSpPr>
          <p:cNvPr id="8" name="图片占位符 5"/>
          <p:cNvSpPr>
            <a:spLocks noGrp="1"/>
          </p:cNvSpPr>
          <p:nvPr>
            <p:ph type="pic" sz="quarter" idx="12"/>
          </p:nvPr>
        </p:nvSpPr>
        <p:spPr>
          <a:xfrm>
            <a:off x="4095749" y="3381376"/>
            <a:ext cx="2000251" cy="2371725"/>
          </a:xfrm>
          <a:effectLst>
            <a:outerShdw blurRad="63500" sx="102000" sy="102000" algn="ctr" rotWithShape="0">
              <a:prstClr val="black">
                <a:alpha val="40000"/>
              </a:prstClr>
            </a:outerShdw>
          </a:effectLst>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色彩提取">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7738135" y="914400"/>
            <a:ext cx="2049732" cy="2950234"/>
          </a:xfrm>
        </p:spPr>
        <p:txBody>
          <a:bodyPr/>
          <a:lstStyle/>
          <a:p>
            <a:endParaRPr lang="zh-CN" altLang="en-US"/>
          </a:p>
        </p:txBody>
      </p:sp>
      <p:sp>
        <p:nvSpPr>
          <p:cNvPr id="10" name="图片占位符 8"/>
          <p:cNvSpPr>
            <a:spLocks noGrp="1"/>
          </p:cNvSpPr>
          <p:nvPr>
            <p:ph type="pic" sz="quarter" idx="11"/>
          </p:nvPr>
        </p:nvSpPr>
        <p:spPr>
          <a:xfrm>
            <a:off x="5134155" y="1633626"/>
            <a:ext cx="2879784" cy="4025153"/>
          </a:xfrm>
        </p:spPr>
        <p:txBody>
          <a:bodyPr/>
          <a:lstStyle/>
          <a:p>
            <a:endParaRPr lang="zh-CN" altLang="en-US"/>
          </a:p>
        </p:txBody>
      </p:sp>
      <p:sp>
        <p:nvSpPr>
          <p:cNvPr id="11" name="图片占位符 8"/>
          <p:cNvSpPr>
            <a:spLocks noGrp="1"/>
          </p:cNvSpPr>
          <p:nvPr>
            <p:ph type="pic" sz="quarter" idx="12"/>
          </p:nvPr>
        </p:nvSpPr>
        <p:spPr>
          <a:xfrm>
            <a:off x="8128061" y="4023143"/>
            <a:ext cx="2571749" cy="1819275"/>
          </a:xfrm>
        </p:spPr>
        <p:txBody>
          <a:bodyPr/>
          <a:lstStyle/>
          <a:p>
            <a:endParaRPr lang="zh-CN" altLang="en-US"/>
          </a:p>
        </p:txBody>
      </p:sp>
      <p:sp>
        <p:nvSpPr>
          <p:cNvPr id="3" name="图片占位符 2"/>
          <p:cNvSpPr>
            <a:spLocks noGrp="1"/>
          </p:cNvSpPr>
          <p:nvPr>
            <p:ph type="pic" sz="quarter" idx="13"/>
          </p:nvPr>
        </p:nvSpPr>
        <p:spPr>
          <a:xfrm>
            <a:off x="7177357" y="4701426"/>
            <a:ext cx="1389063" cy="1389062"/>
          </a:xfrm>
          <a:prstGeom prst="flowChartConnector">
            <a:avLst/>
          </a:prstGeo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材质分析">
    <p:spTree>
      <p:nvGrpSpPr>
        <p:cNvPr id="1" name=""/>
        <p:cNvGrpSpPr/>
        <p:nvPr/>
      </p:nvGrpSpPr>
      <p:grpSpPr>
        <a:xfrm>
          <a:off x="0" y="0"/>
          <a:ext cx="0" cy="0"/>
          <a:chOff x="0" y="0"/>
          <a:chExt cx="0" cy="0"/>
        </a:xfrm>
      </p:grpSpPr>
      <p:sp>
        <p:nvSpPr>
          <p:cNvPr id="15" name="图片占位符 8"/>
          <p:cNvSpPr>
            <a:spLocks noGrp="1"/>
          </p:cNvSpPr>
          <p:nvPr>
            <p:ph type="pic" sz="quarter" idx="16"/>
          </p:nvPr>
        </p:nvSpPr>
        <p:spPr>
          <a:xfrm>
            <a:off x="1757361" y="1962148"/>
            <a:ext cx="1458517" cy="1175275"/>
          </a:xfrm>
          <a:effectLst>
            <a:outerShdw blurRad="50800" dist="38100" dir="8100000" algn="tr" rotWithShape="0">
              <a:prstClr val="black">
                <a:alpha val="40000"/>
              </a:prstClr>
            </a:outerShdw>
          </a:effectLst>
        </p:spPr>
        <p:txBody>
          <a:bodyPr/>
          <a:lstStyle/>
          <a:p>
            <a:endParaRPr lang="zh-CN" altLang="en-US"/>
          </a:p>
        </p:txBody>
      </p:sp>
      <p:sp>
        <p:nvSpPr>
          <p:cNvPr id="9" name="图片占位符 8"/>
          <p:cNvSpPr>
            <a:spLocks noGrp="1"/>
          </p:cNvSpPr>
          <p:nvPr>
            <p:ph type="pic" sz="quarter" idx="10"/>
          </p:nvPr>
        </p:nvSpPr>
        <p:spPr>
          <a:xfrm>
            <a:off x="3038475" y="1466850"/>
            <a:ext cx="2190750" cy="3771900"/>
          </a:xfrm>
          <a:effectLst>
            <a:outerShdw blurRad="50800" dist="38100" dir="2700000" algn="tl" rotWithShape="0">
              <a:prstClr val="black">
                <a:alpha val="40000"/>
              </a:prstClr>
            </a:outerShdw>
          </a:effectLst>
        </p:spPr>
        <p:txBody>
          <a:bodyPr/>
          <a:lstStyle/>
          <a:p>
            <a:endParaRPr lang="zh-CN" altLang="en-US"/>
          </a:p>
        </p:txBody>
      </p:sp>
      <p:sp>
        <p:nvSpPr>
          <p:cNvPr id="10" name="图片占位符 8"/>
          <p:cNvSpPr>
            <a:spLocks noGrp="1"/>
          </p:cNvSpPr>
          <p:nvPr>
            <p:ph type="pic" sz="quarter" idx="11"/>
          </p:nvPr>
        </p:nvSpPr>
        <p:spPr>
          <a:xfrm>
            <a:off x="5715000" y="2466975"/>
            <a:ext cx="2305050" cy="2771775"/>
          </a:xfrm>
          <a:effectLst>
            <a:outerShdw blurRad="50800" dist="38100" dir="2700000" algn="tl" rotWithShape="0">
              <a:prstClr val="black">
                <a:alpha val="40000"/>
              </a:prstClr>
            </a:outerShdw>
          </a:effectLst>
        </p:spPr>
        <p:txBody>
          <a:bodyPr/>
          <a:lstStyle/>
          <a:p>
            <a:endParaRPr lang="zh-CN" altLang="en-US"/>
          </a:p>
        </p:txBody>
      </p:sp>
      <p:sp>
        <p:nvSpPr>
          <p:cNvPr id="13" name="图片占位符 8"/>
          <p:cNvSpPr>
            <a:spLocks noGrp="1"/>
          </p:cNvSpPr>
          <p:nvPr>
            <p:ph type="pic" sz="quarter" idx="14"/>
          </p:nvPr>
        </p:nvSpPr>
        <p:spPr>
          <a:xfrm>
            <a:off x="7398542" y="3415777"/>
            <a:ext cx="1326358" cy="1670573"/>
          </a:xfrm>
          <a:effectLst>
            <a:outerShdw blurRad="50800" dist="38100" dir="2700000" algn="tl" rotWithShape="0">
              <a:prstClr val="black">
                <a:alpha val="40000"/>
              </a:prstClr>
            </a:outerShdw>
          </a:effectLst>
        </p:spPr>
        <p:txBody>
          <a:bodyPr/>
          <a:lstStyle/>
          <a:p>
            <a:endParaRPr lang="zh-CN" altLang="en-US"/>
          </a:p>
        </p:txBody>
      </p:sp>
      <p:sp>
        <p:nvSpPr>
          <p:cNvPr id="14" name="图片占位符 8"/>
          <p:cNvSpPr>
            <a:spLocks noGrp="1"/>
          </p:cNvSpPr>
          <p:nvPr>
            <p:ph type="pic" sz="quarter" idx="15"/>
          </p:nvPr>
        </p:nvSpPr>
        <p:spPr>
          <a:xfrm>
            <a:off x="838200" y="3720577"/>
            <a:ext cx="2377679" cy="1670573"/>
          </a:xfrm>
          <a:effectLst>
            <a:outerShdw blurRad="50800" dist="38100" dir="2700000" algn="tl" rotWithShape="0">
              <a:prstClr val="black">
                <a:alpha val="40000"/>
              </a:prstClr>
            </a:outerShdw>
          </a:effectLst>
        </p:spPr>
        <p:txBody>
          <a:bodyPr/>
          <a:lstStyle/>
          <a:p>
            <a:endParaRPr lang="zh-CN" altLang="en-US"/>
          </a:p>
        </p:txBody>
      </p:sp>
      <p:sp>
        <p:nvSpPr>
          <p:cNvPr id="11" name="图片占位符 8"/>
          <p:cNvSpPr>
            <a:spLocks noGrp="1"/>
          </p:cNvSpPr>
          <p:nvPr>
            <p:ph type="pic" sz="quarter" idx="12"/>
          </p:nvPr>
        </p:nvSpPr>
        <p:spPr>
          <a:xfrm>
            <a:off x="5138737" y="1771650"/>
            <a:ext cx="1152526" cy="1175275"/>
          </a:xfrm>
          <a:effectLst>
            <a:outerShdw blurRad="63500" sx="102000" sy="102000" algn="ctr" rotWithShape="0">
              <a:prstClr val="black">
                <a:alpha val="40000"/>
              </a:prstClr>
            </a:outerShdw>
          </a:effectLst>
        </p:spPr>
        <p:txBody>
          <a:bodyPr/>
          <a:lstStyle/>
          <a:p>
            <a:endParaRPr lang="zh-CN" altLang="en-US"/>
          </a:p>
        </p:txBody>
      </p:sp>
      <p:sp>
        <p:nvSpPr>
          <p:cNvPr id="12" name="图片占位符 8"/>
          <p:cNvSpPr>
            <a:spLocks noGrp="1"/>
          </p:cNvSpPr>
          <p:nvPr>
            <p:ph type="pic" sz="quarter" idx="13"/>
          </p:nvPr>
        </p:nvSpPr>
        <p:spPr>
          <a:xfrm>
            <a:off x="5103017" y="3251725"/>
            <a:ext cx="859633" cy="2139425"/>
          </a:xfrm>
          <a:effectLst>
            <a:outerShdw blurRad="63500" sx="102000" sy="102000" algn="ctr" rotWithShape="0">
              <a:prstClr val="black">
                <a:alpha val="40000"/>
              </a:prstClr>
            </a:outerShdw>
          </a:effectLst>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0" Type="http://schemas.openxmlformats.org/officeDocument/2006/relationships/theme" Target="../theme/theme1.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E66652-6D28-4F86-87D2-B2581CBC1889}"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036F79-F36F-4723-BE0E-08397072AF15}"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Lst>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4.png"/><Relationship Id="rId3" Type="http://schemas.microsoft.com/office/2007/relationships/hdphoto" Target="../media/image3.wdp"/><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image" Target="../media/image10.png"/><Relationship Id="rId5" Type="http://schemas.openxmlformats.org/officeDocument/2006/relationships/image" Target="../media/image19.jpeg"/><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11.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image" Target="../media/image21.jpeg"/><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2" Type="http://schemas.openxmlformats.org/officeDocument/2006/relationships/slideLayout" Target="../slideLayouts/slideLayout15.xml"/><Relationship Id="rId21" Type="http://schemas.openxmlformats.org/officeDocument/2006/relationships/image" Target="../media/image25.png"/><Relationship Id="rId20" Type="http://schemas.openxmlformats.org/officeDocument/2006/relationships/image" Target="../media/image10.png"/><Relationship Id="rId2" Type="http://schemas.openxmlformats.org/officeDocument/2006/relationships/tags" Target="../tags/tag43.xml"/><Relationship Id="rId19" Type="http://schemas.openxmlformats.org/officeDocument/2006/relationships/tags" Target="../tags/tag56.xml"/><Relationship Id="rId18" Type="http://schemas.openxmlformats.org/officeDocument/2006/relationships/tags" Target="../tags/tag55.xml"/><Relationship Id="rId17" Type="http://schemas.openxmlformats.org/officeDocument/2006/relationships/tags" Target="../tags/tag54.xml"/><Relationship Id="rId16" Type="http://schemas.openxmlformats.org/officeDocument/2006/relationships/image" Target="../media/image24.jpeg"/><Relationship Id="rId15" Type="http://schemas.openxmlformats.org/officeDocument/2006/relationships/tags" Target="../tags/tag53.xml"/><Relationship Id="rId14" Type="http://schemas.openxmlformats.org/officeDocument/2006/relationships/tags" Target="../tags/tag52.xml"/><Relationship Id="rId13" Type="http://schemas.openxmlformats.org/officeDocument/2006/relationships/image" Target="../media/image23.png"/><Relationship Id="rId12" Type="http://schemas.openxmlformats.org/officeDocument/2006/relationships/tags" Target="../tags/tag51.xml"/><Relationship Id="rId11" Type="http://schemas.openxmlformats.org/officeDocument/2006/relationships/image" Target="../media/image22.png"/><Relationship Id="rId10" Type="http://schemas.openxmlformats.org/officeDocument/2006/relationships/tags" Target="../tags/tag50.xml"/><Relationship Id="rId1" Type="http://schemas.openxmlformats.org/officeDocument/2006/relationships/image" Target="../media/image20.png"/></Relationships>
</file>

<file path=ppt/slides/_rels/slide12.xml.rels><?xml version="1.0" encoding="UTF-8" standalone="yes"?>
<Relationships xmlns="http://schemas.openxmlformats.org/package/2006/relationships"><Relationship Id="rId9" Type="http://schemas.openxmlformats.org/officeDocument/2006/relationships/tags" Target="../tags/tag64.xml"/><Relationship Id="rId8" Type="http://schemas.openxmlformats.org/officeDocument/2006/relationships/tags" Target="../tags/tag63.xml"/><Relationship Id="rId7" Type="http://schemas.openxmlformats.org/officeDocument/2006/relationships/tags" Target="../tags/tag62.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8" Type="http://schemas.openxmlformats.org/officeDocument/2006/relationships/slideLayout" Target="../slideLayouts/slideLayout15.xml"/><Relationship Id="rId27" Type="http://schemas.openxmlformats.org/officeDocument/2006/relationships/image" Target="../media/image25.png"/><Relationship Id="rId26" Type="http://schemas.openxmlformats.org/officeDocument/2006/relationships/image" Target="../media/image10.png"/><Relationship Id="rId25" Type="http://schemas.openxmlformats.org/officeDocument/2006/relationships/image" Target="../media/image27.jpeg"/><Relationship Id="rId24" Type="http://schemas.openxmlformats.org/officeDocument/2006/relationships/tags" Target="../tags/tag78.xml"/><Relationship Id="rId23" Type="http://schemas.openxmlformats.org/officeDocument/2006/relationships/tags" Target="../tags/tag77.xml"/><Relationship Id="rId22" Type="http://schemas.openxmlformats.org/officeDocument/2006/relationships/tags" Target="../tags/tag76.xml"/><Relationship Id="rId21" Type="http://schemas.openxmlformats.org/officeDocument/2006/relationships/tags" Target="../tags/tag75.xml"/><Relationship Id="rId20" Type="http://schemas.openxmlformats.org/officeDocument/2006/relationships/tags" Target="../tags/tag74.xml"/><Relationship Id="rId2" Type="http://schemas.openxmlformats.org/officeDocument/2006/relationships/tags" Target="../tags/tag57.xml"/><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tags" Target="../tags/tag71.xml"/><Relationship Id="rId16" Type="http://schemas.openxmlformats.org/officeDocument/2006/relationships/tags" Target="../tags/tag70.xml"/><Relationship Id="rId15" Type="http://schemas.openxmlformats.org/officeDocument/2006/relationships/image" Target="../media/image26.jpeg"/><Relationship Id="rId14" Type="http://schemas.openxmlformats.org/officeDocument/2006/relationships/tags" Target="../tags/tag69.xml"/><Relationship Id="rId13" Type="http://schemas.openxmlformats.org/officeDocument/2006/relationships/tags" Target="../tags/tag68.xml"/><Relationship Id="rId12" Type="http://schemas.openxmlformats.org/officeDocument/2006/relationships/tags" Target="../tags/tag67.xml"/><Relationship Id="rId11" Type="http://schemas.openxmlformats.org/officeDocument/2006/relationships/tags" Target="../tags/tag66.xml"/><Relationship Id="rId10" Type="http://schemas.openxmlformats.org/officeDocument/2006/relationships/tags" Target="../tags/tag65.xml"/><Relationship Id="rId1" Type="http://schemas.openxmlformats.org/officeDocument/2006/relationships/image" Target="../media/image20.png"/></Relationships>
</file>

<file path=ppt/slides/_rels/slide13.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31.jpeg"/><Relationship Id="rId7" Type="http://schemas.openxmlformats.org/officeDocument/2006/relationships/image" Target="../media/image30.jpeg"/><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1" Type="http://schemas.openxmlformats.org/officeDocument/2006/relationships/slideLayout" Target="../slideLayouts/slideLayout15.xml"/><Relationship Id="rId10" Type="http://schemas.openxmlformats.org/officeDocument/2006/relationships/image" Target="../media/image25.png"/><Relationship Id="rId1"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5" Type="http://schemas.openxmlformats.org/officeDocument/2006/relationships/slideLayout" Target="../slideLayouts/slideLayout5.xml"/><Relationship Id="rId14" Type="http://schemas.openxmlformats.org/officeDocument/2006/relationships/image" Target="../media/image10.png"/><Relationship Id="rId13" Type="http://schemas.openxmlformats.org/officeDocument/2006/relationships/tags" Target="../tags/tag93.xml"/><Relationship Id="rId12" Type="http://schemas.openxmlformats.org/officeDocument/2006/relationships/image" Target="../media/image32.jpeg"/><Relationship Id="rId11" Type="http://schemas.openxmlformats.org/officeDocument/2006/relationships/tags" Target="../tags/tag92.xml"/><Relationship Id="rId10" Type="http://schemas.openxmlformats.org/officeDocument/2006/relationships/tags" Target="../tags/tag91.xml"/><Relationship Id="rId1" Type="http://schemas.openxmlformats.org/officeDocument/2006/relationships/tags" Target="../tags/tag82.xml"/></Relationships>
</file>

<file path=ppt/slides/_rels/slide16.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tags" Target="../tags/tag95.xml"/><Relationship Id="rId22" Type="http://schemas.openxmlformats.org/officeDocument/2006/relationships/slideLayout" Target="../slideLayouts/slideLayout5.xml"/><Relationship Id="rId21" Type="http://schemas.openxmlformats.org/officeDocument/2006/relationships/tags" Target="../tags/tag113.xml"/><Relationship Id="rId20" Type="http://schemas.openxmlformats.org/officeDocument/2006/relationships/tags" Target="../tags/tag112.xml"/><Relationship Id="rId2" Type="http://schemas.openxmlformats.org/officeDocument/2006/relationships/tags" Target="../tags/tag94.xml"/><Relationship Id="rId19" Type="http://schemas.openxmlformats.org/officeDocument/2006/relationships/tags" Target="../tags/tag111.xml"/><Relationship Id="rId18" Type="http://schemas.openxmlformats.org/officeDocument/2006/relationships/tags" Target="../tags/tag110.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image" Target="../media/image10.png"/></Relationships>
</file>

<file path=ppt/slides/_rels/slide17.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image" Target="../media/image36.jpeg"/><Relationship Id="rId7" Type="http://schemas.openxmlformats.org/officeDocument/2006/relationships/tags" Target="../tags/tag117.xml"/><Relationship Id="rId6" Type="http://schemas.openxmlformats.org/officeDocument/2006/relationships/image" Target="../media/image35.jpeg"/><Relationship Id="rId5" Type="http://schemas.openxmlformats.org/officeDocument/2006/relationships/tags" Target="../tags/tag116.xml"/><Relationship Id="rId4" Type="http://schemas.openxmlformats.org/officeDocument/2006/relationships/image" Target="../media/image34.jpeg"/><Relationship Id="rId3" Type="http://schemas.openxmlformats.org/officeDocument/2006/relationships/tags" Target="../tags/tag115.xml"/><Relationship Id="rId2" Type="http://schemas.openxmlformats.org/officeDocument/2006/relationships/image" Target="../media/image33.jpeg"/><Relationship Id="rId12" Type="http://schemas.openxmlformats.org/officeDocument/2006/relationships/slideLayout" Target="../slideLayouts/slideLayout5.xml"/><Relationship Id="rId11" Type="http://schemas.openxmlformats.org/officeDocument/2006/relationships/image" Target="../media/image10.png"/><Relationship Id="rId10" Type="http://schemas.openxmlformats.org/officeDocument/2006/relationships/image" Target="../media/image37.jpeg"/><Relationship Id="rId1" Type="http://schemas.openxmlformats.org/officeDocument/2006/relationships/tags" Target="../tags/tag114.xml"/></Relationships>
</file>

<file path=ppt/slides/_rels/slide18.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40.png"/><Relationship Id="rId7" Type="http://schemas.openxmlformats.org/officeDocument/2006/relationships/tags" Target="../tags/tag123.xml"/><Relationship Id="rId6" Type="http://schemas.openxmlformats.org/officeDocument/2006/relationships/image" Target="../media/image39.png"/><Relationship Id="rId5" Type="http://schemas.openxmlformats.org/officeDocument/2006/relationships/tags" Target="../tags/tag122.xml"/><Relationship Id="rId4" Type="http://schemas.openxmlformats.org/officeDocument/2006/relationships/tags" Target="../tags/tag121.xml"/><Relationship Id="rId3" Type="http://schemas.openxmlformats.org/officeDocument/2006/relationships/image" Target="../media/image38.png"/><Relationship Id="rId2" Type="http://schemas.openxmlformats.org/officeDocument/2006/relationships/tags" Target="../tags/tag120.xml"/><Relationship Id="rId11" Type="http://schemas.openxmlformats.org/officeDocument/2006/relationships/slideLayout" Target="../slideLayouts/slideLayout5.xml"/><Relationship Id="rId10" Type="http://schemas.openxmlformats.org/officeDocument/2006/relationships/tags" Target="../tags/tag124.xml"/><Relationship Id="rId1" Type="http://schemas.openxmlformats.org/officeDocument/2006/relationships/tags" Target="../tags/tag119.xml"/></Relationships>
</file>

<file path=ppt/slides/_rels/slide19.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image" Target="../media/image42.png"/><Relationship Id="rId3" Type="http://schemas.openxmlformats.org/officeDocument/2006/relationships/tags" Target="../tags/tag126.xml"/><Relationship Id="rId24" Type="http://schemas.openxmlformats.org/officeDocument/2006/relationships/slideLayout" Target="../slideLayouts/slideLayout5.xml"/><Relationship Id="rId23" Type="http://schemas.openxmlformats.org/officeDocument/2006/relationships/image" Target="../media/image10.png"/><Relationship Id="rId22" Type="http://schemas.openxmlformats.org/officeDocument/2006/relationships/tags" Target="../tags/tag140.xml"/><Relationship Id="rId21" Type="http://schemas.openxmlformats.org/officeDocument/2006/relationships/image" Target="../media/image46.svg"/><Relationship Id="rId20" Type="http://schemas.openxmlformats.org/officeDocument/2006/relationships/image" Target="../media/image45.png"/><Relationship Id="rId2" Type="http://schemas.openxmlformats.org/officeDocument/2006/relationships/image" Target="../media/image41.png"/><Relationship Id="rId19" Type="http://schemas.openxmlformats.org/officeDocument/2006/relationships/tags" Target="../tags/tag139.xml"/><Relationship Id="rId18" Type="http://schemas.openxmlformats.org/officeDocument/2006/relationships/tags" Target="../tags/tag138.xml"/><Relationship Id="rId17" Type="http://schemas.openxmlformats.org/officeDocument/2006/relationships/tags" Target="../tags/tag137.xml"/><Relationship Id="rId16" Type="http://schemas.openxmlformats.org/officeDocument/2006/relationships/tags" Target="../tags/tag136.xml"/><Relationship Id="rId15" Type="http://schemas.openxmlformats.org/officeDocument/2006/relationships/tags" Target="../tags/tag135.xml"/><Relationship Id="rId14" Type="http://schemas.openxmlformats.org/officeDocument/2006/relationships/image" Target="../media/image44.svg"/><Relationship Id="rId13" Type="http://schemas.openxmlformats.org/officeDocument/2006/relationships/image" Target="../media/image43.png"/><Relationship Id="rId12" Type="http://schemas.openxmlformats.org/officeDocument/2006/relationships/tags" Target="../tags/tag134.xml"/><Relationship Id="rId11" Type="http://schemas.openxmlformats.org/officeDocument/2006/relationships/tags" Target="../tags/tag133.xml"/><Relationship Id="rId10" Type="http://schemas.openxmlformats.org/officeDocument/2006/relationships/tags" Target="../tags/tag132.xml"/><Relationship Id="rId1" Type="http://schemas.openxmlformats.org/officeDocument/2006/relationships/tags" Target="../tags/tag12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6.jpe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5.xml"/><Relationship Id="rId4" Type="http://schemas.openxmlformats.org/officeDocument/2006/relationships/image" Target="../media/image25.png"/><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7.png"/></Relationships>
</file>

<file path=ppt/slides/_rels/slide22.xml.rels><?xml version="1.0" encoding="UTF-8" standalone="yes"?>
<Relationships xmlns="http://schemas.openxmlformats.org/package/2006/relationships"><Relationship Id="rId9" Type="http://schemas.openxmlformats.org/officeDocument/2006/relationships/tags" Target="../tags/tag145.xml"/><Relationship Id="rId8" Type="http://schemas.openxmlformats.org/officeDocument/2006/relationships/image" Target="../media/image50.svg"/><Relationship Id="rId7" Type="http://schemas.openxmlformats.org/officeDocument/2006/relationships/image" Target="../media/image49.png"/><Relationship Id="rId6" Type="http://schemas.openxmlformats.org/officeDocument/2006/relationships/tags" Target="../tags/tag144.xml"/><Relationship Id="rId5" Type="http://schemas.openxmlformats.org/officeDocument/2006/relationships/image" Target="../media/image48.svg"/><Relationship Id="rId4" Type="http://schemas.openxmlformats.org/officeDocument/2006/relationships/image" Target="../media/image47.png"/><Relationship Id="rId3" Type="http://schemas.openxmlformats.org/officeDocument/2006/relationships/tags" Target="../tags/tag143.xml"/><Relationship Id="rId2" Type="http://schemas.openxmlformats.org/officeDocument/2006/relationships/image" Target="../media/image5.png"/><Relationship Id="rId12" Type="http://schemas.openxmlformats.org/officeDocument/2006/relationships/slideLayout" Target="../slideLayouts/slideLayout25.xml"/><Relationship Id="rId11" Type="http://schemas.openxmlformats.org/officeDocument/2006/relationships/image" Target="../media/image52.svg"/><Relationship Id="rId10" Type="http://schemas.openxmlformats.org/officeDocument/2006/relationships/image" Target="../media/image51.png"/><Relationship Id="rId1" Type="http://schemas.openxmlformats.org/officeDocument/2006/relationships/image" Target="../media/image25.png"/></Relationships>
</file>

<file path=ppt/slides/_rels/slide23.xml.rels><?xml version="1.0" encoding="UTF-8" standalone="yes"?>
<Relationships xmlns="http://schemas.openxmlformats.org/package/2006/relationships"><Relationship Id="rId9" Type="http://schemas.openxmlformats.org/officeDocument/2006/relationships/tags" Target="../tags/tag154.xml"/><Relationship Id="rId8" Type="http://schemas.openxmlformats.org/officeDocument/2006/relationships/tags" Target="../tags/tag153.xml"/><Relationship Id="rId7" Type="http://schemas.openxmlformats.org/officeDocument/2006/relationships/tags" Target="../tags/tag152.xml"/><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31" Type="http://schemas.openxmlformats.org/officeDocument/2006/relationships/slideLayout" Target="../slideLayouts/slideLayout8.xml"/><Relationship Id="rId30" Type="http://schemas.openxmlformats.org/officeDocument/2006/relationships/image" Target="../media/image25.png"/><Relationship Id="rId3" Type="http://schemas.openxmlformats.org/officeDocument/2006/relationships/tags" Target="../tags/tag148.xml"/><Relationship Id="rId29" Type="http://schemas.openxmlformats.org/officeDocument/2006/relationships/tags" Target="../tags/tag164.xml"/><Relationship Id="rId28" Type="http://schemas.openxmlformats.org/officeDocument/2006/relationships/tags" Target="../tags/tag163.xml"/><Relationship Id="rId27" Type="http://schemas.openxmlformats.org/officeDocument/2006/relationships/tags" Target="../tags/tag162.xml"/><Relationship Id="rId26" Type="http://schemas.openxmlformats.org/officeDocument/2006/relationships/tags" Target="../tags/tag161.xml"/><Relationship Id="rId25" Type="http://schemas.openxmlformats.org/officeDocument/2006/relationships/tags" Target="../tags/tag160.xml"/><Relationship Id="rId24" Type="http://schemas.openxmlformats.org/officeDocument/2006/relationships/image" Target="../media/image62.svg"/><Relationship Id="rId23" Type="http://schemas.openxmlformats.org/officeDocument/2006/relationships/image" Target="../media/image61.png"/><Relationship Id="rId22" Type="http://schemas.openxmlformats.org/officeDocument/2006/relationships/tags" Target="../tags/tag159.xml"/><Relationship Id="rId21" Type="http://schemas.openxmlformats.org/officeDocument/2006/relationships/image" Target="../media/image60.svg"/><Relationship Id="rId20" Type="http://schemas.openxmlformats.org/officeDocument/2006/relationships/image" Target="../media/image59.png"/><Relationship Id="rId2" Type="http://schemas.openxmlformats.org/officeDocument/2006/relationships/tags" Target="../tags/tag147.xml"/><Relationship Id="rId19" Type="http://schemas.openxmlformats.org/officeDocument/2006/relationships/tags" Target="../tags/tag158.xml"/><Relationship Id="rId18" Type="http://schemas.openxmlformats.org/officeDocument/2006/relationships/image" Target="../media/image58.svg"/><Relationship Id="rId17" Type="http://schemas.openxmlformats.org/officeDocument/2006/relationships/image" Target="../media/image57.png"/><Relationship Id="rId16" Type="http://schemas.openxmlformats.org/officeDocument/2006/relationships/tags" Target="../tags/tag157.xml"/><Relationship Id="rId15" Type="http://schemas.openxmlformats.org/officeDocument/2006/relationships/image" Target="../media/image56.svg"/><Relationship Id="rId14" Type="http://schemas.openxmlformats.org/officeDocument/2006/relationships/image" Target="../media/image55.png"/><Relationship Id="rId13" Type="http://schemas.openxmlformats.org/officeDocument/2006/relationships/tags" Target="../tags/tag156.xml"/><Relationship Id="rId12" Type="http://schemas.openxmlformats.org/officeDocument/2006/relationships/tags" Target="../tags/tag155.xml"/><Relationship Id="rId11" Type="http://schemas.openxmlformats.org/officeDocument/2006/relationships/image" Target="../media/image54.svg"/><Relationship Id="rId10" Type="http://schemas.openxmlformats.org/officeDocument/2006/relationships/image" Target="../media/image53.png"/><Relationship Id="rId1" Type="http://schemas.openxmlformats.org/officeDocument/2006/relationships/tags" Target="../tags/tag146.xml"/></Relationships>
</file>

<file path=ppt/slides/_rels/slide24.xml.rels><?xml version="1.0" encoding="UTF-8" standalone="yes"?>
<Relationships xmlns="http://schemas.openxmlformats.org/package/2006/relationships"><Relationship Id="rId9" Type="http://schemas.openxmlformats.org/officeDocument/2006/relationships/tags" Target="../tags/tag172.xml"/><Relationship Id="rId8" Type="http://schemas.openxmlformats.org/officeDocument/2006/relationships/tags" Target="../tags/tag171.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tags" Target="../tags/tag166.xml"/><Relationship Id="rId20" Type="http://schemas.openxmlformats.org/officeDocument/2006/relationships/slideLayout" Target="../slideLayouts/slideLayout8.xml"/><Relationship Id="rId2" Type="http://schemas.openxmlformats.org/officeDocument/2006/relationships/tags" Target="../tags/tag165.xml"/><Relationship Id="rId19" Type="http://schemas.openxmlformats.org/officeDocument/2006/relationships/image" Target="../media/image69.jpeg"/><Relationship Id="rId18" Type="http://schemas.openxmlformats.org/officeDocument/2006/relationships/tags" Target="../tags/tag175.xml"/><Relationship Id="rId17" Type="http://schemas.openxmlformats.org/officeDocument/2006/relationships/image" Target="../media/image68.svg"/><Relationship Id="rId16" Type="http://schemas.openxmlformats.org/officeDocument/2006/relationships/image" Target="../media/image67.png"/><Relationship Id="rId15" Type="http://schemas.openxmlformats.org/officeDocument/2006/relationships/tags" Target="../tags/tag174.xml"/><Relationship Id="rId14" Type="http://schemas.openxmlformats.org/officeDocument/2006/relationships/image" Target="../media/image66.svg"/><Relationship Id="rId13" Type="http://schemas.openxmlformats.org/officeDocument/2006/relationships/image" Target="../media/image65.png"/><Relationship Id="rId12" Type="http://schemas.openxmlformats.org/officeDocument/2006/relationships/tags" Target="../tags/tag173.xml"/><Relationship Id="rId11" Type="http://schemas.openxmlformats.org/officeDocument/2006/relationships/image" Target="../media/image64.svg"/><Relationship Id="rId10" Type="http://schemas.openxmlformats.org/officeDocument/2006/relationships/image" Target="../media/image63.png"/><Relationship Id="rId1" Type="http://schemas.openxmlformats.org/officeDocument/2006/relationships/image" Target="../media/image25.png"/></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8.xml"/><Relationship Id="rId7" Type="http://schemas.openxmlformats.org/officeDocument/2006/relationships/image" Target="../media/image71.jpeg"/><Relationship Id="rId6" Type="http://schemas.openxmlformats.org/officeDocument/2006/relationships/tags" Target="../tags/tag179.xml"/><Relationship Id="rId5" Type="http://schemas.openxmlformats.org/officeDocument/2006/relationships/image" Target="../media/image70.png"/><Relationship Id="rId4" Type="http://schemas.openxmlformats.org/officeDocument/2006/relationships/tags" Target="../tags/tag178.xml"/><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25.png"/><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image" Target="../media/image72.jpe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image" Target="../media/image8.png"/><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2" Type="http://schemas.openxmlformats.org/officeDocument/2006/relationships/slideLayout" Target="../slideLayouts/slideLayout6.xml"/><Relationship Id="rId11" Type="http://schemas.openxmlformats.org/officeDocument/2006/relationships/image" Target="../media/image10.png"/><Relationship Id="rId10" Type="http://schemas.openxmlformats.org/officeDocument/2006/relationships/image" Target="../media/image9.jpeg"/><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image" Target="../media/image11.jpeg"/><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3" Type="http://schemas.openxmlformats.org/officeDocument/2006/relationships/slideLayout" Target="../slideLayouts/slideLayout8.xml"/><Relationship Id="rId12" Type="http://schemas.openxmlformats.org/officeDocument/2006/relationships/image" Target="../media/image10.png"/><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9" Type="http://schemas.openxmlformats.org/officeDocument/2006/relationships/slideLayout" Target="../slideLayouts/slideLayout6.xml"/><Relationship Id="rId18" Type="http://schemas.openxmlformats.org/officeDocument/2006/relationships/image" Target="../media/image17.svg"/><Relationship Id="rId17" Type="http://schemas.openxmlformats.org/officeDocument/2006/relationships/image" Target="../media/image16.png"/><Relationship Id="rId16" Type="http://schemas.openxmlformats.org/officeDocument/2006/relationships/tags" Target="../tags/tag32.xml"/><Relationship Id="rId15" Type="http://schemas.openxmlformats.org/officeDocument/2006/relationships/image" Target="../media/image15.svg"/><Relationship Id="rId14" Type="http://schemas.openxmlformats.org/officeDocument/2006/relationships/image" Target="../media/image14.png"/><Relationship Id="rId13" Type="http://schemas.openxmlformats.org/officeDocument/2006/relationships/tags" Target="../tags/tag31.xml"/><Relationship Id="rId12" Type="http://schemas.openxmlformats.org/officeDocument/2006/relationships/image" Target="../media/image13.svg"/><Relationship Id="rId11" Type="http://schemas.openxmlformats.org/officeDocument/2006/relationships/image" Target="../media/image12.png"/><Relationship Id="rId10" Type="http://schemas.openxmlformats.org/officeDocument/2006/relationships/tags" Target="../tags/tag30.xml"/><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5.xml"/><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image" Target="../media/image18.png"/><Relationship Id="rId2" Type="http://schemas.openxmlformats.org/officeDocument/2006/relationships/tags" Target="../tags/tag34.xml"/><Relationship Id="rId1" Type="http://schemas.openxmlformats.org/officeDocument/2006/relationships/tags" Target="../tags/tag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矩形 43"/>
          <p:cNvSpPr/>
          <p:nvPr/>
        </p:nvSpPr>
        <p:spPr>
          <a:xfrm>
            <a:off x="0" y="0"/>
            <a:ext cx="12192000" cy="6858000"/>
          </a:xfrm>
          <a:prstGeom prst="rect">
            <a:avLst/>
          </a:prstGeom>
          <a:solidFill>
            <a:srgbClr val="D6CFC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4" name="图片 83" descr="Shadow 16"/>
          <p:cNvPicPr>
            <a:picLocks noGrp="1" noChangeAspect="1"/>
          </p:cNvPicPr>
          <p:nvPr isPhoto="1"/>
        </p:nvPicPr>
        <p:blipFill>
          <a:blip r:embed="rId1">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463" y="-167"/>
            <a:ext cx="7745066" cy="6857997"/>
          </a:xfrm>
          <a:prstGeom prst="rect">
            <a:avLst/>
          </a:prstGeom>
        </p:spPr>
      </p:pic>
      <p:sp>
        <p:nvSpPr>
          <p:cNvPr id="85" name="文本框 84"/>
          <p:cNvSpPr txBox="1"/>
          <p:nvPr/>
        </p:nvSpPr>
        <p:spPr>
          <a:xfrm>
            <a:off x="7047326" y="-11416"/>
            <a:ext cx="923330" cy="6860140"/>
          </a:xfrm>
          <a:prstGeom prst="rect">
            <a:avLst/>
          </a:prstGeom>
          <a:noFill/>
          <a:effectLst/>
        </p:spPr>
        <p:txBody>
          <a:bodyPr vert="eaVert" wrap="square" rtlCol="0">
            <a:spAutoFit/>
          </a:bodyPr>
          <a:lstStyle/>
          <a:p>
            <a:pPr algn="dist"/>
            <a:r>
              <a:rPr lang="en-US" altLang="zh-CN" sz="4800">
                <a:ln>
                  <a:solidFill>
                    <a:schemeClr val="bg1">
                      <a:alpha val="27000"/>
                    </a:schemeClr>
                  </a:solidFill>
                </a:ln>
                <a:noFill/>
                <a:latin typeface="Modern No. 20" panose="02070704070505020303" pitchFamily="18" charset="0"/>
              </a:rPr>
              <a:t>THE ZEO OF THE LOG</a:t>
            </a:r>
            <a:endParaRPr lang="zh-CN" altLang="en-US" sz="4800">
              <a:ln>
                <a:solidFill>
                  <a:schemeClr val="bg1">
                    <a:alpha val="27000"/>
                  </a:schemeClr>
                </a:solidFill>
              </a:ln>
              <a:noFill/>
              <a:latin typeface="Modern No. 20" panose="02070704070505020303" pitchFamily="18" charset="0"/>
            </a:endParaRPr>
          </a:p>
        </p:txBody>
      </p:sp>
      <p:sp>
        <p:nvSpPr>
          <p:cNvPr id="49" name="文本框 48"/>
          <p:cNvSpPr txBox="1"/>
          <p:nvPr/>
        </p:nvSpPr>
        <p:spPr>
          <a:xfrm>
            <a:off x="404495" y="1224915"/>
            <a:ext cx="6793865" cy="460375"/>
          </a:xfrm>
          <a:prstGeom prst="rect">
            <a:avLst/>
          </a:prstGeom>
          <a:noFill/>
        </p:spPr>
        <p:txBody>
          <a:bodyPr wrap="square" rtlCol="0">
            <a:spAutoFit/>
          </a:bodyPr>
          <a:lstStyle/>
          <a:p>
            <a:pPr algn="dist"/>
            <a:r>
              <a:rPr lang="en-US" altLang="zh-CN" sz="2400">
                <a:solidFill>
                  <a:srgbClr val="947F6A"/>
                </a:solidFill>
                <a:latin typeface="汉仪颜楷简" panose="00020600040101010101" charset="-122"/>
                <a:ea typeface="汉仪颜楷简" panose="00020600040101010101" charset="-122"/>
                <a:cs typeface="汉仪颜楷简" panose="00020600040101010101" charset="-122"/>
              </a:rPr>
              <a:t>2025-2026</a:t>
            </a:r>
            <a:r>
              <a:rPr lang="zh-CN" altLang="en-US" sz="2400">
                <a:solidFill>
                  <a:srgbClr val="947F6A"/>
                </a:solidFill>
                <a:latin typeface="汉仪颜楷简" panose="00020600040101010101" charset="-122"/>
                <a:ea typeface="汉仪颜楷简" panose="00020600040101010101" charset="-122"/>
                <a:cs typeface="汉仪颜楷简" panose="00020600040101010101" charset="-122"/>
              </a:rPr>
              <a:t>学年第二学期年级组工作总结</a:t>
            </a:r>
            <a:endParaRPr lang="zh-CN" altLang="en-US" sz="2400">
              <a:solidFill>
                <a:srgbClr val="947F6A"/>
              </a:solidFill>
              <a:latin typeface="汉仪颜楷简" panose="00020600040101010101" charset="-122"/>
              <a:ea typeface="汉仪颜楷简" panose="00020600040101010101" charset="-122"/>
              <a:cs typeface="汉仪颜楷简" panose="00020600040101010101" charset="-122"/>
            </a:endParaRPr>
          </a:p>
        </p:txBody>
      </p:sp>
      <p:sp>
        <p:nvSpPr>
          <p:cNvPr id="75" name="文本框 74"/>
          <p:cNvSpPr txBox="1"/>
          <p:nvPr/>
        </p:nvSpPr>
        <p:spPr>
          <a:xfrm>
            <a:off x="1006475" y="4785360"/>
            <a:ext cx="6579235" cy="460375"/>
          </a:xfrm>
          <a:prstGeom prst="rect">
            <a:avLst/>
          </a:prstGeom>
          <a:noFill/>
        </p:spPr>
        <p:txBody>
          <a:bodyPr wrap="square" rtlCol="0">
            <a:spAutoFit/>
          </a:bodyPr>
          <a:lstStyle/>
          <a:p>
            <a:pPr algn="l"/>
            <a:r>
              <a:rPr lang="zh-CN" altLang="en-US" sz="2400">
                <a:solidFill>
                  <a:srgbClr val="947F6A"/>
                </a:solidFill>
                <a:latin typeface="汉仪颜楷简" panose="00020600040101010101" charset="-122"/>
                <a:ea typeface="汉仪颜楷简" panose="00020600040101010101" charset="-122"/>
                <a:cs typeface="汉仪颜楷简" panose="00020600040101010101" charset="-122"/>
              </a:rPr>
              <a:t>教师：</a:t>
            </a:r>
            <a:r>
              <a:rPr lang="en-US" altLang="zh-CN" sz="2400">
                <a:solidFill>
                  <a:srgbClr val="947F6A"/>
                </a:solidFill>
                <a:latin typeface="汉仪颜楷简" panose="00020600040101010101" charset="-122"/>
                <a:ea typeface="汉仪颜楷简" panose="00020600040101010101" charset="-122"/>
                <a:cs typeface="汉仪颜楷简" panose="00020600040101010101" charset="-122"/>
              </a:rPr>
              <a:t>X</a:t>
            </a:r>
            <a:r>
              <a:rPr lang="zh-CN" altLang="en-US" sz="2400">
                <a:solidFill>
                  <a:srgbClr val="947F6A"/>
                </a:solidFill>
                <a:latin typeface="汉仪颜楷简" panose="00020600040101010101" charset="-122"/>
                <a:ea typeface="汉仪颜楷简" panose="00020600040101010101" charset="-122"/>
                <a:cs typeface="汉仪颜楷简" panose="00020600040101010101" charset="-122"/>
              </a:rPr>
              <a:t>老师</a:t>
            </a:r>
            <a:r>
              <a:rPr lang="en-US" altLang="zh-CN" sz="2400">
                <a:solidFill>
                  <a:srgbClr val="947F6A"/>
                </a:solidFill>
                <a:latin typeface="汉仪颜楷简" panose="00020600040101010101" charset="-122"/>
                <a:ea typeface="汉仪颜楷简" panose="00020600040101010101" charset="-122"/>
                <a:cs typeface="汉仪颜楷简" panose="00020600040101010101" charset="-122"/>
              </a:rPr>
              <a:t>         </a:t>
            </a:r>
            <a:r>
              <a:rPr lang="zh-CN" altLang="en-US" sz="2400">
                <a:solidFill>
                  <a:srgbClr val="947F6A"/>
                </a:solidFill>
                <a:latin typeface="汉仪颜楷简" panose="00020600040101010101" charset="-122"/>
                <a:ea typeface="汉仪颜楷简" panose="00020600040101010101" charset="-122"/>
                <a:cs typeface="汉仪颜楷简" panose="00020600040101010101" charset="-122"/>
              </a:rPr>
              <a:t>时间：</a:t>
            </a:r>
            <a:r>
              <a:rPr lang="en-US" altLang="zh-CN" sz="2400">
                <a:solidFill>
                  <a:srgbClr val="947F6A"/>
                </a:solidFill>
                <a:latin typeface="汉仪颜楷简" panose="00020600040101010101" charset="-122"/>
                <a:ea typeface="汉仪颜楷简" panose="00020600040101010101" charset="-122"/>
                <a:cs typeface="汉仪颜楷简" panose="00020600040101010101" charset="-122"/>
              </a:rPr>
              <a:t>2026.6.19</a:t>
            </a:r>
            <a:endParaRPr lang="en-US" altLang="zh-CN" sz="2400">
              <a:solidFill>
                <a:srgbClr val="947F6A"/>
              </a:solidFill>
              <a:latin typeface="汉仪颜楷简" panose="00020600040101010101" charset="-122"/>
              <a:ea typeface="汉仪颜楷简" panose="00020600040101010101" charset="-122"/>
              <a:cs typeface="汉仪颜楷简" panose="00020600040101010101" charset="-122"/>
            </a:endParaRPr>
          </a:p>
        </p:txBody>
      </p:sp>
      <p:sp>
        <p:nvSpPr>
          <p:cNvPr id="86" name="文本框 85"/>
          <p:cNvSpPr txBox="1"/>
          <p:nvPr/>
        </p:nvSpPr>
        <p:spPr>
          <a:xfrm>
            <a:off x="712470" y="2164080"/>
            <a:ext cx="6308090" cy="2122805"/>
          </a:xfrm>
          <a:prstGeom prst="rect">
            <a:avLst/>
          </a:prstGeom>
          <a:noFill/>
        </p:spPr>
        <p:txBody>
          <a:bodyPr wrap="square" rtlCol="0">
            <a:spAutoFit/>
          </a:bodyPr>
          <a:lstStyle/>
          <a:p>
            <a:pPr algn="ctr"/>
            <a:r>
              <a:rPr lang="zh-CN" altLang="en-US" sz="6600">
                <a:solidFill>
                  <a:srgbClr val="947F6A"/>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凝心聚力笃行远</a:t>
            </a:r>
            <a:endParaRPr lang="zh-CN" altLang="en-US" sz="6600">
              <a:solidFill>
                <a:srgbClr val="947F6A"/>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a:p>
            <a:pPr algn="ctr"/>
            <a:r>
              <a:rPr lang="zh-CN" altLang="en-US" sz="6600">
                <a:solidFill>
                  <a:srgbClr val="947F6A"/>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奋楫争先启新程</a:t>
            </a:r>
            <a:endParaRPr lang="zh-CN" altLang="en-US" sz="6600">
              <a:solidFill>
                <a:srgbClr val="947F6A"/>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pic>
        <p:nvPicPr>
          <p:cNvPr id="9" name="图片 8"/>
          <p:cNvPicPr>
            <a:picLocks noChangeAspect="1"/>
          </p:cNvPicPr>
          <p:nvPr/>
        </p:nvPicPr>
        <p:blipFill rotWithShape="1">
          <a:blip r:embed="rId2">
            <a:extLst>
              <a:ext uri="{BEBA8EAE-BF5A-486C-A8C5-ECC9F3942E4B}">
                <a14:imgProps xmlns:a14="http://schemas.microsoft.com/office/drawing/2010/main">
                  <a14:imgLayer r:embed="rId3">
                    <a14:imgEffect>
                      <a14:backgroundRemoval t="0" b="89875" l="0" r="100000">
                        <a14:foregroundMark x1="8250" y1="36875" x2="13875" y2="12500"/>
                        <a14:foregroundMark x1="13875" y1="12500" x2="86000" y2="6875"/>
                        <a14:foregroundMark x1="86000" y1="6875" x2="93625" y2="32500"/>
                        <a14:foregroundMark x1="93625" y1="32875" x2="78000" y2="59125"/>
                        <a14:foregroundMark x1="77625" y1="57625" x2="24250" y2="66375"/>
                        <a14:foregroundMark x1="20250" y1="66000" x2="6250" y2="38875"/>
                        <a14:foregroundMark x1="19875" y1="66000" x2="25750" y2="66750"/>
                        <a14:foregroundMark x1="6625" y1="41250" x2="7500" y2="35625"/>
                        <a14:foregroundMark x1="45750" y1="46000" x2="45750" y2="46000"/>
                        <a14:foregroundMark x1="48125" y1="44000" x2="48125" y2="44000"/>
                        <a14:foregroundMark x1="48875" y1="42375" x2="48875" y2="42375"/>
                        <a14:foregroundMark x1="55750" y1="42375" x2="55750" y2="42375"/>
                        <a14:foregroundMark x1="51750" y1="42000" x2="51750" y2="42000"/>
                        <a14:foregroundMark x1="19000" y1="49250" x2="29375" y2="33625"/>
                        <a14:foregroundMark x1="25000" y1="54750" x2="11875" y2="46000"/>
                        <a14:foregroundMark x1="22250" y1="57125" x2="38625" y2="53250"/>
                        <a14:foregroundMark x1="38625" y1="53250" x2="23875" y2="46375"/>
                        <a14:foregroundMark x1="18250" y1="42000" x2="49375" y2="29250"/>
                        <a14:foregroundMark x1="49375" y1="29250" x2="49375" y2="29250"/>
                        <a14:foregroundMark x1="35000" y1="35625" x2="58875" y2="45250"/>
                        <a14:foregroundMark x1="30250" y1="51625" x2="33750" y2="38500"/>
                        <a14:foregroundMark x1="40500" y1="53625" x2="42125" y2="40375"/>
                        <a14:foregroundMark x1="40125" y1="53625" x2="67250" y2="54750"/>
                        <a14:foregroundMark x1="59250" y1="55125" x2="61250" y2="43250"/>
                        <a14:foregroundMark x1="66500" y1="55625" x2="76500" y2="44375"/>
                        <a14:foregroundMark x1="59750" y1="49625" x2="67250" y2="45625"/>
                        <a14:foregroundMark x1="18250" y1="48000" x2="19000" y2="45625"/>
                        <a14:foregroundMark x1="47375" y1="40000" x2="48125" y2="34500"/>
                        <a14:foregroundMark x1="50875" y1="41625" x2="55750" y2="27250"/>
                        <a14:foregroundMark x1="19875" y1="38000" x2="15000" y2="26500"/>
                        <a14:foregroundMark x1="44500" y1="29625" x2="52500" y2="22875"/>
                        <a14:foregroundMark x1="57750" y1="39250" x2="68125" y2="25625"/>
                        <a14:foregroundMark x1="61250" y1="26875" x2="58500" y2="21750"/>
                        <a14:foregroundMark x1="75250" y1="31250" x2="80375" y2="33250"/>
                        <a14:foregroundMark x1="72875" y1="24125" x2="88000" y2="20500"/>
                      </a14:backgroundRemoval>
                    </a14:imgEffect>
                  </a14:imgLayer>
                </a14:imgProps>
              </a:ext>
            </a:extLst>
          </a:blip>
          <a:srcRect l="5047" r="3905" b="135"/>
          <a:stretch>
            <a:fillRect/>
          </a:stretch>
        </p:blipFill>
        <p:spPr>
          <a:xfrm>
            <a:off x="9210040" y="2567305"/>
            <a:ext cx="2719705" cy="2984500"/>
          </a:xfrm>
          <a:prstGeom prst="rect">
            <a:avLst/>
          </a:prstGeom>
          <a:effectLst>
            <a:outerShdw blurRad="50800" dist="139700" dir="18900000" algn="bl" rotWithShape="0">
              <a:schemeClr val="bg1">
                <a:lumMod val="50000"/>
                <a:alpha val="40000"/>
              </a:schemeClr>
            </a:outerShdw>
          </a:effectLst>
        </p:spPr>
      </p:pic>
      <p:pic>
        <p:nvPicPr>
          <p:cNvPr id="7" name="图片 6"/>
          <p:cNvPicPr>
            <a:picLocks noChangeAspect="1"/>
          </p:cNvPicPr>
          <p:nvPr/>
        </p:nvPicPr>
        <p:blipFill>
          <a:blip r:embed="rId4"/>
          <a:stretch>
            <a:fillRect/>
          </a:stretch>
        </p:blipFill>
        <p:spPr>
          <a:xfrm>
            <a:off x="7736177" y="386"/>
            <a:ext cx="4486285" cy="685743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strips(upLeft)">
                                      <p:cBhvr>
                                        <p:cTn id="7" dur="500"/>
                                        <p:tgtEl>
                                          <p:spTgt spid="49"/>
                                        </p:tgtEl>
                                      </p:cBhvr>
                                    </p:animEffect>
                                  </p:childTnLst>
                                </p:cTn>
                              </p:par>
                              <p:par>
                                <p:cTn id="8" presetID="18" presetClass="entr" presetSubtype="9" fill="hold" grpId="0"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strips(upLeft)">
                                      <p:cBhvr>
                                        <p:cTn id="10" dur="500"/>
                                        <p:tgtEl>
                                          <p:spTgt spid="75"/>
                                        </p:tgtEl>
                                      </p:cBhvr>
                                    </p:animEffect>
                                  </p:childTnLst>
                                </p:cTn>
                              </p:par>
                              <p:par>
                                <p:cTn id="11" presetID="18" presetClass="entr" presetSubtype="9" fill="hold" grpId="0" nodeType="withEffect">
                                  <p:stCondLst>
                                    <p:cond delay="0"/>
                                  </p:stCondLst>
                                  <p:childTnLst>
                                    <p:set>
                                      <p:cBhvr>
                                        <p:cTn id="12" dur="1" fill="hold">
                                          <p:stCondLst>
                                            <p:cond delay="0"/>
                                          </p:stCondLst>
                                        </p:cTn>
                                        <p:tgtEl>
                                          <p:spTgt spid="86"/>
                                        </p:tgtEl>
                                        <p:attrNameLst>
                                          <p:attrName>style.visibility</p:attrName>
                                        </p:attrNameLst>
                                      </p:cBhvr>
                                      <p:to>
                                        <p:strVal val="visible"/>
                                      </p:to>
                                    </p:set>
                                    <p:animEffect transition="in" filter="strips(upLeft)">
                                      <p:cBhvr>
                                        <p:cTn id="13"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75" grpId="0"/>
      <p:bldP spid="86" grpId="0"/>
      <p:bldP spid="49" grpId="1"/>
      <p:bldP spid="75" grpId="1"/>
      <p:bldP spid="86"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接连接符 8"/>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455930" y="2052320"/>
            <a:ext cx="3281680" cy="2990850"/>
          </a:xfrm>
          <a:prstGeom prst="rect">
            <a:avLst/>
          </a:prstGeom>
          <a:solidFill>
            <a:srgbClr val="E5E0DD"/>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673100" y="2368550"/>
            <a:ext cx="2999740" cy="2526665"/>
          </a:xfrm>
          <a:prstGeom prst="rect">
            <a:avLst/>
          </a:prstGeom>
          <a:noFill/>
        </p:spPr>
        <p:txBody>
          <a:bodyPr wrap="square" rtlCol="0">
            <a:spAutoFit/>
          </a:bodyPr>
          <a:lstStyle>
            <a:defPPr>
              <a:defRPr lang="zh-CN"/>
            </a:defPPr>
            <a:lvl1pPr>
              <a:defRPr sz="1100" b="1">
                <a:solidFill>
                  <a:srgbClr val="9C8B7B"/>
                </a:solidFill>
                <a:effectLst/>
                <a:latin typeface="+mn-ea"/>
              </a:defRPr>
            </a:lvl1pPr>
          </a:lstStyle>
          <a:p>
            <a:pPr>
              <a:lnSpc>
                <a:spcPct val="110000"/>
              </a:lnSpc>
            </a:pPr>
            <a:r>
              <a:rPr lang="en-US" altLang="zh-CN" sz="2400">
                <a:solidFill>
                  <a:srgbClr val="84644F"/>
                </a:solidFill>
                <a:latin typeface="柳公权楷书" panose="02010600010101010101" charset="-122"/>
                <a:ea typeface="柳公权楷书" panose="02010600010101010101" charset="-122"/>
              </a:rPr>
              <a:t>     </a:t>
            </a:r>
            <a:r>
              <a:rPr lang="zh-CN" altLang="en-US" sz="2400">
                <a:solidFill>
                  <a:schemeClr val="tx1"/>
                </a:solidFill>
                <a:latin typeface="柳公权楷书" panose="02010600010101010101" charset="-122"/>
                <a:ea typeface="柳公权楷书" panose="02010600010101010101" charset="-122"/>
              </a:rPr>
              <a:t>工作中，大家心往一处想、劲往一处使，秉持“</a:t>
            </a:r>
            <a:r>
              <a:rPr lang="zh-CN" altLang="en-US" sz="2400">
                <a:solidFill>
                  <a:srgbClr val="FF0000"/>
                </a:solidFill>
                <a:latin typeface="柳公权楷书" panose="02010600010101010101" charset="-122"/>
                <a:ea typeface="柳公权楷书" panose="02010600010101010101" charset="-122"/>
              </a:rPr>
              <a:t>一人进步不算优，全员提升才是赢</a:t>
            </a:r>
            <a:r>
              <a:rPr lang="zh-CN" altLang="en-US" sz="2400">
                <a:solidFill>
                  <a:schemeClr val="tx1"/>
                </a:solidFill>
                <a:latin typeface="柳公权楷书" panose="02010600010101010101" charset="-122"/>
                <a:ea typeface="柳公权楷书" panose="02010600010101010101" charset="-122"/>
              </a:rPr>
              <a:t>”的理念，不计个人得失。</a:t>
            </a:r>
            <a:endParaRPr lang="zh-CN" altLang="en-US" sz="2400">
              <a:solidFill>
                <a:schemeClr val="tx1"/>
              </a:solidFill>
              <a:latin typeface="柳公权楷书" panose="02010600010101010101" charset="-122"/>
              <a:ea typeface="柳公权楷书" panose="02010600010101010101" charset="-122"/>
            </a:endParaRPr>
          </a:p>
        </p:txBody>
      </p:sp>
      <p:sp>
        <p:nvSpPr>
          <p:cNvPr id="37" name="矩形 36"/>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教研活动</a:t>
            </a:r>
            <a:endParaRPr lang="zh-CN" altLang="en-US" sz="2000">
              <a:effectLst/>
              <a:latin typeface="汉仪颜楷简" panose="00020600040101010101" charset="-122"/>
              <a:ea typeface="汉仪颜楷简" panose="00020600040101010101" charset="-122"/>
            </a:endParaRPr>
          </a:p>
        </p:txBody>
      </p:sp>
      <p:sp>
        <p:nvSpPr>
          <p:cNvPr id="10" name="文本框 9"/>
          <p:cNvSpPr txBox="1"/>
          <p:nvPr/>
        </p:nvSpPr>
        <p:spPr>
          <a:xfrm>
            <a:off x="29845" y="845820"/>
            <a:ext cx="1859915" cy="521970"/>
          </a:xfrm>
          <a:prstGeom prst="rect">
            <a:avLst/>
          </a:prstGeom>
          <a:noFill/>
        </p:spPr>
        <p:txBody>
          <a:bodyPr wrap="square" rtlCol="0" anchor="t">
            <a:spAutoFit/>
          </a:bodyPr>
          <a:p>
            <a:pPr algn="dist">
              <a:buClrTx/>
              <a:buSzTx/>
              <a:buFontTx/>
            </a:pPr>
            <a:r>
              <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学期总结</a:t>
            </a:r>
            <a:endPar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grpSp>
        <p:nvGrpSpPr>
          <p:cNvPr id="49" name="组合 48"/>
          <p:cNvGrpSpPr/>
          <p:nvPr>
            <p:custDataLst>
              <p:tags r:id="rId1"/>
            </p:custDataLst>
          </p:nvPr>
        </p:nvGrpSpPr>
        <p:grpSpPr>
          <a:xfrm rot="0">
            <a:off x="3911683" y="1245988"/>
            <a:ext cx="4369352" cy="4367000"/>
            <a:chOff x="2176" y="2156"/>
            <a:chExt cx="14842" cy="14838"/>
          </a:xfrm>
        </p:grpSpPr>
        <p:sp>
          <p:nvSpPr>
            <p:cNvPr id="50" name="任意多边形: 形状 179"/>
            <p:cNvSpPr/>
            <p:nvPr>
              <p:custDataLst>
                <p:tags r:id="rId2"/>
              </p:custDataLst>
            </p:nvPr>
          </p:nvSpPr>
          <p:spPr bwMode="gray">
            <a:xfrm>
              <a:off x="2176" y="2156"/>
              <a:ext cx="14843" cy="14839"/>
            </a:xfrm>
            <a:custGeom>
              <a:avLst/>
              <a:gdLst>
                <a:gd name="connsiteX0" fmla="*/ 1490925 w 1521047"/>
                <a:gd name="connsiteY0" fmla="*/ 813704 h 1520380"/>
                <a:gd name="connsiteX1" fmla="*/ 1520453 w 1521047"/>
                <a:gd name="connsiteY1" fmla="*/ 787892 h 1520380"/>
                <a:gd name="connsiteX2" fmla="*/ 1520453 w 1521047"/>
                <a:gd name="connsiteY2" fmla="*/ 787892 h 1520380"/>
                <a:gd name="connsiteX3" fmla="*/ 1521024 w 1521047"/>
                <a:gd name="connsiteY3" fmla="*/ 759888 h 1520380"/>
                <a:gd name="connsiteX4" fmla="*/ 1492021 w 1521047"/>
                <a:gd name="connsiteY4" fmla="*/ 733075 h 1520380"/>
                <a:gd name="connsiteX5" fmla="*/ 1518833 w 1521047"/>
                <a:gd name="connsiteY5" fmla="*/ 704072 h 1520380"/>
                <a:gd name="connsiteX6" fmla="*/ 1518833 w 1521047"/>
                <a:gd name="connsiteY6" fmla="*/ 704072 h 1520380"/>
                <a:gd name="connsiteX7" fmla="*/ 1516262 w 1521047"/>
                <a:gd name="connsiteY7" fmla="*/ 676259 h 1520380"/>
                <a:gd name="connsiteX8" fmla="*/ 1485439 w 1521047"/>
                <a:gd name="connsiteY8" fmla="*/ 651389 h 1520380"/>
                <a:gd name="connsiteX9" fmla="*/ 1507975 w 1521047"/>
                <a:gd name="connsiteY9" fmla="*/ 620918 h 1520380"/>
                <a:gd name="connsiteX10" fmla="*/ 1507975 w 1521047"/>
                <a:gd name="connsiteY10" fmla="*/ 620918 h 1520380"/>
                <a:gd name="connsiteX11" fmla="*/ 1502355 w 1521047"/>
                <a:gd name="connsiteY11" fmla="*/ 593486 h 1520380"/>
                <a:gd name="connsiteX12" fmla="*/ 1502355 w 1521047"/>
                <a:gd name="connsiteY12" fmla="*/ 593486 h 1520380"/>
                <a:gd name="connsiteX13" fmla="*/ 1468303 w 1521047"/>
                <a:gd name="connsiteY13" fmla="*/ 573436 h 1520380"/>
                <a:gd name="connsiteX14" fmla="*/ 1488354 w 1521047"/>
                <a:gd name="connsiteY14" fmla="*/ 539384 h 1520380"/>
                <a:gd name="connsiteX15" fmla="*/ 1479781 w 1521047"/>
                <a:gd name="connsiteY15" fmla="*/ 512714 h 1520380"/>
                <a:gd name="connsiteX16" fmla="*/ 1479781 w 1521047"/>
                <a:gd name="connsiteY16" fmla="*/ 512714 h 1520380"/>
                <a:gd name="connsiteX17" fmla="*/ 1443729 w 1521047"/>
                <a:gd name="connsiteY17" fmla="*/ 496570 h 1520380"/>
                <a:gd name="connsiteX18" fmla="*/ 1459874 w 1521047"/>
                <a:gd name="connsiteY18" fmla="*/ 460517 h 1520380"/>
                <a:gd name="connsiteX19" fmla="*/ 1448349 w 1521047"/>
                <a:gd name="connsiteY19" fmla="*/ 434990 h 1520380"/>
                <a:gd name="connsiteX20" fmla="*/ 1410677 w 1521047"/>
                <a:gd name="connsiteY20" fmla="*/ 423132 h 1520380"/>
                <a:gd name="connsiteX21" fmla="*/ 1422536 w 1521047"/>
                <a:gd name="connsiteY21" fmla="*/ 385460 h 1520380"/>
                <a:gd name="connsiteX22" fmla="*/ 1422536 w 1521047"/>
                <a:gd name="connsiteY22" fmla="*/ 385460 h 1520380"/>
                <a:gd name="connsiteX23" fmla="*/ 1408248 w 1521047"/>
                <a:gd name="connsiteY23" fmla="*/ 361362 h 1520380"/>
                <a:gd name="connsiteX24" fmla="*/ 1369482 w 1521047"/>
                <a:gd name="connsiteY24" fmla="*/ 353742 h 1520380"/>
                <a:gd name="connsiteX25" fmla="*/ 1377102 w 1521047"/>
                <a:gd name="connsiteY25" fmla="*/ 314975 h 1520380"/>
                <a:gd name="connsiteX26" fmla="*/ 1377102 w 1521047"/>
                <a:gd name="connsiteY26" fmla="*/ 314975 h 1520380"/>
                <a:gd name="connsiteX27" fmla="*/ 1360337 w 1521047"/>
                <a:gd name="connsiteY27" fmla="*/ 292592 h 1520380"/>
                <a:gd name="connsiteX28" fmla="*/ 1360337 w 1521047"/>
                <a:gd name="connsiteY28" fmla="*/ 292592 h 1520380"/>
                <a:gd name="connsiteX29" fmla="*/ 1320999 w 1521047"/>
                <a:gd name="connsiteY29" fmla="*/ 289067 h 1520380"/>
                <a:gd name="connsiteX30" fmla="*/ 1324524 w 1521047"/>
                <a:gd name="connsiteY30" fmla="*/ 249729 h 1520380"/>
                <a:gd name="connsiteX31" fmla="*/ 1305474 w 1521047"/>
                <a:gd name="connsiteY31" fmla="*/ 229346 h 1520380"/>
                <a:gd name="connsiteX32" fmla="*/ 1305474 w 1521047"/>
                <a:gd name="connsiteY32" fmla="*/ 229346 h 1520380"/>
                <a:gd name="connsiteX33" fmla="*/ 1266231 w 1521047"/>
                <a:gd name="connsiteY33" fmla="*/ 229917 h 1520380"/>
                <a:gd name="connsiteX34" fmla="*/ 1257944 w 1521047"/>
                <a:gd name="connsiteY34" fmla="*/ 210867 h 1520380"/>
                <a:gd name="connsiteX35" fmla="*/ 1265087 w 1521047"/>
                <a:gd name="connsiteY35" fmla="*/ 190769 h 1520380"/>
                <a:gd name="connsiteX36" fmla="*/ 1243942 w 1521047"/>
                <a:gd name="connsiteY36" fmla="*/ 172481 h 1520380"/>
                <a:gd name="connsiteX37" fmla="*/ 1204794 w 1521047"/>
                <a:gd name="connsiteY37" fmla="*/ 177911 h 1520380"/>
                <a:gd name="connsiteX38" fmla="*/ 1199365 w 1521047"/>
                <a:gd name="connsiteY38" fmla="*/ 138763 h 1520380"/>
                <a:gd name="connsiteX39" fmla="*/ 1199365 w 1521047"/>
                <a:gd name="connsiteY39" fmla="*/ 138763 h 1520380"/>
                <a:gd name="connsiteX40" fmla="*/ 1176219 w 1521047"/>
                <a:gd name="connsiteY40" fmla="*/ 123047 h 1520380"/>
                <a:gd name="connsiteX41" fmla="*/ 1176219 w 1521047"/>
                <a:gd name="connsiteY41" fmla="*/ 123047 h 1520380"/>
                <a:gd name="connsiteX42" fmla="*/ 1137167 w 1521047"/>
                <a:gd name="connsiteY42" fmla="*/ 128762 h 1520380"/>
                <a:gd name="connsiteX43" fmla="*/ 1128594 w 1521047"/>
                <a:gd name="connsiteY43" fmla="*/ 94472 h 1520380"/>
                <a:gd name="connsiteX44" fmla="*/ 1103925 w 1521047"/>
                <a:gd name="connsiteY44" fmla="*/ 81327 h 1520380"/>
                <a:gd name="connsiteX45" fmla="*/ 1103925 w 1521047"/>
                <a:gd name="connsiteY45" fmla="*/ 81327 h 1520380"/>
                <a:gd name="connsiteX46" fmla="*/ 1065977 w 1521047"/>
                <a:gd name="connsiteY46" fmla="*/ 92643 h 1520380"/>
                <a:gd name="connsiteX47" fmla="*/ 1053252 w 1521047"/>
                <a:gd name="connsiteY47" fmla="*/ 57705 h 1520380"/>
                <a:gd name="connsiteX48" fmla="*/ 1027248 w 1521047"/>
                <a:gd name="connsiteY48" fmla="*/ 47513 h 1520380"/>
                <a:gd name="connsiteX49" fmla="*/ 991958 w 1521047"/>
                <a:gd name="connsiteY49" fmla="*/ 65277 h 1520380"/>
                <a:gd name="connsiteX50" fmla="*/ 974194 w 1521047"/>
                <a:gd name="connsiteY50" fmla="*/ 29987 h 1520380"/>
                <a:gd name="connsiteX51" fmla="*/ 974194 w 1521047"/>
                <a:gd name="connsiteY51" fmla="*/ 29987 h 1520380"/>
                <a:gd name="connsiteX52" fmla="*/ 947238 w 1521047"/>
                <a:gd name="connsiteY52" fmla="*/ 22653 h 1520380"/>
                <a:gd name="connsiteX53" fmla="*/ 914139 w 1521047"/>
                <a:gd name="connsiteY53" fmla="*/ 44227 h 1520380"/>
                <a:gd name="connsiteX54" fmla="*/ 892565 w 1521047"/>
                <a:gd name="connsiteY54" fmla="*/ 11128 h 1520380"/>
                <a:gd name="connsiteX55" fmla="*/ 892565 w 1521047"/>
                <a:gd name="connsiteY55" fmla="*/ 11128 h 1520380"/>
                <a:gd name="connsiteX56" fmla="*/ 864942 w 1521047"/>
                <a:gd name="connsiteY56" fmla="*/ 6842 h 1520380"/>
                <a:gd name="connsiteX57" fmla="*/ 864942 w 1521047"/>
                <a:gd name="connsiteY57" fmla="*/ 6842 h 1520380"/>
                <a:gd name="connsiteX58" fmla="*/ 832843 w 1521047"/>
                <a:gd name="connsiteY58" fmla="*/ 30035 h 1520380"/>
                <a:gd name="connsiteX59" fmla="*/ 809316 w 1521047"/>
                <a:gd name="connsiteY59" fmla="*/ 1222 h 1520380"/>
                <a:gd name="connsiteX60" fmla="*/ 809316 w 1521047"/>
                <a:gd name="connsiteY60" fmla="*/ 1222 h 1520380"/>
                <a:gd name="connsiteX61" fmla="*/ 781313 w 1521047"/>
                <a:gd name="connsiteY61" fmla="*/ -112 h 1520380"/>
                <a:gd name="connsiteX62" fmla="*/ 781313 w 1521047"/>
                <a:gd name="connsiteY62" fmla="*/ -112 h 1520380"/>
                <a:gd name="connsiteX63" fmla="*/ 751728 w 1521047"/>
                <a:gd name="connsiteY63" fmla="*/ 26215 h 1520380"/>
                <a:gd name="connsiteX64" fmla="*/ 725401 w 1521047"/>
                <a:gd name="connsiteY64" fmla="*/ -112 h 1520380"/>
                <a:gd name="connsiteX65" fmla="*/ 697493 w 1521047"/>
                <a:gd name="connsiteY65" fmla="*/ 1603 h 1520380"/>
                <a:gd name="connsiteX66" fmla="*/ 697493 w 1521047"/>
                <a:gd name="connsiteY66" fmla="*/ 1603 h 1520380"/>
                <a:gd name="connsiteX67" fmla="*/ 672918 w 1521047"/>
                <a:gd name="connsiteY67" fmla="*/ 32559 h 1520380"/>
                <a:gd name="connsiteX68" fmla="*/ 641962 w 1521047"/>
                <a:gd name="connsiteY68" fmla="*/ 7985 h 1520380"/>
                <a:gd name="connsiteX69" fmla="*/ 614435 w 1521047"/>
                <a:gd name="connsiteY69" fmla="*/ 12842 h 1520380"/>
                <a:gd name="connsiteX70" fmla="*/ 610339 w 1521047"/>
                <a:gd name="connsiteY70" fmla="*/ 33797 h 1520380"/>
                <a:gd name="connsiteX71" fmla="*/ 593480 w 1521047"/>
                <a:gd name="connsiteY71" fmla="*/ 46085 h 1520380"/>
                <a:gd name="connsiteX72" fmla="*/ 560047 w 1521047"/>
                <a:gd name="connsiteY72" fmla="*/ 25606 h 1520380"/>
                <a:gd name="connsiteX73" fmla="*/ 560047 w 1521047"/>
                <a:gd name="connsiteY73" fmla="*/ 25606 h 1520380"/>
                <a:gd name="connsiteX74" fmla="*/ 533282 w 1521047"/>
                <a:gd name="connsiteY74" fmla="*/ 33416 h 1520380"/>
                <a:gd name="connsiteX75" fmla="*/ 516470 w 1521047"/>
                <a:gd name="connsiteY75" fmla="*/ 69278 h 1520380"/>
                <a:gd name="connsiteX76" fmla="*/ 480609 w 1521047"/>
                <a:gd name="connsiteY76" fmla="*/ 52466 h 1520380"/>
                <a:gd name="connsiteX77" fmla="*/ 480609 w 1521047"/>
                <a:gd name="connsiteY77" fmla="*/ 52466 h 1520380"/>
                <a:gd name="connsiteX78" fmla="*/ 454796 w 1521047"/>
                <a:gd name="connsiteY78" fmla="*/ 63230 h 1520380"/>
                <a:gd name="connsiteX79" fmla="*/ 454796 w 1521047"/>
                <a:gd name="connsiteY79" fmla="*/ 63230 h 1520380"/>
                <a:gd name="connsiteX80" fmla="*/ 439861 w 1521047"/>
                <a:gd name="connsiteY80" fmla="*/ 99910 h 1520380"/>
                <a:gd name="connsiteX81" fmla="*/ 404409 w 1521047"/>
                <a:gd name="connsiteY81" fmla="*/ 87518 h 1520380"/>
                <a:gd name="connsiteX82" fmla="*/ 379929 w 1521047"/>
                <a:gd name="connsiteY82" fmla="*/ 101044 h 1520380"/>
                <a:gd name="connsiteX83" fmla="*/ 379929 w 1521047"/>
                <a:gd name="connsiteY83" fmla="*/ 101044 h 1520380"/>
                <a:gd name="connsiteX84" fmla="*/ 370880 w 1521047"/>
                <a:gd name="connsiteY84" fmla="*/ 139620 h 1520380"/>
                <a:gd name="connsiteX85" fmla="*/ 332304 w 1521047"/>
                <a:gd name="connsiteY85" fmla="*/ 130571 h 1520380"/>
                <a:gd name="connsiteX86" fmla="*/ 309444 w 1521047"/>
                <a:gd name="connsiteY86" fmla="*/ 146764 h 1520380"/>
                <a:gd name="connsiteX87" fmla="*/ 305063 w 1521047"/>
                <a:gd name="connsiteY87" fmla="*/ 186007 h 1520380"/>
                <a:gd name="connsiteX88" fmla="*/ 265820 w 1521047"/>
                <a:gd name="connsiteY88" fmla="*/ 181625 h 1520380"/>
                <a:gd name="connsiteX89" fmla="*/ 265820 w 1521047"/>
                <a:gd name="connsiteY89" fmla="*/ 181625 h 1520380"/>
                <a:gd name="connsiteX90" fmla="*/ 244865 w 1521047"/>
                <a:gd name="connsiteY90" fmla="*/ 200199 h 1520380"/>
                <a:gd name="connsiteX91" fmla="*/ 244769 w 1521047"/>
                <a:gd name="connsiteY91" fmla="*/ 239728 h 1520380"/>
                <a:gd name="connsiteX92" fmla="*/ 205241 w 1521047"/>
                <a:gd name="connsiteY92" fmla="*/ 239633 h 1520380"/>
                <a:gd name="connsiteX93" fmla="*/ 205241 w 1521047"/>
                <a:gd name="connsiteY93" fmla="*/ 239633 h 1520380"/>
                <a:gd name="connsiteX94" fmla="*/ 186191 w 1521047"/>
                <a:gd name="connsiteY94" fmla="*/ 260397 h 1520380"/>
                <a:gd name="connsiteX95" fmla="*/ 186191 w 1521047"/>
                <a:gd name="connsiteY95" fmla="*/ 260397 h 1520380"/>
                <a:gd name="connsiteX96" fmla="*/ 187991 w 1521047"/>
                <a:gd name="connsiteY96" fmla="*/ 299954 h 1520380"/>
                <a:gd name="connsiteX97" fmla="*/ 150853 w 1521047"/>
                <a:gd name="connsiteY97" fmla="*/ 303736 h 1520380"/>
                <a:gd name="connsiteX98" fmla="*/ 134470 w 1521047"/>
                <a:gd name="connsiteY98" fmla="*/ 326405 h 1520380"/>
                <a:gd name="connsiteX99" fmla="*/ 134470 w 1521047"/>
                <a:gd name="connsiteY99" fmla="*/ 326405 h 1520380"/>
                <a:gd name="connsiteX100" fmla="*/ 142566 w 1521047"/>
                <a:gd name="connsiteY100" fmla="*/ 364505 h 1520380"/>
                <a:gd name="connsiteX101" fmla="*/ 125326 w 1521047"/>
                <a:gd name="connsiteY101" fmla="*/ 376316 h 1520380"/>
                <a:gd name="connsiteX102" fmla="*/ 104276 w 1521047"/>
                <a:gd name="connsiteY102" fmla="*/ 373173 h 1520380"/>
                <a:gd name="connsiteX103" fmla="*/ 90369 w 1521047"/>
                <a:gd name="connsiteY103" fmla="*/ 397367 h 1520380"/>
                <a:gd name="connsiteX104" fmla="*/ 103180 w 1521047"/>
                <a:gd name="connsiteY104" fmla="*/ 434752 h 1520380"/>
                <a:gd name="connsiteX105" fmla="*/ 65795 w 1521047"/>
                <a:gd name="connsiteY105" fmla="*/ 447563 h 1520380"/>
                <a:gd name="connsiteX106" fmla="*/ 65795 w 1521047"/>
                <a:gd name="connsiteY106" fmla="*/ 447563 h 1520380"/>
                <a:gd name="connsiteX107" fmla="*/ 54841 w 1521047"/>
                <a:gd name="connsiteY107" fmla="*/ 473281 h 1520380"/>
                <a:gd name="connsiteX108" fmla="*/ 54841 w 1521047"/>
                <a:gd name="connsiteY108" fmla="*/ 473281 h 1520380"/>
                <a:gd name="connsiteX109" fmla="*/ 71557 w 1521047"/>
                <a:gd name="connsiteY109" fmla="*/ 509047 h 1520380"/>
                <a:gd name="connsiteX110" fmla="*/ 35791 w 1521047"/>
                <a:gd name="connsiteY110" fmla="*/ 525764 h 1520380"/>
                <a:gd name="connsiteX111" fmla="*/ 27504 w 1521047"/>
                <a:gd name="connsiteY111" fmla="*/ 552529 h 1520380"/>
                <a:gd name="connsiteX112" fmla="*/ 27504 w 1521047"/>
                <a:gd name="connsiteY112" fmla="*/ 552529 h 1520380"/>
                <a:gd name="connsiteX113" fmla="*/ 44363 w 1521047"/>
                <a:gd name="connsiteY113" fmla="*/ 565578 h 1520380"/>
                <a:gd name="connsiteX114" fmla="*/ 47507 w 1521047"/>
                <a:gd name="connsiteY114" fmla="*/ 586152 h 1520380"/>
                <a:gd name="connsiteX115" fmla="*/ 14836 w 1521047"/>
                <a:gd name="connsiteY115" fmla="*/ 607679 h 1520380"/>
                <a:gd name="connsiteX116" fmla="*/ 9788 w 1521047"/>
                <a:gd name="connsiteY116" fmla="*/ 635206 h 1520380"/>
                <a:gd name="connsiteX117" fmla="*/ 9788 w 1521047"/>
                <a:gd name="connsiteY117" fmla="*/ 635206 h 1520380"/>
                <a:gd name="connsiteX118" fmla="*/ 28076 w 1521047"/>
                <a:gd name="connsiteY118" fmla="*/ 645779 h 1520380"/>
                <a:gd name="connsiteX119" fmla="*/ 33695 w 1521047"/>
                <a:gd name="connsiteY119" fmla="*/ 665876 h 1520380"/>
                <a:gd name="connsiteX120" fmla="*/ 23123 w 1521047"/>
                <a:gd name="connsiteY120" fmla="*/ 683974 h 1520380"/>
                <a:gd name="connsiteX121" fmla="*/ 2834 w 1521047"/>
                <a:gd name="connsiteY121" fmla="*/ 690165 h 1520380"/>
                <a:gd name="connsiteX122" fmla="*/ 2834 w 1521047"/>
                <a:gd name="connsiteY122" fmla="*/ 690165 h 1520380"/>
                <a:gd name="connsiteX123" fmla="*/ 739 w 1521047"/>
                <a:gd name="connsiteY123" fmla="*/ 717978 h 1520380"/>
                <a:gd name="connsiteX124" fmla="*/ 26705 w 1521047"/>
                <a:gd name="connsiteY124" fmla="*/ 747877 h 1520380"/>
                <a:gd name="connsiteX125" fmla="*/ -23 w 1521047"/>
                <a:gd name="connsiteY125" fmla="*/ 773890 h 1520380"/>
                <a:gd name="connsiteX126" fmla="*/ -23 w 1521047"/>
                <a:gd name="connsiteY126" fmla="*/ 773890 h 1520380"/>
                <a:gd name="connsiteX127" fmla="*/ 929 w 1521047"/>
                <a:gd name="connsiteY127" fmla="*/ 801798 h 1520380"/>
                <a:gd name="connsiteX128" fmla="*/ 30618 w 1521047"/>
                <a:gd name="connsiteY128" fmla="*/ 828011 h 1520380"/>
                <a:gd name="connsiteX129" fmla="*/ 6263 w 1521047"/>
                <a:gd name="connsiteY129" fmla="*/ 857519 h 1520380"/>
                <a:gd name="connsiteX130" fmla="*/ 6263 w 1521047"/>
                <a:gd name="connsiteY130" fmla="*/ 857519 h 1520380"/>
                <a:gd name="connsiteX131" fmla="*/ 10359 w 1521047"/>
                <a:gd name="connsiteY131" fmla="*/ 885142 h 1520380"/>
                <a:gd name="connsiteX132" fmla="*/ 10359 w 1521047"/>
                <a:gd name="connsiteY132" fmla="*/ 885142 h 1520380"/>
                <a:gd name="connsiteX133" fmla="*/ 42081 w 1521047"/>
                <a:gd name="connsiteY133" fmla="*/ 908850 h 1520380"/>
                <a:gd name="connsiteX134" fmla="*/ 21599 w 1521047"/>
                <a:gd name="connsiteY134" fmla="*/ 939911 h 1520380"/>
                <a:gd name="connsiteX135" fmla="*/ 21599 w 1521047"/>
                <a:gd name="connsiteY135" fmla="*/ 939911 h 1520380"/>
                <a:gd name="connsiteX136" fmla="*/ 28647 w 1521047"/>
                <a:gd name="connsiteY136" fmla="*/ 967057 h 1520380"/>
                <a:gd name="connsiteX137" fmla="*/ 28647 w 1521047"/>
                <a:gd name="connsiteY137" fmla="*/ 967057 h 1520380"/>
                <a:gd name="connsiteX138" fmla="*/ 63747 w 1521047"/>
                <a:gd name="connsiteY138" fmla="*/ 985202 h 1520380"/>
                <a:gd name="connsiteX139" fmla="*/ 45602 w 1521047"/>
                <a:gd name="connsiteY139" fmla="*/ 1020302 h 1520380"/>
                <a:gd name="connsiteX140" fmla="*/ 55698 w 1521047"/>
                <a:gd name="connsiteY140" fmla="*/ 1046400 h 1520380"/>
                <a:gd name="connsiteX141" fmla="*/ 55698 w 1521047"/>
                <a:gd name="connsiteY141" fmla="*/ 1046400 h 1520380"/>
                <a:gd name="connsiteX142" fmla="*/ 92274 w 1521047"/>
                <a:gd name="connsiteY142" fmla="*/ 1060592 h 1520380"/>
                <a:gd name="connsiteX143" fmla="*/ 92274 w 1521047"/>
                <a:gd name="connsiteY143" fmla="*/ 1081547 h 1520380"/>
                <a:gd name="connsiteX144" fmla="*/ 78272 w 1521047"/>
                <a:gd name="connsiteY144" fmla="*/ 1097359 h 1520380"/>
                <a:gd name="connsiteX145" fmla="*/ 78272 w 1521047"/>
                <a:gd name="connsiteY145" fmla="*/ 1097359 h 1520380"/>
                <a:gd name="connsiteX146" fmla="*/ 91131 w 1521047"/>
                <a:gd name="connsiteY146" fmla="*/ 1122219 h 1520380"/>
                <a:gd name="connsiteX147" fmla="*/ 127993 w 1521047"/>
                <a:gd name="connsiteY147" fmla="*/ 1136697 h 1520380"/>
                <a:gd name="connsiteX148" fmla="*/ 119706 w 1521047"/>
                <a:gd name="connsiteY148" fmla="*/ 1169844 h 1520380"/>
                <a:gd name="connsiteX149" fmla="*/ 119706 w 1521047"/>
                <a:gd name="connsiteY149" fmla="*/ 1169844 h 1520380"/>
                <a:gd name="connsiteX150" fmla="*/ 135232 w 1521047"/>
                <a:gd name="connsiteY150" fmla="*/ 1193085 h 1520380"/>
                <a:gd name="connsiteX151" fmla="*/ 174057 w 1521047"/>
                <a:gd name="connsiteY151" fmla="*/ 1200896 h 1520380"/>
                <a:gd name="connsiteX152" fmla="*/ 168855 w 1521047"/>
                <a:gd name="connsiteY152" fmla="*/ 1237757 h 1520380"/>
                <a:gd name="connsiteX153" fmla="*/ 186762 w 1521047"/>
                <a:gd name="connsiteY153" fmla="*/ 1259189 h 1520380"/>
                <a:gd name="connsiteX154" fmla="*/ 186762 w 1521047"/>
                <a:gd name="connsiteY154" fmla="*/ 1259189 h 1520380"/>
                <a:gd name="connsiteX155" fmla="*/ 226243 w 1521047"/>
                <a:gd name="connsiteY155" fmla="*/ 1260570 h 1520380"/>
                <a:gd name="connsiteX156" fmla="*/ 224862 w 1521047"/>
                <a:gd name="connsiteY156" fmla="*/ 1300051 h 1520380"/>
                <a:gd name="connsiteX157" fmla="*/ 245055 w 1521047"/>
                <a:gd name="connsiteY157" fmla="*/ 1319101 h 1520380"/>
                <a:gd name="connsiteX158" fmla="*/ 284441 w 1521047"/>
                <a:gd name="connsiteY158" fmla="*/ 1315910 h 1520380"/>
                <a:gd name="connsiteX159" fmla="*/ 287632 w 1521047"/>
                <a:gd name="connsiteY159" fmla="*/ 1355296 h 1520380"/>
                <a:gd name="connsiteX160" fmla="*/ 287632 w 1521047"/>
                <a:gd name="connsiteY160" fmla="*/ 1355296 h 1520380"/>
                <a:gd name="connsiteX161" fmla="*/ 309825 w 1521047"/>
                <a:gd name="connsiteY161" fmla="*/ 1372250 h 1520380"/>
                <a:gd name="connsiteX162" fmla="*/ 349009 w 1521047"/>
                <a:gd name="connsiteY162" fmla="*/ 1366507 h 1520380"/>
                <a:gd name="connsiteX163" fmla="*/ 356117 w 1521047"/>
                <a:gd name="connsiteY163" fmla="*/ 1403683 h 1520380"/>
                <a:gd name="connsiteX164" fmla="*/ 356117 w 1521047"/>
                <a:gd name="connsiteY164" fmla="*/ 1403683 h 1520380"/>
                <a:gd name="connsiteX165" fmla="*/ 380024 w 1521047"/>
                <a:gd name="connsiteY165" fmla="*/ 1418161 h 1520380"/>
                <a:gd name="connsiteX166" fmla="*/ 380024 w 1521047"/>
                <a:gd name="connsiteY166" fmla="*/ 1418161 h 1520380"/>
                <a:gd name="connsiteX167" fmla="*/ 418401 w 1521047"/>
                <a:gd name="connsiteY167" fmla="*/ 1408379 h 1520380"/>
                <a:gd name="connsiteX168" fmla="*/ 429364 w 1521047"/>
                <a:gd name="connsiteY168" fmla="*/ 1444545 h 1520380"/>
                <a:gd name="connsiteX169" fmla="*/ 454796 w 1521047"/>
                <a:gd name="connsiteY169" fmla="*/ 1456261 h 1520380"/>
                <a:gd name="connsiteX170" fmla="*/ 454796 w 1521047"/>
                <a:gd name="connsiteY170" fmla="*/ 1456261 h 1520380"/>
                <a:gd name="connsiteX171" fmla="*/ 490895 w 1521047"/>
                <a:gd name="connsiteY171" fmla="*/ 1441021 h 1520380"/>
                <a:gd name="connsiteX172" fmla="*/ 505754 w 1521047"/>
                <a:gd name="connsiteY172" fmla="*/ 1455689 h 1520380"/>
                <a:gd name="connsiteX173" fmla="*/ 506802 w 1521047"/>
                <a:gd name="connsiteY173" fmla="*/ 1476930 h 1520380"/>
                <a:gd name="connsiteX174" fmla="*/ 533282 w 1521047"/>
                <a:gd name="connsiteY174" fmla="*/ 1485884 h 1520380"/>
                <a:gd name="connsiteX175" fmla="*/ 567372 w 1521047"/>
                <a:gd name="connsiteY175" fmla="*/ 1466538 h 1520380"/>
                <a:gd name="connsiteX176" fmla="*/ 583955 w 1521047"/>
                <a:gd name="connsiteY176" fmla="*/ 1479312 h 1520380"/>
                <a:gd name="connsiteX177" fmla="*/ 587193 w 1521047"/>
                <a:gd name="connsiteY177" fmla="*/ 1500362 h 1520380"/>
                <a:gd name="connsiteX178" fmla="*/ 587193 w 1521047"/>
                <a:gd name="connsiteY178" fmla="*/ 1500362 h 1520380"/>
                <a:gd name="connsiteX179" fmla="*/ 614530 w 1521047"/>
                <a:gd name="connsiteY179" fmla="*/ 1506172 h 1520380"/>
                <a:gd name="connsiteX180" fmla="*/ 614530 w 1521047"/>
                <a:gd name="connsiteY180" fmla="*/ 1506172 h 1520380"/>
                <a:gd name="connsiteX181" fmla="*/ 647839 w 1521047"/>
                <a:gd name="connsiteY181" fmla="*/ 1484750 h 1520380"/>
                <a:gd name="connsiteX182" fmla="*/ 669775 w 1521047"/>
                <a:gd name="connsiteY182" fmla="*/ 1514745 h 1520380"/>
                <a:gd name="connsiteX183" fmla="*/ 669775 w 1521047"/>
                <a:gd name="connsiteY183" fmla="*/ 1514745 h 1520380"/>
                <a:gd name="connsiteX184" fmla="*/ 697588 w 1521047"/>
                <a:gd name="connsiteY184" fmla="*/ 1517602 h 1520380"/>
                <a:gd name="connsiteX185" fmla="*/ 697588 w 1521047"/>
                <a:gd name="connsiteY185" fmla="*/ 1517602 h 1520380"/>
                <a:gd name="connsiteX186" fmla="*/ 726830 w 1521047"/>
                <a:gd name="connsiteY186" fmla="*/ 1491027 h 1520380"/>
                <a:gd name="connsiteX187" fmla="*/ 753404 w 1521047"/>
                <a:gd name="connsiteY187" fmla="*/ 1520269 h 1520380"/>
                <a:gd name="connsiteX188" fmla="*/ 760453 w 1521047"/>
                <a:gd name="connsiteY188" fmla="*/ 1520269 h 1520380"/>
                <a:gd name="connsiteX189" fmla="*/ 781408 w 1521047"/>
                <a:gd name="connsiteY189" fmla="*/ 1520269 h 1520380"/>
                <a:gd name="connsiteX190" fmla="*/ 781408 w 1521047"/>
                <a:gd name="connsiteY190" fmla="*/ 1520269 h 1520380"/>
                <a:gd name="connsiteX191" fmla="*/ 807602 w 1521047"/>
                <a:gd name="connsiteY191" fmla="*/ 1490741 h 1520380"/>
                <a:gd name="connsiteX192" fmla="*/ 837129 w 1521047"/>
                <a:gd name="connsiteY192" fmla="*/ 1516935 h 1520380"/>
                <a:gd name="connsiteX193" fmla="*/ 864942 w 1521047"/>
                <a:gd name="connsiteY193" fmla="*/ 1513601 h 1520380"/>
                <a:gd name="connsiteX194" fmla="*/ 864942 w 1521047"/>
                <a:gd name="connsiteY194" fmla="*/ 1513601 h 1520380"/>
                <a:gd name="connsiteX195" fmla="*/ 887707 w 1521047"/>
                <a:gd name="connsiteY195" fmla="*/ 1481693 h 1520380"/>
                <a:gd name="connsiteX196" fmla="*/ 908090 w 1521047"/>
                <a:gd name="connsiteY196" fmla="*/ 1486455 h 1520380"/>
                <a:gd name="connsiteX197" fmla="*/ 919997 w 1521047"/>
                <a:gd name="connsiteY197" fmla="*/ 1504076 h 1520380"/>
                <a:gd name="connsiteX198" fmla="*/ 947238 w 1521047"/>
                <a:gd name="connsiteY198" fmla="*/ 1497790 h 1520380"/>
                <a:gd name="connsiteX199" fmla="*/ 968212 w 1521047"/>
                <a:gd name="connsiteY199" fmla="*/ 1464195 h 1520380"/>
                <a:gd name="connsiteX200" fmla="*/ 1000864 w 1521047"/>
                <a:gd name="connsiteY200" fmla="*/ 1481979 h 1520380"/>
                <a:gd name="connsiteX201" fmla="*/ 1000864 w 1521047"/>
                <a:gd name="connsiteY201" fmla="*/ 1481979 h 1520380"/>
                <a:gd name="connsiteX202" fmla="*/ 1027248 w 1521047"/>
                <a:gd name="connsiteY202" fmla="*/ 1472454 h 1520380"/>
                <a:gd name="connsiteX203" fmla="*/ 1042203 w 1521047"/>
                <a:gd name="connsiteY203" fmla="*/ 1435878 h 1520380"/>
                <a:gd name="connsiteX204" fmla="*/ 1078779 w 1521047"/>
                <a:gd name="connsiteY204" fmla="*/ 1450832 h 1520380"/>
                <a:gd name="connsiteX205" fmla="*/ 1078779 w 1521047"/>
                <a:gd name="connsiteY205" fmla="*/ 1450832 h 1520380"/>
                <a:gd name="connsiteX206" fmla="*/ 1104020 w 1521047"/>
                <a:gd name="connsiteY206" fmla="*/ 1438640 h 1520380"/>
                <a:gd name="connsiteX207" fmla="*/ 1104020 w 1521047"/>
                <a:gd name="connsiteY207" fmla="*/ 1438640 h 1520380"/>
                <a:gd name="connsiteX208" fmla="*/ 1115021 w 1521047"/>
                <a:gd name="connsiteY208" fmla="*/ 1400683 h 1520380"/>
                <a:gd name="connsiteX209" fmla="*/ 1152978 w 1521047"/>
                <a:gd name="connsiteY209" fmla="*/ 1411684 h 1520380"/>
                <a:gd name="connsiteX210" fmla="*/ 1176695 w 1521047"/>
                <a:gd name="connsiteY210" fmla="*/ 1396825 h 1520380"/>
                <a:gd name="connsiteX211" fmla="*/ 1176695 w 1521047"/>
                <a:gd name="connsiteY211" fmla="*/ 1396825 h 1520380"/>
                <a:gd name="connsiteX212" fmla="*/ 1183554 w 1521047"/>
                <a:gd name="connsiteY212" fmla="*/ 1358154 h 1520380"/>
                <a:gd name="connsiteX213" fmla="*/ 1204032 w 1521047"/>
                <a:gd name="connsiteY213" fmla="*/ 1353772 h 1520380"/>
                <a:gd name="connsiteX214" fmla="*/ 1222320 w 1521047"/>
                <a:gd name="connsiteY214" fmla="*/ 1364535 h 1520380"/>
                <a:gd name="connsiteX215" fmla="*/ 1244323 w 1521047"/>
                <a:gd name="connsiteY215" fmla="*/ 1347200 h 1520380"/>
                <a:gd name="connsiteX216" fmla="*/ 1246514 w 1521047"/>
                <a:gd name="connsiteY216" fmla="*/ 1307766 h 1520380"/>
                <a:gd name="connsiteX217" fmla="*/ 1285947 w 1521047"/>
                <a:gd name="connsiteY217" fmla="*/ 1309957 h 1520380"/>
                <a:gd name="connsiteX218" fmla="*/ 1285947 w 1521047"/>
                <a:gd name="connsiteY218" fmla="*/ 1309957 h 1520380"/>
                <a:gd name="connsiteX219" fmla="*/ 1305854 w 1521047"/>
                <a:gd name="connsiteY219" fmla="*/ 1290240 h 1520380"/>
                <a:gd name="connsiteX220" fmla="*/ 1305854 w 1521047"/>
                <a:gd name="connsiteY220" fmla="*/ 1290240 h 1520380"/>
                <a:gd name="connsiteX221" fmla="*/ 1306312 w 1521047"/>
                <a:gd name="connsiteY221" fmla="*/ 1250645 h 1520380"/>
                <a:gd name="connsiteX222" fmla="*/ 1343383 w 1521047"/>
                <a:gd name="connsiteY222" fmla="*/ 1248806 h 1520380"/>
                <a:gd name="connsiteX223" fmla="*/ 1361004 w 1521047"/>
                <a:gd name="connsiteY223" fmla="*/ 1227089 h 1520380"/>
                <a:gd name="connsiteX224" fmla="*/ 1361004 w 1521047"/>
                <a:gd name="connsiteY224" fmla="*/ 1227089 h 1520380"/>
                <a:gd name="connsiteX225" fmla="*/ 1356118 w 1521047"/>
                <a:gd name="connsiteY225" fmla="*/ 1187923 h 1520380"/>
                <a:gd name="connsiteX226" fmla="*/ 1393770 w 1521047"/>
                <a:gd name="connsiteY226" fmla="*/ 1181941 h 1520380"/>
                <a:gd name="connsiteX227" fmla="*/ 1408915 w 1521047"/>
                <a:gd name="connsiteY227" fmla="*/ 1158319 h 1520380"/>
                <a:gd name="connsiteX228" fmla="*/ 1398295 w 1521047"/>
                <a:gd name="connsiteY228" fmla="*/ 1120267 h 1520380"/>
                <a:gd name="connsiteX229" fmla="*/ 1436347 w 1521047"/>
                <a:gd name="connsiteY229" fmla="*/ 1109646 h 1520380"/>
                <a:gd name="connsiteX230" fmla="*/ 1436347 w 1521047"/>
                <a:gd name="connsiteY230" fmla="*/ 1109646 h 1520380"/>
                <a:gd name="connsiteX231" fmla="*/ 1448729 w 1521047"/>
                <a:gd name="connsiteY231" fmla="*/ 1084596 h 1520380"/>
                <a:gd name="connsiteX232" fmla="*/ 1436166 w 1521047"/>
                <a:gd name="connsiteY232" fmla="*/ 1047038 h 1520380"/>
                <a:gd name="connsiteX233" fmla="*/ 1470637 w 1521047"/>
                <a:gd name="connsiteY233" fmla="*/ 1033160 h 1520380"/>
                <a:gd name="connsiteX234" fmla="*/ 1470637 w 1521047"/>
                <a:gd name="connsiteY234" fmla="*/ 1033160 h 1520380"/>
                <a:gd name="connsiteX235" fmla="*/ 1480162 w 1521047"/>
                <a:gd name="connsiteY235" fmla="*/ 1006871 h 1520380"/>
                <a:gd name="connsiteX236" fmla="*/ 1480162 w 1521047"/>
                <a:gd name="connsiteY236" fmla="*/ 1006871 h 1520380"/>
                <a:gd name="connsiteX237" fmla="*/ 1461636 w 1521047"/>
                <a:gd name="connsiteY237" fmla="*/ 971962 h 1520380"/>
                <a:gd name="connsiteX238" fmla="*/ 1496545 w 1521047"/>
                <a:gd name="connsiteY238" fmla="*/ 953436 h 1520380"/>
                <a:gd name="connsiteX239" fmla="*/ 1503117 w 1521047"/>
                <a:gd name="connsiteY239" fmla="*/ 926195 h 1520380"/>
                <a:gd name="connsiteX240" fmla="*/ 1503117 w 1521047"/>
                <a:gd name="connsiteY240" fmla="*/ 926195 h 1520380"/>
                <a:gd name="connsiteX241" fmla="*/ 1482667 w 1521047"/>
                <a:gd name="connsiteY241" fmla="*/ 892276 h 1520380"/>
                <a:gd name="connsiteX242" fmla="*/ 1513404 w 1521047"/>
                <a:gd name="connsiteY242" fmla="*/ 871235 h 1520380"/>
                <a:gd name="connsiteX243" fmla="*/ 1517024 w 1521047"/>
                <a:gd name="connsiteY243" fmla="*/ 843518 h 1520380"/>
                <a:gd name="connsiteX244" fmla="*/ 1490925 w 1521047"/>
                <a:gd name="connsiteY244" fmla="*/ 813704 h 15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1521047" h="1520380">
                  <a:moveTo>
                    <a:pt x="1490925" y="813704"/>
                  </a:moveTo>
                  <a:cubicBezTo>
                    <a:pt x="1492373" y="798636"/>
                    <a:pt x="1505327" y="787320"/>
                    <a:pt x="1520453" y="787892"/>
                  </a:cubicBezTo>
                  <a:lnTo>
                    <a:pt x="1520453" y="787892"/>
                  </a:lnTo>
                  <a:cubicBezTo>
                    <a:pt x="1520834" y="778624"/>
                    <a:pt x="1521024" y="769289"/>
                    <a:pt x="1521024" y="759888"/>
                  </a:cubicBezTo>
                  <a:cubicBezTo>
                    <a:pt x="1505613" y="760498"/>
                    <a:pt x="1492630" y="748487"/>
                    <a:pt x="1492021" y="733075"/>
                  </a:cubicBezTo>
                  <a:cubicBezTo>
                    <a:pt x="1491421" y="717664"/>
                    <a:pt x="1503422" y="704681"/>
                    <a:pt x="1518833" y="704072"/>
                  </a:cubicBezTo>
                  <a:lnTo>
                    <a:pt x="1518833" y="704072"/>
                  </a:lnTo>
                  <a:cubicBezTo>
                    <a:pt x="1518167" y="694547"/>
                    <a:pt x="1517214" y="685022"/>
                    <a:pt x="1516262" y="676259"/>
                  </a:cubicBezTo>
                  <a:cubicBezTo>
                    <a:pt x="1500879" y="677906"/>
                    <a:pt x="1487087" y="666772"/>
                    <a:pt x="1485439" y="651389"/>
                  </a:cubicBezTo>
                  <a:cubicBezTo>
                    <a:pt x="1483896" y="636920"/>
                    <a:pt x="1493687" y="623681"/>
                    <a:pt x="1507975" y="620918"/>
                  </a:cubicBezTo>
                  <a:lnTo>
                    <a:pt x="1507975" y="620918"/>
                  </a:lnTo>
                  <a:cubicBezTo>
                    <a:pt x="1506261" y="611393"/>
                    <a:pt x="1504356" y="602535"/>
                    <a:pt x="1502355" y="593486"/>
                  </a:cubicBezTo>
                  <a:lnTo>
                    <a:pt x="1502355" y="593486"/>
                  </a:lnTo>
                  <a:cubicBezTo>
                    <a:pt x="1487420" y="597354"/>
                    <a:pt x="1472170" y="588372"/>
                    <a:pt x="1468303" y="573436"/>
                  </a:cubicBezTo>
                  <a:cubicBezTo>
                    <a:pt x="1464436" y="558501"/>
                    <a:pt x="1473418" y="543251"/>
                    <a:pt x="1488354" y="539384"/>
                  </a:cubicBezTo>
                  <a:cubicBezTo>
                    <a:pt x="1485591" y="530431"/>
                    <a:pt x="1482829" y="521477"/>
                    <a:pt x="1479781" y="512714"/>
                  </a:cubicBezTo>
                  <a:lnTo>
                    <a:pt x="1479781" y="512714"/>
                  </a:lnTo>
                  <a:cubicBezTo>
                    <a:pt x="1465370" y="518210"/>
                    <a:pt x="1449225" y="510981"/>
                    <a:pt x="1443729" y="496570"/>
                  </a:cubicBezTo>
                  <a:cubicBezTo>
                    <a:pt x="1438233" y="482158"/>
                    <a:pt x="1445463" y="466013"/>
                    <a:pt x="1459874" y="460517"/>
                  </a:cubicBezTo>
                  <a:cubicBezTo>
                    <a:pt x="1456254" y="451945"/>
                    <a:pt x="1452349" y="443372"/>
                    <a:pt x="1448349" y="434990"/>
                  </a:cubicBezTo>
                  <a:cubicBezTo>
                    <a:pt x="1434671" y="442115"/>
                    <a:pt x="1417802" y="436810"/>
                    <a:pt x="1410677" y="423132"/>
                  </a:cubicBezTo>
                  <a:cubicBezTo>
                    <a:pt x="1403552" y="409454"/>
                    <a:pt x="1408858" y="392585"/>
                    <a:pt x="1422536" y="385460"/>
                  </a:cubicBezTo>
                  <a:lnTo>
                    <a:pt x="1422536" y="385460"/>
                  </a:lnTo>
                  <a:cubicBezTo>
                    <a:pt x="1417869" y="377364"/>
                    <a:pt x="1413011" y="369363"/>
                    <a:pt x="1408248" y="361362"/>
                  </a:cubicBezTo>
                  <a:cubicBezTo>
                    <a:pt x="1395437" y="369963"/>
                    <a:pt x="1378083" y="366553"/>
                    <a:pt x="1369482" y="353742"/>
                  </a:cubicBezTo>
                  <a:cubicBezTo>
                    <a:pt x="1360880" y="340931"/>
                    <a:pt x="1364290" y="323577"/>
                    <a:pt x="1377102" y="314975"/>
                  </a:cubicBezTo>
                  <a:lnTo>
                    <a:pt x="1377102" y="314975"/>
                  </a:lnTo>
                  <a:cubicBezTo>
                    <a:pt x="1371672" y="307451"/>
                    <a:pt x="1366053" y="299926"/>
                    <a:pt x="1360337" y="292592"/>
                  </a:cubicBezTo>
                  <a:lnTo>
                    <a:pt x="1360337" y="292592"/>
                  </a:lnTo>
                  <a:cubicBezTo>
                    <a:pt x="1348498" y="302479"/>
                    <a:pt x="1330886" y="300907"/>
                    <a:pt x="1320999" y="289067"/>
                  </a:cubicBezTo>
                  <a:cubicBezTo>
                    <a:pt x="1311112" y="277228"/>
                    <a:pt x="1312684" y="259616"/>
                    <a:pt x="1324524" y="249729"/>
                  </a:cubicBezTo>
                  <a:cubicBezTo>
                    <a:pt x="1318237" y="242776"/>
                    <a:pt x="1311855" y="236013"/>
                    <a:pt x="1305474" y="229346"/>
                  </a:cubicBezTo>
                  <a:lnTo>
                    <a:pt x="1305474" y="229346"/>
                  </a:lnTo>
                  <a:cubicBezTo>
                    <a:pt x="1294615" y="239909"/>
                    <a:pt x="1277394" y="240156"/>
                    <a:pt x="1266231" y="229917"/>
                  </a:cubicBezTo>
                  <a:cubicBezTo>
                    <a:pt x="1261049" y="224917"/>
                    <a:pt x="1258068" y="218068"/>
                    <a:pt x="1257944" y="210867"/>
                  </a:cubicBezTo>
                  <a:cubicBezTo>
                    <a:pt x="1257639" y="203495"/>
                    <a:pt x="1260201" y="196294"/>
                    <a:pt x="1265087" y="190769"/>
                  </a:cubicBezTo>
                  <a:cubicBezTo>
                    <a:pt x="1258039" y="184578"/>
                    <a:pt x="1251086" y="178482"/>
                    <a:pt x="1243942" y="172481"/>
                  </a:cubicBezTo>
                  <a:cubicBezTo>
                    <a:pt x="1234627" y="184788"/>
                    <a:pt x="1217101" y="187226"/>
                    <a:pt x="1204794" y="177911"/>
                  </a:cubicBezTo>
                  <a:cubicBezTo>
                    <a:pt x="1192488" y="168595"/>
                    <a:pt x="1190050" y="151069"/>
                    <a:pt x="1199365" y="138763"/>
                  </a:cubicBezTo>
                  <a:lnTo>
                    <a:pt x="1199365" y="138763"/>
                  </a:lnTo>
                  <a:cubicBezTo>
                    <a:pt x="1191840" y="133334"/>
                    <a:pt x="1184030" y="128190"/>
                    <a:pt x="1176219" y="123047"/>
                  </a:cubicBezTo>
                  <a:lnTo>
                    <a:pt x="1176219" y="123047"/>
                  </a:lnTo>
                  <a:cubicBezTo>
                    <a:pt x="1167018" y="135410"/>
                    <a:pt x="1149530" y="137972"/>
                    <a:pt x="1137167" y="128762"/>
                  </a:cubicBezTo>
                  <a:cubicBezTo>
                    <a:pt x="1126508" y="120827"/>
                    <a:pt x="1122927" y="106483"/>
                    <a:pt x="1128594" y="94472"/>
                  </a:cubicBezTo>
                  <a:cubicBezTo>
                    <a:pt x="1120403" y="89995"/>
                    <a:pt x="1112211" y="85518"/>
                    <a:pt x="1103925" y="81327"/>
                  </a:cubicBezTo>
                  <a:lnTo>
                    <a:pt x="1103925" y="81327"/>
                  </a:lnTo>
                  <a:cubicBezTo>
                    <a:pt x="1096571" y="94929"/>
                    <a:pt x="1079579" y="99996"/>
                    <a:pt x="1065977" y="92643"/>
                  </a:cubicBezTo>
                  <a:cubicBezTo>
                    <a:pt x="1053499" y="85899"/>
                    <a:pt x="1048032" y="70897"/>
                    <a:pt x="1053252" y="57705"/>
                  </a:cubicBezTo>
                  <a:cubicBezTo>
                    <a:pt x="1044679" y="54181"/>
                    <a:pt x="1036011" y="50752"/>
                    <a:pt x="1027248" y="47513"/>
                  </a:cubicBezTo>
                  <a:cubicBezTo>
                    <a:pt x="1022410" y="62163"/>
                    <a:pt x="1006608" y="70116"/>
                    <a:pt x="991958" y="65277"/>
                  </a:cubicBezTo>
                  <a:cubicBezTo>
                    <a:pt x="977309" y="60439"/>
                    <a:pt x="969355" y="44637"/>
                    <a:pt x="974194" y="29987"/>
                  </a:cubicBezTo>
                  <a:lnTo>
                    <a:pt x="974194" y="29987"/>
                  </a:lnTo>
                  <a:cubicBezTo>
                    <a:pt x="965240" y="27416"/>
                    <a:pt x="956287" y="24939"/>
                    <a:pt x="947238" y="22653"/>
                  </a:cubicBezTo>
                  <a:cubicBezTo>
                    <a:pt x="944057" y="37750"/>
                    <a:pt x="929236" y="47409"/>
                    <a:pt x="914139" y="44227"/>
                  </a:cubicBezTo>
                  <a:cubicBezTo>
                    <a:pt x="899042" y="41046"/>
                    <a:pt x="889383" y="26225"/>
                    <a:pt x="892565" y="11128"/>
                  </a:cubicBezTo>
                  <a:lnTo>
                    <a:pt x="892565" y="11128"/>
                  </a:lnTo>
                  <a:cubicBezTo>
                    <a:pt x="883040" y="9509"/>
                    <a:pt x="874182" y="8080"/>
                    <a:pt x="864942" y="6842"/>
                  </a:cubicBezTo>
                  <a:lnTo>
                    <a:pt x="864942" y="6842"/>
                  </a:lnTo>
                  <a:cubicBezTo>
                    <a:pt x="862485" y="22110"/>
                    <a:pt x="848112" y="32493"/>
                    <a:pt x="832843" y="30035"/>
                  </a:cubicBezTo>
                  <a:cubicBezTo>
                    <a:pt x="818832" y="27778"/>
                    <a:pt x="808726" y="15395"/>
                    <a:pt x="809316" y="1222"/>
                  </a:cubicBezTo>
                  <a:lnTo>
                    <a:pt x="809316" y="1222"/>
                  </a:lnTo>
                  <a:cubicBezTo>
                    <a:pt x="799791" y="555"/>
                    <a:pt x="790266" y="174"/>
                    <a:pt x="781313" y="-112"/>
                  </a:cubicBezTo>
                  <a:lnTo>
                    <a:pt x="781313" y="-112"/>
                  </a:lnTo>
                  <a:cubicBezTo>
                    <a:pt x="780408" y="15328"/>
                    <a:pt x="767168" y="27111"/>
                    <a:pt x="751728" y="26215"/>
                  </a:cubicBezTo>
                  <a:cubicBezTo>
                    <a:pt x="737545" y="25387"/>
                    <a:pt x="726230" y="14071"/>
                    <a:pt x="725401" y="-112"/>
                  </a:cubicBezTo>
                  <a:cubicBezTo>
                    <a:pt x="715876" y="-112"/>
                    <a:pt x="706351" y="841"/>
                    <a:pt x="697493" y="1603"/>
                  </a:cubicBezTo>
                  <a:lnTo>
                    <a:pt x="697493" y="1603"/>
                  </a:lnTo>
                  <a:cubicBezTo>
                    <a:pt x="699255" y="16938"/>
                    <a:pt x="688253" y="30797"/>
                    <a:pt x="672918" y="32559"/>
                  </a:cubicBezTo>
                  <a:cubicBezTo>
                    <a:pt x="657583" y="34321"/>
                    <a:pt x="643724" y="23320"/>
                    <a:pt x="641962" y="7985"/>
                  </a:cubicBezTo>
                  <a:cubicBezTo>
                    <a:pt x="632437" y="9413"/>
                    <a:pt x="623579" y="11033"/>
                    <a:pt x="614435" y="12842"/>
                  </a:cubicBezTo>
                  <a:cubicBezTo>
                    <a:pt x="615825" y="20091"/>
                    <a:pt x="614359" y="27606"/>
                    <a:pt x="610339" y="33797"/>
                  </a:cubicBezTo>
                  <a:cubicBezTo>
                    <a:pt x="606624" y="40017"/>
                    <a:pt x="600538" y="44456"/>
                    <a:pt x="593480" y="46085"/>
                  </a:cubicBezTo>
                  <a:cubicBezTo>
                    <a:pt x="578668" y="49190"/>
                    <a:pt x="564009" y="40208"/>
                    <a:pt x="560047" y="25606"/>
                  </a:cubicBezTo>
                  <a:lnTo>
                    <a:pt x="560047" y="25606"/>
                  </a:lnTo>
                  <a:cubicBezTo>
                    <a:pt x="551093" y="28082"/>
                    <a:pt x="542140" y="30654"/>
                    <a:pt x="533282" y="33416"/>
                  </a:cubicBezTo>
                  <a:cubicBezTo>
                    <a:pt x="538540" y="47961"/>
                    <a:pt x="531015" y="64020"/>
                    <a:pt x="516470" y="69278"/>
                  </a:cubicBezTo>
                  <a:cubicBezTo>
                    <a:pt x="501925" y="74536"/>
                    <a:pt x="485866" y="67011"/>
                    <a:pt x="480609" y="52466"/>
                  </a:cubicBezTo>
                  <a:lnTo>
                    <a:pt x="480609" y="52466"/>
                  </a:lnTo>
                  <a:cubicBezTo>
                    <a:pt x="471941" y="55895"/>
                    <a:pt x="463368" y="59515"/>
                    <a:pt x="454796" y="63230"/>
                  </a:cubicBezTo>
                  <a:lnTo>
                    <a:pt x="454796" y="63230"/>
                  </a:lnTo>
                  <a:cubicBezTo>
                    <a:pt x="460796" y="77479"/>
                    <a:pt x="454119" y="93900"/>
                    <a:pt x="439861" y="99910"/>
                  </a:cubicBezTo>
                  <a:cubicBezTo>
                    <a:pt x="426611" y="105492"/>
                    <a:pt x="411295" y="100139"/>
                    <a:pt x="404409" y="87518"/>
                  </a:cubicBezTo>
                  <a:cubicBezTo>
                    <a:pt x="396217" y="91900"/>
                    <a:pt x="388025" y="96377"/>
                    <a:pt x="379929" y="101044"/>
                  </a:cubicBezTo>
                  <a:lnTo>
                    <a:pt x="379929" y="101044"/>
                  </a:lnTo>
                  <a:cubicBezTo>
                    <a:pt x="388083" y="114198"/>
                    <a:pt x="384032" y="131467"/>
                    <a:pt x="370880" y="139620"/>
                  </a:cubicBezTo>
                  <a:cubicBezTo>
                    <a:pt x="357729" y="147774"/>
                    <a:pt x="340458" y="143725"/>
                    <a:pt x="332304" y="130571"/>
                  </a:cubicBezTo>
                  <a:cubicBezTo>
                    <a:pt x="324589" y="135905"/>
                    <a:pt x="316969" y="141239"/>
                    <a:pt x="309444" y="146764"/>
                  </a:cubicBezTo>
                  <a:cubicBezTo>
                    <a:pt x="319071" y="158813"/>
                    <a:pt x="317109" y="176377"/>
                    <a:pt x="305063" y="186007"/>
                  </a:cubicBezTo>
                  <a:cubicBezTo>
                    <a:pt x="293016" y="195637"/>
                    <a:pt x="275447" y="193675"/>
                    <a:pt x="265820" y="181625"/>
                  </a:cubicBezTo>
                  <a:lnTo>
                    <a:pt x="265820" y="181625"/>
                  </a:lnTo>
                  <a:cubicBezTo>
                    <a:pt x="258676" y="187721"/>
                    <a:pt x="251723" y="193913"/>
                    <a:pt x="244865" y="200199"/>
                  </a:cubicBezTo>
                  <a:cubicBezTo>
                    <a:pt x="255754" y="211143"/>
                    <a:pt x="255712" y="228841"/>
                    <a:pt x="244769" y="239728"/>
                  </a:cubicBezTo>
                  <a:cubicBezTo>
                    <a:pt x="233828" y="250615"/>
                    <a:pt x="216130" y="250577"/>
                    <a:pt x="205241" y="239633"/>
                  </a:cubicBezTo>
                  <a:lnTo>
                    <a:pt x="205241" y="239633"/>
                  </a:lnTo>
                  <a:cubicBezTo>
                    <a:pt x="198859" y="246395"/>
                    <a:pt x="192572" y="253349"/>
                    <a:pt x="186191" y="260397"/>
                  </a:cubicBezTo>
                  <a:lnTo>
                    <a:pt x="186191" y="260397"/>
                  </a:lnTo>
                  <a:cubicBezTo>
                    <a:pt x="197612" y="270827"/>
                    <a:pt x="198419" y="288534"/>
                    <a:pt x="187991" y="299954"/>
                  </a:cubicBezTo>
                  <a:cubicBezTo>
                    <a:pt x="178378" y="310489"/>
                    <a:pt x="162389" y="312118"/>
                    <a:pt x="150853" y="303736"/>
                  </a:cubicBezTo>
                  <a:cubicBezTo>
                    <a:pt x="145233" y="311165"/>
                    <a:pt x="139804" y="318785"/>
                    <a:pt x="134470" y="326405"/>
                  </a:cubicBezTo>
                  <a:lnTo>
                    <a:pt x="134470" y="326405"/>
                  </a:lnTo>
                  <a:cubicBezTo>
                    <a:pt x="146747" y="335016"/>
                    <a:pt x="150281" y="351647"/>
                    <a:pt x="142566" y="364505"/>
                  </a:cubicBezTo>
                  <a:cubicBezTo>
                    <a:pt x="138588" y="370544"/>
                    <a:pt x="132397" y="374792"/>
                    <a:pt x="125326" y="376316"/>
                  </a:cubicBezTo>
                  <a:cubicBezTo>
                    <a:pt x="118166" y="378021"/>
                    <a:pt x="110626" y="376888"/>
                    <a:pt x="104276" y="373173"/>
                  </a:cubicBezTo>
                  <a:cubicBezTo>
                    <a:pt x="99608" y="381174"/>
                    <a:pt x="94751" y="389175"/>
                    <a:pt x="90369" y="397367"/>
                  </a:cubicBezTo>
                  <a:cubicBezTo>
                    <a:pt x="104231" y="404148"/>
                    <a:pt x="109967" y="420893"/>
                    <a:pt x="103180" y="434752"/>
                  </a:cubicBezTo>
                  <a:cubicBezTo>
                    <a:pt x="96395" y="448611"/>
                    <a:pt x="79656" y="454345"/>
                    <a:pt x="65795" y="447563"/>
                  </a:cubicBezTo>
                  <a:lnTo>
                    <a:pt x="65795" y="447563"/>
                  </a:lnTo>
                  <a:cubicBezTo>
                    <a:pt x="61985" y="456041"/>
                    <a:pt x="58270" y="464613"/>
                    <a:pt x="54841" y="473281"/>
                  </a:cubicBezTo>
                  <a:lnTo>
                    <a:pt x="54841" y="473281"/>
                  </a:lnTo>
                  <a:cubicBezTo>
                    <a:pt x="69333" y="478539"/>
                    <a:pt x="76818" y="494550"/>
                    <a:pt x="71557" y="509047"/>
                  </a:cubicBezTo>
                  <a:cubicBezTo>
                    <a:pt x="66297" y="523544"/>
                    <a:pt x="50283" y="531021"/>
                    <a:pt x="35791" y="525764"/>
                  </a:cubicBezTo>
                  <a:cubicBezTo>
                    <a:pt x="32933" y="534622"/>
                    <a:pt x="30076" y="543480"/>
                    <a:pt x="27504" y="552529"/>
                  </a:cubicBezTo>
                  <a:lnTo>
                    <a:pt x="27504" y="552529"/>
                  </a:lnTo>
                  <a:cubicBezTo>
                    <a:pt x="34597" y="554539"/>
                    <a:pt x="40637" y="559215"/>
                    <a:pt x="44363" y="565578"/>
                  </a:cubicBezTo>
                  <a:cubicBezTo>
                    <a:pt x="47960" y="571798"/>
                    <a:pt x="49082" y="579142"/>
                    <a:pt x="47507" y="586152"/>
                  </a:cubicBezTo>
                  <a:cubicBezTo>
                    <a:pt x="44006" y="600830"/>
                    <a:pt x="29702" y="610250"/>
                    <a:pt x="14836" y="607679"/>
                  </a:cubicBezTo>
                  <a:cubicBezTo>
                    <a:pt x="13026" y="617204"/>
                    <a:pt x="11312" y="625967"/>
                    <a:pt x="9788" y="635206"/>
                  </a:cubicBezTo>
                  <a:lnTo>
                    <a:pt x="9788" y="635206"/>
                  </a:lnTo>
                  <a:cubicBezTo>
                    <a:pt x="17011" y="636263"/>
                    <a:pt x="23554" y="640045"/>
                    <a:pt x="28076" y="645779"/>
                  </a:cubicBezTo>
                  <a:cubicBezTo>
                    <a:pt x="32487" y="651494"/>
                    <a:pt x="34501" y="658704"/>
                    <a:pt x="33695" y="665876"/>
                  </a:cubicBezTo>
                  <a:cubicBezTo>
                    <a:pt x="32715" y="673077"/>
                    <a:pt x="28911" y="679583"/>
                    <a:pt x="23123" y="683974"/>
                  </a:cubicBezTo>
                  <a:cubicBezTo>
                    <a:pt x="17405" y="688565"/>
                    <a:pt x="10141" y="690784"/>
                    <a:pt x="2834" y="690165"/>
                  </a:cubicBezTo>
                  <a:lnTo>
                    <a:pt x="2834" y="690165"/>
                  </a:lnTo>
                  <a:cubicBezTo>
                    <a:pt x="1977" y="699690"/>
                    <a:pt x="1310" y="708644"/>
                    <a:pt x="739" y="717978"/>
                  </a:cubicBezTo>
                  <a:cubicBezTo>
                    <a:pt x="16167" y="719064"/>
                    <a:pt x="27792" y="732456"/>
                    <a:pt x="26705" y="747877"/>
                  </a:cubicBezTo>
                  <a:cubicBezTo>
                    <a:pt x="25704" y="762088"/>
                    <a:pt x="14203" y="773280"/>
                    <a:pt x="-23" y="773890"/>
                  </a:cubicBezTo>
                  <a:lnTo>
                    <a:pt x="-23" y="773890"/>
                  </a:lnTo>
                  <a:cubicBezTo>
                    <a:pt x="-23" y="783415"/>
                    <a:pt x="-23" y="792940"/>
                    <a:pt x="929" y="801798"/>
                  </a:cubicBezTo>
                  <a:cubicBezTo>
                    <a:pt x="16366" y="800836"/>
                    <a:pt x="29658" y="812571"/>
                    <a:pt x="30618" y="828011"/>
                  </a:cubicBezTo>
                  <a:cubicBezTo>
                    <a:pt x="31533" y="842727"/>
                    <a:pt x="20884" y="855624"/>
                    <a:pt x="6263" y="857519"/>
                  </a:cubicBezTo>
                  <a:lnTo>
                    <a:pt x="6263" y="857519"/>
                  </a:lnTo>
                  <a:cubicBezTo>
                    <a:pt x="7502" y="867044"/>
                    <a:pt x="8835" y="875998"/>
                    <a:pt x="10359" y="885142"/>
                  </a:cubicBezTo>
                  <a:lnTo>
                    <a:pt x="10359" y="885142"/>
                  </a:lnTo>
                  <a:cubicBezTo>
                    <a:pt x="25666" y="882932"/>
                    <a:pt x="39869" y="893543"/>
                    <a:pt x="42081" y="908850"/>
                  </a:cubicBezTo>
                  <a:cubicBezTo>
                    <a:pt x="44113" y="922899"/>
                    <a:pt x="35312" y="936243"/>
                    <a:pt x="21599" y="939911"/>
                  </a:cubicBezTo>
                  <a:lnTo>
                    <a:pt x="21599" y="939911"/>
                  </a:lnTo>
                  <a:cubicBezTo>
                    <a:pt x="23885" y="949436"/>
                    <a:pt x="26171" y="958103"/>
                    <a:pt x="28647" y="967057"/>
                  </a:cubicBezTo>
                  <a:lnTo>
                    <a:pt x="28647" y="967057"/>
                  </a:lnTo>
                  <a:cubicBezTo>
                    <a:pt x="43350" y="962371"/>
                    <a:pt x="59065" y="970495"/>
                    <a:pt x="63747" y="985202"/>
                  </a:cubicBezTo>
                  <a:cubicBezTo>
                    <a:pt x="68428" y="999909"/>
                    <a:pt x="60304" y="1015615"/>
                    <a:pt x="45602" y="1020302"/>
                  </a:cubicBezTo>
                  <a:cubicBezTo>
                    <a:pt x="48745" y="1029065"/>
                    <a:pt x="52174" y="1037732"/>
                    <a:pt x="55698" y="1046400"/>
                  </a:cubicBezTo>
                  <a:lnTo>
                    <a:pt x="55698" y="1046400"/>
                  </a:lnTo>
                  <a:cubicBezTo>
                    <a:pt x="69725" y="1040695"/>
                    <a:pt x="85769" y="1046914"/>
                    <a:pt x="92274" y="1060592"/>
                  </a:cubicBezTo>
                  <a:cubicBezTo>
                    <a:pt x="95078" y="1067298"/>
                    <a:pt x="95078" y="1074842"/>
                    <a:pt x="92274" y="1081547"/>
                  </a:cubicBezTo>
                  <a:cubicBezTo>
                    <a:pt x="89849" y="1088444"/>
                    <a:pt x="84825" y="1094121"/>
                    <a:pt x="78272" y="1097359"/>
                  </a:cubicBezTo>
                  <a:lnTo>
                    <a:pt x="78272" y="1097359"/>
                  </a:lnTo>
                  <a:cubicBezTo>
                    <a:pt x="82463" y="1105741"/>
                    <a:pt x="86750" y="1114028"/>
                    <a:pt x="91131" y="1122219"/>
                  </a:cubicBezTo>
                  <a:cubicBezTo>
                    <a:pt x="105308" y="1116037"/>
                    <a:pt x="121812" y="1122524"/>
                    <a:pt x="127993" y="1136697"/>
                  </a:cubicBezTo>
                  <a:cubicBezTo>
                    <a:pt x="133073" y="1148346"/>
                    <a:pt x="129670" y="1161957"/>
                    <a:pt x="119706" y="1169844"/>
                  </a:cubicBezTo>
                  <a:lnTo>
                    <a:pt x="119706" y="1169844"/>
                  </a:lnTo>
                  <a:cubicBezTo>
                    <a:pt x="124754" y="1177655"/>
                    <a:pt x="129898" y="1185465"/>
                    <a:pt x="135232" y="1193085"/>
                  </a:cubicBezTo>
                  <a:cubicBezTo>
                    <a:pt x="148110" y="1184522"/>
                    <a:pt x="165493" y="1188018"/>
                    <a:pt x="174057" y="1200896"/>
                  </a:cubicBezTo>
                  <a:cubicBezTo>
                    <a:pt x="181924" y="1212726"/>
                    <a:pt x="179688" y="1228566"/>
                    <a:pt x="168855" y="1237757"/>
                  </a:cubicBezTo>
                  <a:cubicBezTo>
                    <a:pt x="174665" y="1244996"/>
                    <a:pt x="180666" y="1252236"/>
                    <a:pt x="186762" y="1259189"/>
                  </a:cubicBezTo>
                  <a:lnTo>
                    <a:pt x="186762" y="1259189"/>
                  </a:lnTo>
                  <a:cubicBezTo>
                    <a:pt x="198046" y="1248664"/>
                    <a:pt x="215722" y="1249283"/>
                    <a:pt x="226243" y="1260570"/>
                  </a:cubicBezTo>
                  <a:cubicBezTo>
                    <a:pt x="236765" y="1271857"/>
                    <a:pt x="236146" y="1289526"/>
                    <a:pt x="224862" y="1300051"/>
                  </a:cubicBezTo>
                  <a:cubicBezTo>
                    <a:pt x="231434" y="1306623"/>
                    <a:pt x="238197" y="1313005"/>
                    <a:pt x="245055" y="1319101"/>
                  </a:cubicBezTo>
                  <a:cubicBezTo>
                    <a:pt x="255050" y="1307347"/>
                    <a:pt x="272683" y="1305918"/>
                    <a:pt x="284441" y="1315910"/>
                  </a:cubicBezTo>
                  <a:cubicBezTo>
                    <a:pt x="296199" y="1325902"/>
                    <a:pt x="297627" y="1343542"/>
                    <a:pt x="287632" y="1355296"/>
                  </a:cubicBezTo>
                  <a:lnTo>
                    <a:pt x="287632" y="1355296"/>
                  </a:lnTo>
                  <a:cubicBezTo>
                    <a:pt x="294871" y="1361106"/>
                    <a:pt x="302300" y="1366726"/>
                    <a:pt x="309825" y="1372250"/>
                  </a:cubicBezTo>
                  <a:cubicBezTo>
                    <a:pt x="319059" y="1359839"/>
                    <a:pt x="336602" y="1357268"/>
                    <a:pt x="349009" y="1366507"/>
                  </a:cubicBezTo>
                  <a:cubicBezTo>
                    <a:pt x="360663" y="1375175"/>
                    <a:pt x="363749" y="1391320"/>
                    <a:pt x="356117" y="1403683"/>
                  </a:cubicBezTo>
                  <a:lnTo>
                    <a:pt x="356117" y="1403683"/>
                  </a:lnTo>
                  <a:cubicBezTo>
                    <a:pt x="364022" y="1408636"/>
                    <a:pt x="372023" y="1413208"/>
                    <a:pt x="380024" y="1418161"/>
                  </a:cubicBezTo>
                  <a:lnTo>
                    <a:pt x="380024" y="1418161"/>
                  </a:lnTo>
                  <a:cubicBezTo>
                    <a:pt x="387920" y="1404864"/>
                    <a:pt x="405104" y="1400483"/>
                    <a:pt x="418401" y="1408379"/>
                  </a:cubicBezTo>
                  <a:cubicBezTo>
                    <a:pt x="430869" y="1415780"/>
                    <a:pt x="435622" y="1431467"/>
                    <a:pt x="429364" y="1444545"/>
                  </a:cubicBezTo>
                  <a:cubicBezTo>
                    <a:pt x="437746" y="1448641"/>
                    <a:pt x="446223" y="1452451"/>
                    <a:pt x="454796" y="1456261"/>
                  </a:cubicBezTo>
                  <a:lnTo>
                    <a:pt x="454796" y="1456261"/>
                  </a:lnTo>
                  <a:cubicBezTo>
                    <a:pt x="460901" y="1442431"/>
                    <a:pt x="476722" y="1435754"/>
                    <a:pt x="490895" y="1441021"/>
                  </a:cubicBezTo>
                  <a:cubicBezTo>
                    <a:pt x="497630" y="1443697"/>
                    <a:pt x="502992" y="1448993"/>
                    <a:pt x="505754" y="1455689"/>
                  </a:cubicBezTo>
                  <a:cubicBezTo>
                    <a:pt x="508822" y="1462376"/>
                    <a:pt x="509203" y="1469977"/>
                    <a:pt x="506802" y="1476930"/>
                  </a:cubicBezTo>
                  <a:cubicBezTo>
                    <a:pt x="515565" y="1479978"/>
                    <a:pt x="524328" y="1483121"/>
                    <a:pt x="533282" y="1485884"/>
                  </a:cubicBezTo>
                  <a:cubicBezTo>
                    <a:pt x="537358" y="1471129"/>
                    <a:pt x="552617" y="1462462"/>
                    <a:pt x="567372" y="1466538"/>
                  </a:cubicBezTo>
                  <a:cubicBezTo>
                    <a:pt x="574354" y="1468462"/>
                    <a:pt x="580307" y="1473053"/>
                    <a:pt x="583955" y="1479312"/>
                  </a:cubicBezTo>
                  <a:cubicBezTo>
                    <a:pt x="587765" y="1485627"/>
                    <a:pt x="588927" y="1493189"/>
                    <a:pt x="587193" y="1500362"/>
                  </a:cubicBezTo>
                  <a:lnTo>
                    <a:pt x="587193" y="1500362"/>
                  </a:lnTo>
                  <a:cubicBezTo>
                    <a:pt x="596718" y="1502457"/>
                    <a:pt x="605386" y="1504362"/>
                    <a:pt x="614530" y="1506172"/>
                  </a:cubicBezTo>
                  <a:lnTo>
                    <a:pt x="614530" y="1506172"/>
                  </a:lnTo>
                  <a:cubicBezTo>
                    <a:pt x="617816" y="1491056"/>
                    <a:pt x="632732" y="1481474"/>
                    <a:pt x="647839" y="1484750"/>
                  </a:cubicBezTo>
                  <a:cubicBezTo>
                    <a:pt x="661688" y="1487760"/>
                    <a:pt x="671108" y="1500638"/>
                    <a:pt x="669775" y="1514745"/>
                  </a:cubicBezTo>
                  <a:lnTo>
                    <a:pt x="669775" y="1514745"/>
                  </a:lnTo>
                  <a:cubicBezTo>
                    <a:pt x="679300" y="1515887"/>
                    <a:pt x="688253" y="1516840"/>
                    <a:pt x="697588" y="1517602"/>
                  </a:cubicBezTo>
                  <a:lnTo>
                    <a:pt x="697588" y="1517602"/>
                  </a:lnTo>
                  <a:cubicBezTo>
                    <a:pt x="698321" y="1502190"/>
                    <a:pt x="711418" y="1490294"/>
                    <a:pt x="726830" y="1491027"/>
                  </a:cubicBezTo>
                  <a:cubicBezTo>
                    <a:pt x="742241" y="1491760"/>
                    <a:pt x="754138" y="1504857"/>
                    <a:pt x="753404" y="1520269"/>
                  </a:cubicBezTo>
                  <a:lnTo>
                    <a:pt x="760453" y="1520269"/>
                  </a:lnTo>
                  <a:cubicBezTo>
                    <a:pt x="767406" y="1520269"/>
                    <a:pt x="774455" y="1520269"/>
                    <a:pt x="781408" y="1520269"/>
                  </a:cubicBezTo>
                  <a:lnTo>
                    <a:pt x="781408" y="1520269"/>
                  </a:lnTo>
                  <a:cubicBezTo>
                    <a:pt x="780484" y="1504886"/>
                    <a:pt x="792219" y="1491665"/>
                    <a:pt x="807602" y="1490741"/>
                  </a:cubicBezTo>
                  <a:cubicBezTo>
                    <a:pt x="822985" y="1489818"/>
                    <a:pt x="836205" y="1501552"/>
                    <a:pt x="837129" y="1516935"/>
                  </a:cubicBezTo>
                  <a:cubicBezTo>
                    <a:pt x="846654" y="1515983"/>
                    <a:pt x="856179" y="1514840"/>
                    <a:pt x="864942" y="1513601"/>
                  </a:cubicBezTo>
                  <a:lnTo>
                    <a:pt x="864942" y="1513601"/>
                  </a:lnTo>
                  <a:cubicBezTo>
                    <a:pt x="862894" y="1498618"/>
                    <a:pt x="872867" y="1484626"/>
                    <a:pt x="887707" y="1481693"/>
                  </a:cubicBezTo>
                  <a:cubicBezTo>
                    <a:pt x="894870" y="1480435"/>
                    <a:pt x="902233" y="1482159"/>
                    <a:pt x="908090" y="1486455"/>
                  </a:cubicBezTo>
                  <a:cubicBezTo>
                    <a:pt x="914177" y="1490579"/>
                    <a:pt x="918444" y="1496885"/>
                    <a:pt x="919997" y="1504076"/>
                  </a:cubicBezTo>
                  <a:cubicBezTo>
                    <a:pt x="929522" y="1502171"/>
                    <a:pt x="938190" y="1500076"/>
                    <a:pt x="947238" y="1497790"/>
                  </a:cubicBezTo>
                  <a:cubicBezTo>
                    <a:pt x="943752" y="1482721"/>
                    <a:pt x="953144" y="1467681"/>
                    <a:pt x="968212" y="1464195"/>
                  </a:cubicBezTo>
                  <a:cubicBezTo>
                    <a:pt x="982023" y="1461005"/>
                    <a:pt x="996054" y="1468634"/>
                    <a:pt x="1000864" y="1481979"/>
                  </a:cubicBezTo>
                  <a:lnTo>
                    <a:pt x="1000864" y="1481979"/>
                  </a:lnTo>
                  <a:cubicBezTo>
                    <a:pt x="1009722" y="1479026"/>
                    <a:pt x="1018485" y="1475787"/>
                    <a:pt x="1027248" y="1472454"/>
                  </a:cubicBezTo>
                  <a:cubicBezTo>
                    <a:pt x="1021276" y="1458223"/>
                    <a:pt x="1027972" y="1441850"/>
                    <a:pt x="1042203" y="1435878"/>
                  </a:cubicBezTo>
                  <a:cubicBezTo>
                    <a:pt x="1056433" y="1429905"/>
                    <a:pt x="1072806" y="1436601"/>
                    <a:pt x="1078779" y="1450832"/>
                  </a:cubicBezTo>
                  <a:lnTo>
                    <a:pt x="1078779" y="1450832"/>
                  </a:lnTo>
                  <a:cubicBezTo>
                    <a:pt x="1087256" y="1446831"/>
                    <a:pt x="1095733" y="1442831"/>
                    <a:pt x="1104020" y="1438640"/>
                  </a:cubicBezTo>
                  <a:lnTo>
                    <a:pt x="1104020" y="1438640"/>
                  </a:lnTo>
                  <a:cubicBezTo>
                    <a:pt x="1096581" y="1425124"/>
                    <a:pt x="1101505" y="1408122"/>
                    <a:pt x="1115021" y="1400683"/>
                  </a:cubicBezTo>
                  <a:cubicBezTo>
                    <a:pt x="1128537" y="1393244"/>
                    <a:pt x="1145539" y="1398168"/>
                    <a:pt x="1152978" y="1411684"/>
                  </a:cubicBezTo>
                  <a:cubicBezTo>
                    <a:pt x="1160979" y="1406921"/>
                    <a:pt x="1168885" y="1402159"/>
                    <a:pt x="1176695" y="1396825"/>
                  </a:cubicBezTo>
                  <a:lnTo>
                    <a:pt x="1176695" y="1396825"/>
                  </a:lnTo>
                  <a:cubicBezTo>
                    <a:pt x="1168361" y="1384157"/>
                    <a:pt x="1171371" y="1367183"/>
                    <a:pt x="1183554" y="1358154"/>
                  </a:cubicBezTo>
                  <a:cubicBezTo>
                    <a:pt x="1189516" y="1354010"/>
                    <a:pt x="1196898" y="1352438"/>
                    <a:pt x="1204032" y="1353772"/>
                  </a:cubicBezTo>
                  <a:cubicBezTo>
                    <a:pt x="1211309" y="1354810"/>
                    <a:pt x="1217882" y="1358677"/>
                    <a:pt x="1222320" y="1364535"/>
                  </a:cubicBezTo>
                  <a:cubicBezTo>
                    <a:pt x="1229750" y="1358820"/>
                    <a:pt x="1237084" y="1353200"/>
                    <a:pt x="1244323" y="1347200"/>
                  </a:cubicBezTo>
                  <a:cubicBezTo>
                    <a:pt x="1234036" y="1335703"/>
                    <a:pt x="1235017" y="1318053"/>
                    <a:pt x="1246514" y="1307766"/>
                  </a:cubicBezTo>
                  <a:cubicBezTo>
                    <a:pt x="1258010" y="1297479"/>
                    <a:pt x="1275660" y="1298460"/>
                    <a:pt x="1285947" y="1309957"/>
                  </a:cubicBezTo>
                  <a:lnTo>
                    <a:pt x="1285947" y="1309957"/>
                  </a:lnTo>
                  <a:cubicBezTo>
                    <a:pt x="1292710" y="1303480"/>
                    <a:pt x="1299282" y="1296908"/>
                    <a:pt x="1305854" y="1290240"/>
                  </a:cubicBezTo>
                  <a:lnTo>
                    <a:pt x="1305854" y="1290240"/>
                  </a:lnTo>
                  <a:cubicBezTo>
                    <a:pt x="1295044" y="1279182"/>
                    <a:pt x="1295253" y="1261446"/>
                    <a:pt x="1306312" y="1250645"/>
                  </a:cubicBezTo>
                  <a:cubicBezTo>
                    <a:pt x="1316427" y="1240748"/>
                    <a:pt x="1332334" y="1239967"/>
                    <a:pt x="1343383" y="1248806"/>
                  </a:cubicBezTo>
                  <a:cubicBezTo>
                    <a:pt x="1349384" y="1241663"/>
                    <a:pt x="1355289" y="1234519"/>
                    <a:pt x="1361004" y="1227089"/>
                  </a:cubicBezTo>
                  <a:lnTo>
                    <a:pt x="1361004" y="1227089"/>
                  </a:lnTo>
                  <a:cubicBezTo>
                    <a:pt x="1348841" y="1217622"/>
                    <a:pt x="1346650" y="1200086"/>
                    <a:pt x="1356118" y="1187923"/>
                  </a:cubicBezTo>
                  <a:cubicBezTo>
                    <a:pt x="1365138" y="1176331"/>
                    <a:pt x="1381597" y="1173711"/>
                    <a:pt x="1393770" y="1181941"/>
                  </a:cubicBezTo>
                  <a:cubicBezTo>
                    <a:pt x="1399009" y="1174130"/>
                    <a:pt x="1404057" y="1166320"/>
                    <a:pt x="1408915" y="1158319"/>
                  </a:cubicBezTo>
                  <a:cubicBezTo>
                    <a:pt x="1395475" y="1150747"/>
                    <a:pt x="1390722" y="1133706"/>
                    <a:pt x="1398295" y="1120267"/>
                  </a:cubicBezTo>
                  <a:cubicBezTo>
                    <a:pt x="1405867" y="1106827"/>
                    <a:pt x="1422907" y="1102074"/>
                    <a:pt x="1436347" y="1109646"/>
                  </a:cubicBezTo>
                  <a:lnTo>
                    <a:pt x="1436347" y="1109646"/>
                  </a:lnTo>
                  <a:cubicBezTo>
                    <a:pt x="1440633" y="1101359"/>
                    <a:pt x="1444729" y="1092977"/>
                    <a:pt x="1448729" y="1084596"/>
                  </a:cubicBezTo>
                  <a:cubicBezTo>
                    <a:pt x="1434890" y="1077690"/>
                    <a:pt x="1429270" y="1060878"/>
                    <a:pt x="1436166" y="1047038"/>
                  </a:cubicBezTo>
                  <a:cubicBezTo>
                    <a:pt x="1442491" y="1034361"/>
                    <a:pt x="1457292" y="1028398"/>
                    <a:pt x="1470637" y="1033160"/>
                  </a:cubicBezTo>
                  <a:lnTo>
                    <a:pt x="1470637" y="1033160"/>
                  </a:lnTo>
                  <a:cubicBezTo>
                    <a:pt x="1473971" y="1024493"/>
                    <a:pt x="1477114" y="1015730"/>
                    <a:pt x="1480162" y="1006871"/>
                  </a:cubicBezTo>
                  <a:lnTo>
                    <a:pt x="1480162" y="1006871"/>
                  </a:lnTo>
                  <a:cubicBezTo>
                    <a:pt x="1465408" y="1002347"/>
                    <a:pt x="1457112" y="986717"/>
                    <a:pt x="1461636" y="971962"/>
                  </a:cubicBezTo>
                  <a:cubicBezTo>
                    <a:pt x="1466160" y="957208"/>
                    <a:pt x="1481791" y="948912"/>
                    <a:pt x="1496545" y="953436"/>
                  </a:cubicBezTo>
                  <a:cubicBezTo>
                    <a:pt x="1498926" y="944387"/>
                    <a:pt x="1501117" y="935339"/>
                    <a:pt x="1503117" y="926195"/>
                  </a:cubicBezTo>
                  <a:lnTo>
                    <a:pt x="1503117" y="926195"/>
                  </a:lnTo>
                  <a:cubicBezTo>
                    <a:pt x="1488106" y="922480"/>
                    <a:pt x="1478952" y="907297"/>
                    <a:pt x="1482667" y="892276"/>
                  </a:cubicBezTo>
                  <a:cubicBezTo>
                    <a:pt x="1486087" y="878484"/>
                    <a:pt x="1499298" y="869426"/>
                    <a:pt x="1513404" y="871235"/>
                  </a:cubicBezTo>
                  <a:cubicBezTo>
                    <a:pt x="1514833" y="861710"/>
                    <a:pt x="1515976" y="852852"/>
                    <a:pt x="1517024" y="843518"/>
                  </a:cubicBezTo>
                  <a:cubicBezTo>
                    <a:pt x="1501727" y="842203"/>
                    <a:pt x="1490201" y="829040"/>
                    <a:pt x="1490925" y="813704"/>
                  </a:cubicBezTo>
                  <a:close/>
                </a:path>
              </a:pathLst>
            </a:custGeom>
            <a:solidFill>
              <a:srgbClr val="FFFFFF"/>
            </a:solidFill>
            <a:ln w="6350">
              <a:solidFill>
                <a:srgbClr val="EAEAEA"/>
              </a:solidFill>
              <a:miter lim="800000"/>
            </a:ln>
            <a:effectLst>
              <a:outerShdw blurRad="50800" dist="63500" dir="5400000" algn="t" rotWithShape="0">
                <a:prstClr val="black">
                  <a:alpha val="28000"/>
                </a:prstClr>
              </a:outerShdw>
            </a:effectLst>
          </p:spPr>
          <p:txBody>
            <a:bodyPr rot="0" spcFirstLastPara="0" vert="horz" wrap="square" lIns="108000" tIns="108000" rIns="144000" bIns="72000" numCol="1" spcCol="0" rtlCol="0" fromWordArt="0" anchor="t" anchorCtr="0" forceAA="0" compatLnSpc="0">
              <a:noAutofit/>
            </a:bodyPr>
            <a:lstStyle>
              <a:lvl1pPr marL="190500" indent="-1905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l" eaLnBrk="1" hangingPunct="1">
                <a:spcBef>
                  <a:spcPct val="40000"/>
                </a:spcBef>
                <a:buClr>
                  <a:schemeClr val="accent1"/>
                </a:buClr>
                <a:buSzTx/>
                <a:buFont typeface="Wingdings" panose="05000000000000000000" pitchFamily="2" charset="2"/>
                <a:buChar char="§"/>
              </a:pPr>
              <a:endParaRPr lang="en-US" altLang="en-US">
                <a:sym typeface="+mn-ea"/>
              </a:endParaRPr>
            </a:p>
          </p:txBody>
        </p:sp>
        <p:sp>
          <p:nvSpPr>
            <p:cNvPr id="58" name="任意多边形: 形状 180"/>
            <p:cNvSpPr/>
            <p:nvPr>
              <p:custDataLst>
                <p:tags r:id="rId3"/>
              </p:custDataLst>
            </p:nvPr>
          </p:nvSpPr>
          <p:spPr>
            <a:xfrm>
              <a:off x="3010" y="2990"/>
              <a:ext cx="13170" cy="13170"/>
            </a:xfrm>
            <a:custGeom>
              <a:avLst/>
              <a:gdLst>
                <a:gd name="connsiteX0" fmla="*/ 1349479 w 1349502"/>
                <a:gd name="connsiteY0" fmla="*/ 674706 h 1349502"/>
                <a:gd name="connsiteX1" fmla="*/ 674661 w 1349502"/>
                <a:gd name="connsiteY1" fmla="*/ 1349391 h 1349502"/>
                <a:gd name="connsiteX2" fmla="*/ -23 w 1349502"/>
                <a:gd name="connsiteY2" fmla="*/ 674573 h 1349502"/>
                <a:gd name="connsiteX3" fmla="*/ 674795 w 1349502"/>
                <a:gd name="connsiteY3" fmla="*/ -112 h 1349502"/>
                <a:gd name="connsiteX4" fmla="*/ 1151835 w 1349502"/>
                <a:gd name="connsiteY4" fmla="*/ 197504 h 1349502"/>
                <a:gd name="connsiteX5" fmla="*/ 1349479 w 1349502"/>
                <a:gd name="connsiteY5" fmla="*/ 674706 h 1349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9502" h="1349502">
                  <a:moveTo>
                    <a:pt x="1349479" y="674706"/>
                  </a:moveTo>
                  <a:cubicBezTo>
                    <a:pt x="1349441" y="1047362"/>
                    <a:pt x="1047317" y="1349429"/>
                    <a:pt x="674661" y="1349391"/>
                  </a:cubicBezTo>
                  <a:cubicBezTo>
                    <a:pt x="302006" y="1349352"/>
                    <a:pt x="-60" y="1047229"/>
                    <a:pt x="-23" y="674573"/>
                  </a:cubicBezTo>
                  <a:cubicBezTo>
                    <a:pt x="14" y="301917"/>
                    <a:pt x="302141" y="-150"/>
                    <a:pt x="674795" y="-112"/>
                  </a:cubicBezTo>
                  <a:cubicBezTo>
                    <a:pt x="853722" y="-93"/>
                    <a:pt x="1025315" y="70992"/>
                    <a:pt x="1151835" y="197504"/>
                  </a:cubicBezTo>
                  <a:cubicBezTo>
                    <a:pt x="1278613" y="323919"/>
                    <a:pt x="1349746" y="495674"/>
                    <a:pt x="1349479" y="674706"/>
                  </a:cubicBezTo>
                  <a:close/>
                </a:path>
              </a:pathLst>
            </a:custGeom>
            <a:noFill/>
            <a:ln w="19050" cap="flat">
              <a:solidFill>
                <a:srgbClr val="DCDEEB"/>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pic>
          <p:nvPicPr>
            <p:cNvPr id="59" name="图片 58" descr="E:/设计图片素材/8167968_少林寺.jpg8167968_少林寺"/>
            <p:cNvPicPr>
              <a:picLocks noChangeAspect="1"/>
            </p:cNvPicPr>
            <p:nvPr>
              <p:custDataLst>
                <p:tags r:id="rId4"/>
              </p:custDataLst>
            </p:nvPr>
          </p:nvPicPr>
          <p:blipFill>
            <a:blip r:embed="rId5" cstate="email"/>
            <a:srcRect l="7978" r="7978"/>
            <a:stretch>
              <a:fillRect/>
            </a:stretch>
          </p:blipFill>
          <p:spPr>
            <a:xfrm>
              <a:off x="3210" y="3188"/>
              <a:ext cx="12775" cy="12775"/>
            </a:xfrm>
            <a:custGeom>
              <a:avLst/>
              <a:gdLst/>
              <a:ahLst/>
              <a:cxnLst>
                <a:cxn ang="3">
                  <a:pos x="hc" y="t"/>
                </a:cxn>
                <a:cxn ang="cd2">
                  <a:pos x="l" y="vc"/>
                </a:cxn>
                <a:cxn ang="cd4">
                  <a:pos x="hc" y="b"/>
                </a:cxn>
                <a:cxn ang="0">
                  <a:pos x="r" y="vc"/>
                </a:cxn>
              </a:cxnLst>
              <a:rect l="l" t="t" r="r" b="b"/>
              <a:pathLst>
                <a:path w="3394" h="3394">
                  <a:moveTo>
                    <a:pt x="1697" y="0"/>
                  </a:moveTo>
                  <a:cubicBezTo>
                    <a:pt x="2147" y="0"/>
                    <a:pt x="2579" y="179"/>
                    <a:pt x="2897" y="497"/>
                  </a:cubicBezTo>
                  <a:cubicBezTo>
                    <a:pt x="3216" y="815"/>
                    <a:pt x="3395" y="1247"/>
                    <a:pt x="3394" y="1697"/>
                  </a:cubicBezTo>
                  <a:cubicBezTo>
                    <a:pt x="3394" y="2634"/>
                    <a:pt x="2634" y="3394"/>
                    <a:pt x="1697" y="3394"/>
                  </a:cubicBezTo>
                  <a:cubicBezTo>
                    <a:pt x="760" y="3394"/>
                    <a:pt x="0" y="2634"/>
                    <a:pt x="0" y="1697"/>
                  </a:cubicBezTo>
                  <a:cubicBezTo>
                    <a:pt x="0" y="760"/>
                    <a:pt x="760" y="0"/>
                    <a:pt x="1697" y="0"/>
                  </a:cubicBezTo>
                  <a:close/>
                </a:path>
              </a:pathLst>
            </a:custGeom>
          </p:spPr>
        </p:pic>
      </p:grpSp>
      <p:sp>
        <p:nvSpPr>
          <p:cNvPr id="11" name="矩形 10"/>
          <p:cNvSpPr/>
          <p:nvPr/>
        </p:nvSpPr>
        <p:spPr>
          <a:xfrm>
            <a:off x="8397240" y="2052320"/>
            <a:ext cx="3281680" cy="2990850"/>
          </a:xfrm>
          <a:prstGeom prst="rect">
            <a:avLst/>
          </a:prstGeom>
          <a:solidFill>
            <a:srgbClr val="E5E0DD"/>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8614410" y="2368550"/>
            <a:ext cx="2999740" cy="2526665"/>
          </a:xfrm>
          <a:prstGeom prst="rect">
            <a:avLst/>
          </a:prstGeom>
          <a:noFill/>
        </p:spPr>
        <p:txBody>
          <a:bodyPr wrap="square" rtlCol="0">
            <a:spAutoFit/>
          </a:bodyPr>
          <a:lstStyle>
            <a:defPPr>
              <a:defRPr lang="zh-CN"/>
            </a:defPPr>
            <a:lvl1pPr>
              <a:defRPr sz="1100" b="1">
                <a:solidFill>
                  <a:srgbClr val="9C8B7B"/>
                </a:solidFill>
                <a:effectLst/>
                <a:latin typeface="+mn-ea"/>
              </a:defRPr>
            </a:lvl1pPr>
          </a:lstStyle>
          <a:p>
            <a:pPr>
              <a:lnSpc>
                <a:spcPct val="110000"/>
              </a:lnSpc>
            </a:pPr>
            <a:r>
              <a:rPr lang="en-US" altLang="zh-CN" sz="2400">
                <a:solidFill>
                  <a:schemeClr val="tx1"/>
                </a:solidFill>
                <a:latin typeface="柳公权楷书" panose="02010600010101010101" charset="-122"/>
                <a:ea typeface="柳公权楷书" panose="02010600010101010101" charset="-122"/>
              </a:rPr>
              <a:t>     </a:t>
            </a:r>
            <a:r>
              <a:rPr lang="zh-CN" altLang="en-US" sz="2400">
                <a:solidFill>
                  <a:schemeClr val="tx1"/>
                </a:solidFill>
                <a:latin typeface="柳公权楷书" panose="02010600010101010101" charset="-122"/>
                <a:ea typeface="柳公权楷书" panose="02010600010101010101" charset="-122"/>
              </a:rPr>
              <a:t>课余时间，老师们主动放弃休息，针对不同层次学生开展培优补差，用耐心与爱心助力每一位学生成长。</a:t>
            </a:r>
            <a:endParaRPr lang="zh-CN" altLang="en-US" sz="2400">
              <a:solidFill>
                <a:schemeClr val="tx1"/>
              </a:solidFill>
              <a:latin typeface="柳公权楷书" panose="02010600010101010101" charset="-122"/>
              <a:ea typeface="柳公权楷书" panose="02010600010101010101" charset="-122"/>
            </a:endParaRPr>
          </a:p>
        </p:txBody>
      </p:sp>
      <p:pic>
        <p:nvPicPr>
          <p:cNvPr id="62" name="图片占位符 61"/>
          <p:cNvPicPr>
            <a:picLocks noGrp="1" noChangeAspect="1"/>
          </p:cNvPicPr>
          <p:nvPr>
            <p:ph type="pic" sz="quarter" idx="10"/>
          </p:nvPr>
        </p:nvPicPr>
        <p:blipFill rotWithShape="1">
          <a:blip r:embed="rId6"/>
          <a:srcRect/>
          <a:stretch>
            <a:fillRect/>
          </a:stretch>
        </p:blipFill>
        <p:spPr>
          <a:xfrm>
            <a:off x="10829291" y="3907790"/>
            <a:ext cx="1362710" cy="2950234"/>
          </a:xfrm>
        </p:spPr>
      </p:pic>
      <p:sp>
        <p:nvSpPr>
          <p:cNvPr id="65" name="文本框 64"/>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par>
                                <p:cTn id="23" presetID="53" presetClass="entr" presetSubtype="16" fill="hold" nodeType="with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p:cTn id="25" dur="500" fill="hold"/>
                                        <p:tgtEl>
                                          <p:spTgt spid="49"/>
                                        </p:tgtEl>
                                        <p:attrNameLst>
                                          <p:attrName>ppt_w</p:attrName>
                                        </p:attrNameLst>
                                      </p:cBhvr>
                                      <p:tavLst>
                                        <p:tav tm="0">
                                          <p:val>
                                            <p:fltVal val="0"/>
                                          </p:val>
                                        </p:tav>
                                        <p:tav tm="100000">
                                          <p:val>
                                            <p:strVal val="#ppt_w"/>
                                          </p:val>
                                        </p:tav>
                                      </p:tavLst>
                                    </p:anim>
                                    <p:anim calcmode="lin" valueType="num">
                                      <p:cBhvr>
                                        <p:cTn id="26" dur="500" fill="hold"/>
                                        <p:tgtEl>
                                          <p:spTgt spid="49"/>
                                        </p:tgtEl>
                                        <p:attrNameLst>
                                          <p:attrName>ppt_h</p:attrName>
                                        </p:attrNameLst>
                                      </p:cBhvr>
                                      <p:tavLst>
                                        <p:tav tm="0">
                                          <p:val>
                                            <p:fltVal val="0"/>
                                          </p:val>
                                        </p:tav>
                                        <p:tav tm="100000">
                                          <p:val>
                                            <p:strVal val="#ppt_h"/>
                                          </p:val>
                                        </p:tav>
                                      </p:tavLst>
                                    </p:anim>
                                    <p:animEffect transition="in" filter="fade">
                                      <p:cBhvr>
                                        <p:cTn id="27" dur="500"/>
                                        <p:tgtEl>
                                          <p:spTgt spid="49"/>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500" fill="hold"/>
                                        <p:tgtEl>
                                          <p:spTgt spid="11"/>
                                        </p:tgtEl>
                                        <p:attrNameLst>
                                          <p:attrName>ppt_w</p:attrName>
                                        </p:attrNameLst>
                                      </p:cBhvr>
                                      <p:tavLst>
                                        <p:tav tm="0">
                                          <p:val>
                                            <p:fltVal val="0"/>
                                          </p:val>
                                        </p:tav>
                                        <p:tav tm="100000">
                                          <p:val>
                                            <p:strVal val="#ppt_w"/>
                                          </p:val>
                                        </p:tav>
                                      </p:tavLst>
                                    </p:anim>
                                    <p:anim calcmode="lin" valueType="num">
                                      <p:cBhvr>
                                        <p:cTn id="31" dur="500" fill="hold"/>
                                        <p:tgtEl>
                                          <p:spTgt spid="11"/>
                                        </p:tgtEl>
                                        <p:attrNameLst>
                                          <p:attrName>ppt_h</p:attrName>
                                        </p:attrNameLst>
                                      </p:cBhvr>
                                      <p:tavLst>
                                        <p:tav tm="0">
                                          <p:val>
                                            <p:fltVal val="0"/>
                                          </p:val>
                                        </p:tav>
                                        <p:tav tm="100000">
                                          <p:val>
                                            <p:strVal val="#ppt_h"/>
                                          </p:val>
                                        </p:tav>
                                      </p:tavLst>
                                    </p:anim>
                                    <p:animEffect transition="in" filter="fade">
                                      <p:cBhvr>
                                        <p:cTn id="32" dur="500"/>
                                        <p:tgtEl>
                                          <p:spTgt spid="11"/>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2" grpId="1"/>
      <p:bldP spid="10" grpId="1"/>
      <p:bldP spid="5" grpId="0" animBg="1"/>
      <p:bldP spid="4" grpId="0"/>
      <p:bldP spid="11" grpId="0" animBg="1"/>
      <p:bldP spid="12" grpId="0"/>
      <p:bldP spid="5" grpId="1" animBg="1"/>
      <p:bldP spid="4" grpId="1"/>
      <p:bldP spid="11" grpId="1" animBg="1"/>
      <p:bldP spid="12"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cxnSp>
        <p:nvCxnSpPr>
          <p:cNvPr id="9" name="直接连接符 8"/>
          <p:cNvCxnSpPr/>
          <p:nvPr/>
        </p:nvCxnSpPr>
        <p:spPr>
          <a:xfrm flipV="1">
            <a:off x="0" y="778902"/>
            <a:ext cx="3993515" cy="8255"/>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439420" y="4634230"/>
            <a:ext cx="2312670" cy="1835785"/>
          </a:xfrm>
          <a:prstGeom prst="rect">
            <a:avLst/>
          </a:prstGeom>
          <a:solidFill>
            <a:srgbClr val="E5E0DD"/>
          </a:solidFill>
          <a:effectLst>
            <a:outerShdw blurRad="50800" dist="38100" dir="8100000" algn="tr" rotWithShape="0">
              <a:prstClr val="black">
                <a:alpha val="40000"/>
              </a:prstClr>
            </a:outerShdw>
          </a:effectLst>
        </p:spPr>
        <p:txBody>
          <a:bodyPr wrap="square" rtlCol="0">
            <a:noAutofit/>
          </a:bodyPr>
          <a:lstStyle>
            <a:defPPr>
              <a:defRPr lang="zh-CN"/>
            </a:defPPr>
            <a:lvl1pPr>
              <a:defRPr sz="1100" b="1">
                <a:solidFill>
                  <a:srgbClr val="9C8B7B"/>
                </a:solidFill>
                <a:effectLst/>
                <a:latin typeface="+mn-ea"/>
              </a:defRPr>
            </a:lvl1pPr>
          </a:lstStyle>
          <a:p>
            <a:pPr>
              <a:lnSpc>
                <a:spcPct val="110000"/>
              </a:lnSpc>
            </a:pPr>
            <a:endParaRPr lang="zh-CN" altLang="en-US" sz="2800">
              <a:solidFill>
                <a:schemeClr val="tx1"/>
              </a:solidFill>
              <a:latin typeface="柳公权楷书" panose="02010600010101010101" charset="-122"/>
              <a:ea typeface="柳公权楷书" panose="02010600010101010101" charset="-122"/>
            </a:endParaRPr>
          </a:p>
        </p:txBody>
      </p:sp>
      <p:sp>
        <p:nvSpPr>
          <p:cNvPr id="2" name="文本框 1"/>
          <p:cNvSpPr txBox="1"/>
          <p:nvPr/>
        </p:nvSpPr>
        <p:spPr>
          <a:xfrm>
            <a:off x="0" y="468630"/>
            <a:ext cx="3921760"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教研活动</a:t>
            </a:r>
            <a:endParaRPr lang="zh-CN" altLang="en-US" sz="2000">
              <a:effectLst/>
              <a:latin typeface="汉仪颜楷简" panose="00020600040101010101" charset="-122"/>
              <a:ea typeface="汉仪颜楷简" panose="00020600040101010101" charset="-122"/>
            </a:endParaRPr>
          </a:p>
        </p:txBody>
      </p:sp>
      <p:sp>
        <p:nvSpPr>
          <p:cNvPr id="10" name="文本框 9"/>
          <p:cNvSpPr txBox="1"/>
          <p:nvPr/>
        </p:nvSpPr>
        <p:spPr>
          <a:xfrm>
            <a:off x="-43180" y="774700"/>
            <a:ext cx="3993515" cy="466725"/>
          </a:xfrm>
          <a:prstGeom prst="rect">
            <a:avLst/>
          </a:prstGeom>
          <a:noFill/>
        </p:spPr>
        <p:txBody>
          <a:bodyPr wrap="square" rtlCol="0" anchor="t">
            <a:noAutofit/>
          </a:bodyPr>
          <a:p>
            <a:pPr algn="dist">
              <a:buClrTx/>
              <a:buSzTx/>
              <a:buFontTx/>
            </a:pPr>
            <a:r>
              <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八仙过海、各显神通</a:t>
            </a:r>
            <a:endPar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
        <p:nvSpPr>
          <p:cNvPr id="11" name="矩形 10"/>
          <p:cNvSpPr/>
          <p:nvPr/>
        </p:nvSpPr>
        <p:spPr>
          <a:xfrm>
            <a:off x="9696450" y="468630"/>
            <a:ext cx="2079625" cy="1950720"/>
          </a:xfrm>
          <a:prstGeom prst="rect">
            <a:avLst/>
          </a:prstGeom>
          <a:solidFill>
            <a:srgbClr val="E5E0DD"/>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custDataLst>
              <p:tags r:id="rId2"/>
            </p:custDataLst>
          </p:nvPr>
        </p:nvSpPr>
        <p:spPr>
          <a:xfrm>
            <a:off x="707708" y="1496378"/>
            <a:ext cx="5040635" cy="4643440"/>
          </a:xfrm>
          <a:prstGeom prst="rect">
            <a:avLst/>
          </a:prstGeom>
          <a:solidFill>
            <a:schemeClr val="tx1">
              <a:lumMod val="40000"/>
              <a:lumOff val="60000"/>
              <a:alpha val="15000"/>
            </a:schemeClr>
          </a:solidFill>
          <a:ln w="9525">
            <a:solidFill>
              <a:schemeClr val="tx1">
                <a:lumMod val="40000"/>
                <a:lumOff val="60000"/>
                <a:alpha val="20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normAutofit/>
          </a:bodyPr>
          <a:p>
            <a:pPr algn="ctr"/>
            <a:endParaRPr lang="zh-CN" altLang="en-US">
              <a:solidFill>
                <a:schemeClr val="bg1"/>
              </a:solidFill>
              <a:latin typeface="+mn-ea"/>
              <a:sym typeface="MiSans Normal" panose="00000500000000000000" charset="-122"/>
            </a:endParaRPr>
          </a:p>
        </p:txBody>
      </p:sp>
      <p:sp>
        <p:nvSpPr>
          <p:cNvPr id="60" name="矩形 59"/>
          <p:cNvSpPr/>
          <p:nvPr>
            <p:custDataLst>
              <p:tags r:id="rId3"/>
            </p:custDataLst>
          </p:nvPr>
        </p:nvSpPr>
        <p:spPr>
          <a:xfrm>
            <a:off x="996315" y="4533900"/>
            <a:ext cx="4465955" cy="915670"/>
          </a:xfrm>
          <a:prstGeom prst="rect">
            <a:avLst/>
          </a:prstGeom>
          <a:noFill/>
        </p:spPr>
        <p:txBody>
          <a:bodyPr wrap="square" lIns="0" tIns="0" rIns="0" bIns="0" rtlCol="0" anchor="t" anchorCtr="0">
            <a:noAutofit/>
          </a:bodyPr>
          <a:p>
            <a:pPr algn="just">
              <a:lnSpc>
                <a:spcPct val="140000"/>
              </a:lnSpc>
              <a:spcBef>
                <a:spcPct val="0"/>
              </a:spcBef>
              <a:spcAft>
                <a:spcPct val="0"/>
              </a:spcAft>
            </a:pPr>
            <a:r>
              <a:rPr lang="en-US" altLang="zh-CN" b="1" dirty="0">
                <a:solidFill>
                  <a:schemeClr val="tx1">
                    <a:lumMod val="85000"/>
                    <a:lumOff val="15000"/>
                  </a:schemeClr>
                </a:solidFill>
                <a:latin typeface="柳公权楷书" panose="02010600010101010101" charset="-122"/>
                <a:ea typeface="柳公权楷书" panose="02010600010101010101" charset="-122"/>
                <a:cs typeface="+mn-ea"/>
              </a:rPr>
              <a:t>     </a:t>
            </a:r>
            <a:r>
              <a:rPr lang="zh-CN" altLang="en-US" b="1" dirty="0">
                <a:solidFill>
                  <a:schemeClr val="tx1">
                    <a:lumMod val="85000"/>
                    <a:lumOff val="15000"/>
                  </a:schemeClr>
                </a:solidFill>
                <a:latin typeface="柳公权楷书" panose="02010600010101010101" charset="-122"/>
                <a:ea typeface="柳公权楷书" panose="02010600010101010101" charset="-122"/>
                <a:cs typeface="+mn-ea"/>
              </a:rPr>
              <a:t>梁碧云老师深耕教学一线，针对五年级知识难度提升、学生认知差异大的特点，潜心研究教材教法，设计分层教学方案与趣味课堂活动，让枯燥知识点变得生动易懂；</a:t>
            </a:r>
            <a:endParaRPr lang="zh-CN" altLang="en-US" b="1" dirty="0">
              <a:solidFill>
                <a:schemeClr val="tx1">
                  <a:lumMod val="85000"/>
                  <a:lumOff val="15000"/>
                </a:schemeClr>
              </a:solidFill>
              <a:latin typeface="柳公权楷书" panose="02010600010101010101" charset="-122"/>
              <a:ea typeface="柳公权楷书" panose="02010600010101010101" charset="-122"/>
              <a:cs typeface="+mn-ea"/>
            </a:endParaRPr>
          </a:p>
        </p:txBody>
      </p:sp>
      <p:sp>
        <p:nvSpPr>
          <p:cNvPr id="61" name="矩形 60"/>
          <p:cNvSpPr/>
          <p:nvPr>
            <p:custDataLst>
              <p:tags r:id="rId4"/>
            </p:custDataLst>
          </p:nvPr>
        </p:nvSpPr>
        <p:spPr>
          <a:xfrm>
            <a:off x="6466523" y="1496378"/>
            <a:ext cx="5040000" cy="4643439"/>
          </a:xfrm>
          <a:prstGeom prst="rect">
            <a:avLst/>
          </a:prstGeom>
          <a:solidFill>
            <a:schemeClr val="accent2"/>
          </a:solidFill>
          <a:ln w="9525">
            <a:solidFill>
              <a:schemeClr val="accent2">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normAutofit/>
          </a:bodyPr>
          <a:p>
            <a:pPr algn="ctr"/>
            <a:endParaRPr lang="zh-CN" altLang="en-US">
              <a:solidFill>
                <a:schemeClr val="bg1"/>
              </a:solidFill>
              <a:latin typeface="+mn-ea"/>
              <a:sym typeface="MiSans Normal" panose="00000500000000000000" charset="-122"/>
            </a:endParaRPr>
          </a:p>
        </p:txBody>
      </p:sp>
      <p:sp>
        <p:nvSpPr>
          <p:cNvPr id="63" name="矩形 62"/>
          <p:cNvSpPr/>
          <p:nvPr>
            <p:custDataLst>
              <p:tags r:id="rId5"/>
            </p:custDataLst>
          </p:nvPr>
        </p:nvSpPr>
        <p:spPr>
          <a:xfrm>
            <a:off x="6915468" y="4533583"/>
            <a:ext cx="4173557" cy="915911"/>
          </a:xfrm>
          <a:prstGeom prst="rect">
            <a:avLst/>
          </a:prstGeom>
          <a:noFill/>
        </p:spPr>
        <p:txBody>
          <a:bodyPr wrap="square" lIns="0" tIns="0" rIns="0" bIns="0" rtlCol="0" anchor="t" anchorCtr="0">
            <a:noAutofit/>
          </a:bodyPr>
          <a:p>
            <a:pPr algn="just">
              <a:lnSpc>
                <a:spcPct val="140000"/>
              </a:lnSpc>
              <a:buClrTx/>
              <a:buSzTx/>
              <a:buFontTx/>
            </a:pPr>
            <a:r>
              <a:rPr lang="en-US" altLang="zh-CN" sz="2000" b="1" dirty="0">
                <a:solidFill>
                  <a:schemeClr val="bg1"/>
                </a:solidFill>
                <a:latin typeface="柳公权楷书" panose="02010600010101010101" charset="-122"/>
                <a:ea typeface="柳公权楷书" panose="02010600010101010101" charset="-122"/>
                <a:cs typeface="+mn-ea"/>
              </a:rPr>
              <a:t>     </a:t>
            </a:r>
            <a:r>
              <a:rPr lang="zh-CN" altLang="en-US" sz="2000" b="1" dirty="0">
                <a:solidFill>
                  <a:schemeClr val="bg1"/>
                </a:solidFill>
                <a:latin typeface="柳公权楷书" panose="02010600010101010101" charset="-122"/>
                <a:ea typeface="柳公权楷书" panose="02010600010101010101" charset="-122"/>
                <a:cs typeface="+mn-ea"/>
              </a:rPr>
              <a:t>林雪梅老师毫无保留分享高效教学技巧和教学的金点子；</a:t>
            </a:r>
            <a:endParaRPr lang="zh-CN" altLang="en-US" sz="2000" b="1" dirty="0">
              <a:solidFill>
                <a:schemeClr val="bg1"/>
              </a:solidFill>
              <a:latin typeface="柳公权楷书" panose="02010600010101010101" charset="-122"/>
              <a:ea typeface="柳公权楷书" panose="02010600010101010101" charset="-122"/>
              <a:cs typeface="+mn-ea"/>
            </a:endParaRPr>
          </a:p>
        </p:txBody>
      </p:sp>
      <p:grpSp>
        <p:nvGrpSpPr>
          <p:cNvPr id="75" name="组合 74"/>
          <p:cNvGrpSpPr/>
          <p:nvPr>
            <p:custDataLst>
              <p:tags r:id="rId6"/>
            </p:custDataLst>
          </p:nvPr>
        </p:nvGrpSpPr>
        <p:grpSpPr>
          <a:xfrm rot="0">
            <a:off x="680245" y="1088506"/>
            <a:ext cx="5371219" cy="3317443"/>
            <a:chOff x="2329" y="4963"/>
            <a:chExt cx="15016" cy="9275"/>
          </a:xfrm>
        </p:grpSpPr>
        <p:pic>
          <p:nvPicPr>
            <p:cNvPr id="76" name="图片 75" descr="F:/设计图片中国风/VCG211356056177.jpgVCG211356056177"/>
            <p:cNvPicPr>
              <a:picLocks noChangeAspect="1"/>
            </p:cNvPicPr>
            <p:nvPr>
              <p:custDataLst>
                <p:tags r:id="rId7"/>
              </p:custDataLst>
            </p:nvPr>
          </p:nvPicPr>
          <p:blipFill>
            <a:blip r:embed="rId8" cstate="email"/>
            <a:srcRect l="-14" t="3232" r="-14" b="11950"/>
            <a:stretch>
              <a:fillRect/>
            </a:stretch>
          </p:blipFill>
          <p:spPr>
            <a:xfrm>
              <a:off x="2404" y="6338"/>
              <a:ext cx="14094" cy="7707"/>
            </a:xfrm>
            <a:custGeom>
              <a:avLst/>
              <a:gdLst/>
              <a:ahLst/>
              <a:cxnLst>
                <a:cxn ang="3">
                  <a:pos x="hc" y="t"/>
                </a:cxn>
                <a:cxn ang="cd2">
                  <a:pos x="l" y="vc"/>
                </a:cxn>
                <a:cxn ang="cd4">
                  <a:pos x="hc" y="b"/>
                </a:cxn>
                <a:cxn ang="0">
                  <a:pos x="r" y="vc"/>
                </a:cxn>
              </a:cxnLst>
              <a:rect l="l" t="t" r="r" b="b"/>
              <a:pathLst>
                <a:path w="14021" h="7667">
                  <a:moveTo>
                    <a:pt x="527" y="0"/>
                  </a:moveTo>
                  <a:lnTo>
                    <a:pt x="13494" y="0"/>
                  </a:lnTo>
                  <a:lnTo>
                    <a:pt x="13494" y="182"/>
                  </a:lnTo>
                  <a:lnTo>
                    <a:pt x="13670" y="182"/>
                  </a:lnTo>
                  <a:lnTo>
                    <a:pt x="13670" y="355"/>
                  </a:lnTo>
                  <a:lnTo>
                    <a:pt x="13839" y="355"/>
                  </a:lnTo>
                  <a:lnTo>
                    <a:pt x="13839" y="533"/>
                  </a:lnTo>
                  <a:lnTo>
                    <a:pt x="14021" y="533"/>
                  </a:lnTo>
                  <a:lnTo>
                    <a:pt x="14021" y="2388"/>
                  </a:lnTo>
                  <a:lnTo>
                    <a:pt x="14021" y="2741"/>
                  </a:lnTo>
                  <a:lnTo>
                    <a:pt x="14021" y="4600"/>
                  </a:lnTo>
                  <a:lnTo>
                    <a:pt x="14021" y="4744"/>
                  </a:lnTo>
                  <a:lnTo>
                    <a:pt x="14021" y="7134"/>
                  </a:lnTo>
                  <a:lnTo>
                    <a:pt x="13840" y="7134"/>
                  </a:lnTo>
                  <a:lnTo>
                    <a:pt x="13840" y="7312"/>
                  </a:lnTo>
                  <a:lnTo>
                    <a:pt x="13671" y="7312"/>
                  </a:lnTo>
                  <a:lnTo>
                    <a:pt x="13671" y="7485"/>
                  </a:lnTo>
                  <a:lnTo>
                    <a:pt x="13494" y="7485"/>
                  </a:lnTo>
                  <a:lnTo>
                    <a:pt x="13494" y="7667"/>
                  </a:lnTo>
                  <a:lnTo>
                    <a:pt x="528" y="7667"/>
                  </a:lnTo>
                  <a:lnTo>
                    <a:pt x="528" y="7485"/>
                  </a:lnTo>
                  <a:lnTo>
                    <a:pt x="351" y="7485"/>
                  </a:lnTo>
                  <a:lnTo>
                    <a:pt x="351" y="7312"/>
                  </a:lnTo>
                  <a:lnTo>
                    <a:pt x="182" y="7312"/>
                  </a:lnTo>
                  <a:lnTo>
                    <a:pt x="182" y="7134"/>
                  </a:lnTo>
                  <a:lnTo>
                    <a:pt x="0" y="7134"/>
                  </a:lnTo>
                  <a:lnTo>
                    <a:pt x="0" y="4744"/>
                  </a:lnTo>
                  <a:lnTo>
                    <a:pt x="0" y="4600"/>
                  </a:lnTo>
                  <a:lnTo>
                    <a:pt x="0" y="2756"/>
                  </a:lnTo>
                  <a:lnTo>
                    <a:pt x="0" y="2388"/>
                  </a:lnTo>
                  <a:lnTo>
                    <a:pt x="0" y="533"/>
                  </a:lnTo>
                  <a:lnTo>
                    <a:pt x="182" y="533"/>
                  </a:lnTo>
                  <a:lnTo>
                    <a:pt x="182" y="355"/>
                  </a:lnTo>
                  <a:lnTo>
                    <a:pt x="351" y="355"/>
                  </a:lnTo>
                  <a:lnTo>
                    <a:pt x="351" y="182"/>
                  </a:lnTo>
                  <a:lnTo>
                    <a:pt x="527" y="182"/>
                  </a:lnTo>
                  <a:lnTo>
                    <a:pt x="527" y="0"/>
                  </a:lnTo>
                  <a:close/>
                </a:path>
              </a:pathLst>
            </a:custGeom>
          </p:spPr>
        </p:pic>
        <p:sp>
          <p:nvSpPr>
            <p:cNvPr id="77" name="任意多边形: 形状 79"/>
            <p:cNvSpPr/>
            <p:nvPr>
              <p:custDataLst>
                <p:tags r:id="rId9"/>
              </p:custDataLst>
            </p:nvPr>
          </p:nvSpPr>
          <p:spPr>
            <a:xfrm>
              <a:off x="2329" y="6265"/>
              <a:ext cx="14244" cy="7863"/>
            </a:xfrm>
            <a:custGeom>
              <a:avLst/>
              <a:gdLst>
                <a:gd name="connsiteX0" fmla="*/ 11592625 w 11740554"/>
                <a:gd name="connsiteY0" fmla="*/ 358455 h 2372069"/>
                <a:gd name="connsiteX1" fmla="*/ 11592625 w 11740554"/>
                <a:gd name="connsiteY1" fmla="*/ 360835 h 2372069"/>
                <a:gd name="connsiteX2" fmla="*/ 11589985 w 11740554"/>
                <a:gd name="connsiteY2" fmla="*/ 360835 h 2372069"/>
                <a:gd name="connsiteX3" fmla="*/ 11589985 w 11740554"/>
                <a:gd name="connsiteY3" fmla="*/ 441137 h 2372069"/>
                <a:gd name="connsiteX4" fmla="*/ 11672667 w 11740554"/>
                <a:gd name="connsiteY4" fmla="*/ 441137 h 2372069"/>
                <a:gd name="connsiteX5" fmla="*/ 11672667 w 11740554"/>
                <a:gd name="connsiteY5" fmla="*/ 358455 h 2372069"/>
                <a:gd name="connsiteX6" fmla="*/ 11592625 w 11740554"/>
                <a:gd name="connsiteY6" fmla="*/ 358455 h 2372069"/>
                <a:gd name="connsiteX7" fmla="*/ 67623 w 11740554"/>
                <a:gd name="connsiteY7" fmla="*/ 358455 h 2372069"/>
                <a:gd name="connsiteX8" fmla="*/ 67623 w 11740554"/>
                <a:gd name="connsiteY8" fmla="*/ 441137 h 2372069"/>
                <a:gd name="connsiteX9" fmla="*/ 150303 w 11740554"/>
                <a:gd name="connsiteY9" fmla="*/ 441137 h 2372069"/>
                <a:gd name="connsiteX10" fmla="*/ 150303 w 11740554"/>
                <a:gd name="connsiteY10" fmla="*/ 360835 h 2372069"/>
                <a:gd name="connsiteX11" fmla="*/ 147663 w 11740554"/>
                <a:gd name="connsiteY11" fmla="*/ 360835 h 2372069"/>
                <a:gd name="connsiteX12" fmla="*/ 147663 w 11740554"/>
                <a:gd name="connsiteY12" fmla="*/ 358455 h 2372069"/>
                <a:gd name="connsiteX13" fmla="*/ 67623 w 11740554"/>
                <a:gd name="connsiteY13" fmla="*/ 358455 h 2372069"/>
                <a:gd name="connsiteX14" fmla="*/ 11450249 w 11740554"/>
                <a:gd name="connsiteY14" fmla="*/ 218456 h 2372069"/>
                <a:gd name="connsiteX15" fmla="*/ 11450249 w 11740554"/>
                <a:gd name="connsiteY15" fmla="*/ 293212 h 2372069"/>
                <a:gd name="connsiteX16" fmla="*/ 11522362 w 11740554"/>
                <a:gd name="connsiteY16" fmla="*/ 293212 h 2372069"/>
                <a:gd name="connsiteX17" fmla="*/ 11522362 w 11740554"/>
                <a:gd name="connsiteY17" fmla="*/ 290832 h 2372069"/>
                <a:gd name="connsiteX18" fmla="*/ 11525005 w 11740554"/>
                <a:gd name="connsiteY18" fmla="*/ 290832 h 2372069"/>
                <a:gd name="connsiteX19" fmla="*/ 11525005 w 11740554"/>
                <a:gd name="connsiteY19" fmla="*/ 218456 h 2372069"/>
                <a:gd name="connsiteX20" fmla="*/ 11450249 w 11740554"/>
                <a:gd name="connsiteY20" fmla="*/ 218456 h 2372069"/>
                <a:gd name="connsiteX21" fmla="*/ 215549 w 11740554"/>
                <a:gd name="connsiteY21" fmla="*/ 218456 h 2372069"/>
                <a:gd name="connsiteX22" fmla="*/ 215549 w 11740554"/>
                <a:gd name="connsiteY22" fmla="*/ 290832 h 2372069"/>
                <a:gd name="connsiteX23" fmla="*/ 218192 w 11740554"/>
                <a:gd name="connsiteY23" fmla="*/ 290832 h 2372069"/>
                <a:gd name="connsiteX24" fmla="*/ 218192 w 11740554"/>
                <a:gd name="connsiteY24" fmla="*/ 293212 h 2372069"/>
                <a:gd name="connsiteX25" fmla="*/ 290305 w 11740554"/>
                <a:gd name="connsiteY25" fmla="*/ 293212 h 2372069"/>
                <a:gd name="connsiteX26" fmla="*/ 290305 w 11740554"/>
                <a:gd name="connsiteY26" fmla="*/ 218456 h 2372069"/>
                <a:gd name="connsiteX27" fmla="*/ 215549 w 11740554"/>
                <a:gd name="connsiteY27" fmla="*/ 218456 h 2372069"/>
                <a:gd name="connsiteX28" fmla="*/ 11589985 w 11740554"/>
                <a:gd name="connsiteY28" fmla="*/ 67623 h 2372069"/>
                <a:gd name="connsiteX29" fmla="*/ 11589985 w 11740554"/>
                <a:gd name="connsiteY29" fmla="*/ 150303 h 2372069"/>
                <a:gd name="connsiteX30" fmla="*/ 11672667 w 11740554"/>
                <a:gd name="connsiteY30" fmla="*/ 150303 h 2372069"/>
                <a:gd name="connsiteX31" fmla="*/ 11672667 w 11740554"/>
                <a:gd name="connsiteY31" fmla="*/ 67623 h 2372069"/>
                <a:gd name="connsiteX32" fmla="*/ 11589985 w 11740554"/>
                <a:gd name="connsiteY32" fmla="*/ 67623 h 2372069"/>
                <a:gd name="connsiteX33" fmla="*/ 11303906 w 11740554"/>
                <a:gd name="connsiteY33" fmla="*/ 67623 h 2372069"/>
                <a:gd name="connsiteX34" fmla="*/ 11303906 w 11740554"/>
                <a:gd name="connsiteY34" fmla="*/ 150303 h 2372069"/>
                <a:gd name="connsiteX35" fmla="*/ 11386589 w 11740554"/>
                <a:gd name="connsiteY35" fmla="*/ 150303 h 2372069"/>
                <a:gd name="connsiteX36" fmla="*/ 11386589 w 11740554"/>
                <a:gd name="connsiteY36" fmla="*/ 67623 h 2372069"/>
                <a:gd name="connsiteX37" fmla="*/ 11303906 w 11740554"/>
                <a:gd name="connsiteY37" fmla="*/ 67623 h 2372069"/>
                <a:gd name="connsiteX38" fmla="*/ 353965 w 11740554"/>
                <a:gd name="connsiteY38" fmla="*/ 67623 h 2372069"/>
                <a:gd name="connsiteX39" fmla="*/ 353965 w 11740554"/>
                <a:gd name="connsiteY39" fmla="*/ 150303 h 2372069"/>
                <a:gd name="connsiteX40" fmla="*/ 436645 w 11740554"/>
                <a:gd name="connsiteY40" fmla="*/ 150303 h 2372069"/>
                <a:gd name="connsiteX41" fmla="*/ 436645 w 11740554"/>
                <a:gd name="connsiteY41" fmla="*/ 67623 h 2372069"/>
                <a:gd name="connsiteX42" fmla="*/ 353965 w 11740554"/>
                <a:gd name="connsiteY42" fmla="*/ 67623 h 2372069"/>
                <a:gd name="connsiteX43" fmla="*/ 67623 w 11740554"/>
                <a:gd name="connsiteY43" fmla="*/ 67623 h 2372069"/>
                <a:gd name="connsiteX44" fmla="*/ 67623 w 11740554"/>
                <a:gd name="connsiteY44" fmla="*/ 150303 h 2372069"/>
                <a:gd name="connsiteX45" fmla="*/ 150303 w 11740554"/>
                <a:gd name="connsiteY45" fmla="*/ 150303 h 2372069"/>
                <a:gd name="connsiteX46" fmla="*/ 150303 w 11740554"/>
                <a:gd name="connsiteY46" fmla="*/ 67623 h 2372069"/>
                <a:gd name="connsiteX47" fmla="*/ 67623 w 11740554"/>
                <a:gd name="connsiteY47" fmla="*/ 67623 h 2372069"/>
                <a:gd name="connsiteX48" fmla="*/ 0 w 11740554"/>
                <a:gd name="connsiteY48" fmla="*/ 0 h 2372069"/>
                <a:gd name="connsiteX49" fmla="*/ 217926 w 11740554"/>
                <a:gd name="connsiteY49" fmla="*/ 0 h 2372069"/>
                <a:gd name="connsiteX50" fmla="*/ 217926 w 11740554"/>
                <a:gd name="connsiteY50" fmla="*/ 150832 h 2372069"/>
                <a:gd name="connsiteX51" fmla="*/ 286079 w 11740554"/>
                <a:gd name="connsiteY51" fmla="*/ 150832 h 2372069"/>
                <a:gd name="connsiteX52" fmla="*/ 286079 w 11740554"/>
                <a:gd name="connsiteY52" fmla="*/ 0 h 2372069"/>
                <a:gd name="connsiteX53" fmla="*/ 11454212 w 11740554"/>
                <a:gd name="connsiteY53" fmla="*/ 0 h 2372069"/>
                <a:gd name="connsiteX54" fmla="*/ 11454212 w 11740554"/>
                <a:gd name="connsiteY54" fmla="*/ 150832 h 2372069"/>
                <a:gd name="connsiteX55" fmla="*/ 11522362 w 11740554"/>
                <a:gd name="connsiteY55" fmla="*/ 150832 h 2372069"/>
                <a:gd name="connsiteX56" fmla="*/ 11522362 w 11740554"/>
                <a:gd name="connsiteY56" fmla="*/ 0 h 2372069"/>
                <a:gd name="connsiteX57" fmla="*/ 11740554 w 11740554"/>
                <a:gd name="connsiteY57" fmla="*/ 0 h 2372069"/>
                <a:gd name="connsiteX58" fmla="*/ 11740554 w 11740554"/>
                <a:gd name="connsiteY58" fmla="*/ 217926 h 2372069"/>
                <a:gd name="connsiteX59" fmla="*/ 11592891 w 11740554"/>
                <a:gd name="connsiteY59" fmla="*/ 217926 h 2372069"/>
                <a:gd name="connsiteX60" fmla="*/ 11592891 w 11740554"/>
                <a:gd name="connsiteY60" fmla="*/ 290832 h 2372069"/>
                <a:gd name="connsiteX61" fmla="*/ 11740554 w 11740554"/>
                <a:gd name="connsiteY61" fmla="*/ 290832 h 2372069"/>
                <a:gd name="connsiteX62" fmla="*/ 11740554 w 11740554"/>
                <a:gd name="connsiteY62" fmla="*/ 2350374 h 2372069"/>
                <a:gd name="connsiteX63" fmla="*/ 11702141 w 11740554"/>
                <a:gd name="connsiteY63" fmla="*/ 2338450 h 2372069"/>
                <a:gd name="connsiteX64" fmla="*/ 11672667 w 11740554"/>
                <a:gd name="connsiteY64" fmla="*/ 2335479 h 2372069"/>
                <a:gd name="connsiteX65" fmla="*/ 11672667 w 11740554"/>
                <a:gd name="connsiteY65" fmla="*/ 508761 h 2372069"/>
                <a:gd name="connsiteX66" fmla="*/ 11522098 w 11740554"/>
                <a:gd name="connsiteY66" fmla="*/ 508761 h 2372069"/>
                <a:gd name="connsiteX67" fmla="*/ 11522098 w 11740554"/>
                <a:gd name="connsiteY67" fmla="*/ 360835 h 2372069"/>
                <a:gd name="connsiteX68" fmla="*/ 11382362 w 11740554"/>
                <a:gd name="connsiteY68" fmla="*/ 360835 h 2372069"/>
                <a:gd name="connsiteX69" fmla="*/ 11382362 w 11740554"/>
                <a:gd name="connsiteY69" fmla="*/ 217926 h 2372069"/>
                <a:gd name="connsiteX70" fmla="*/ 11236020 w 11740554"/>
                <a:gd name="connsiteY70" fmla="*/ 217926 h 2372069"/>
                <a:gd name="connsiteX71" fmla="*/ 11236020 w 11740554"/>
                <a:gd name="connsiteY71" fmla="*/ 67623 h 2372069"/>
                <a:gd name="connsiteX72" fmla="*/ 504004 w 11740554"/>
                <a:gd name="connsiteY72" fmla="*/ 67623 h 2372069"/>
                <a:gd name="connsiteX73" fmla="*/ 504004 w 11740554"/>
                <a:gd name="connsiteY73" fmla="*/ 217926 h 2372069"/>
                <a:gd name="connsiteX74" fmla="*/ 357665 w 11740554"/>
                <a:gd name="connsiteY74" fmla="*/ 217926 h 2372069"/>
                <a:gd name="connsiteX75" fmla="*/ 357665 w 11740554"/>
                <a:gd name="connsiteY75" fmla="*/ 360835 h 2372069"/>
                <a:gd name="connsiteX76" fmla="*/ 217926 w 11740554"/>
                <a:gd name="connsiteY76" fmla="*/ 360835 h 2372069"/>
                <a:gd name="connsiteX77" fmla="*/ 217926 w 11740554"/>
                <a:gd name="connsiteY77" fmla="*/ 508761 h 2372069"/>
                <a:gd name="connsiteX78" fmla="*/ 67623 w 11740554"/>
                <a:gd name="connsiteY78" fmla="*/ 508761 h 2372069"/>
                <a:gd name="connsiteX79" fmla="*/ 67623 w 11740554"/>
                <a:gd name="connsiteY79" fmla="*/ 2348126 h 2372069"/>
                <a:gd name="connsiteX80" fmla="*/ 12702 w 11740554"/>
                <a:gd name="connsiteY80" fmla="*/ 2365175 h 2372069"/>
                <a:gd name="connsiteX81" fmla="*/ 0 w 11740554"/>
                <a:gd name="connsiteY81" fmla="*/ 2372069 h 2372069"/>
                <a:gd name="connsiteX82" fmla="*/ 0 w 11740554"/>
                <a:gd name="connsiteY82" fmla="*/ 290569 h 2372069"/>
                <a:gd name="connsiteX83" fmla="*/ 147663 w 11740554"/>
                <a:gd name="connsiteY83" fmla="*/ 290569 h 2372069"/>
                <a:gd name="connsiteX84" fmla="*/ 147663 w 11740554"/>
                <a:gd name="connsiteY84" fmla="*/ 217926 h 2372069"/>
                <a:gd name="connsiteX85" fmla="*/ 0 w 11740554"/>
                <a:gd name="connsiteY85" fmla="*/ 217926 h 237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4964" h="8260">
                  <a:moveTo>
                    <a:pt x="14772" y="8069"/>
                  </a:moveTo>
                  <a:cubicBezTo>
                    <a:pt x="14772" y="8105"/>
                    <a:pt x="14772" y="8137"/>
                    <a:pt x="14772" y="8174"/>
                  </a:cubicBezTo>
                  <a:cubicBezTo>
                    <a:pt x="14809" y="8174"/>
                    <a:pt x="14841" y="8174"/>
                    <a:pt x="14877" y="8174"/>
                  </a:cubicBezTo>
                  <a:cubicBezTo>
                    <a:pt x="14877" y="8137"/>
                    <a:pt x="14877" y="8105"/>
                    <a:pt x="14877" y="8069"/>
                  </a:cubicBezTo>
                  <a:cubicBezTo>
                    <a:pt x="14841" y="8069"/>
                    <a:pt x="14809" y="8069"/>
                    <a:pt x="14772" y="8069"/>
                  </a:cubicBezTo>
                  <a:close/>
                  <a:moveTo>
                    <a:pt x="14407" y="8069"/>
                  </a:moveTo>
                  <a:cubicBezTo>
                    <a:pt x="14407" y="8105"/>
                    <a:pt x="14407" y="8137"/>
                    <a:pt x="14407" y="8174"/>
                  </a:cubicBezTo>
                  <a:cubicBezTo>
                    <a:pt x="14444" y="8174"/>
                    <a:pt x="14476" y="8174"/>
                    <a:pt x="14513" y="8174"/>
                  </a:cubicBezTo>
                  <a:cubicBezTo>
                    <a:pt x="14513" y="8137"/>
                    <a:pt x="14513" y="8105"/>
                    <a:pt x="14513" y="8069"/>
                  </a:cubicBezTo>
                  <a:cubicBezTo>
                    <a:pt x="14476" y="8069"/>
                    <a:pt x="14444" y="8069"/>
                    <a:pt x="14407" y="8069"/>
                  </a:cubicBezTo>
                  <a:close/>
                  <a:moveTo>
                    <a:pt x="451" y="8069"/>
                  </a:moveTo>
                  <a:cubicBezTo>
                    <a:pt x="451" y="8105"/>
                    <a:pt x="451" y="8137"/>
                    <a:pt x="451" y="8174"/>
                  </a:cubicBezTo>
                  <a:cubicBezTo>
                    <a:pt x="488" y="8174"/>
                    <a:pt x="520" y="8174"/>
                    <a:pt x="557" y="8174"/>
                  </a:cubicBezTo>
                  <a:cubicBezTo>
                    <a:pt x="557" y="8137"/>
                    <a:pt x="557" y="8105"/>
                    <a:pt x="557" y="8069"/>
                  </a:cubicBezTo>
                  <a:cubicBezTo>
                    <a:pt x="520" y="8069"/>
                    <a:pt x="488" y="8069"/>
                    <a:pt x="451" y="8069"/>
                  </a:cubicBezTo>
                  <a:close/>
                  <a:moveTo>
                    <a:pt x="86" y="8069"/>
                  </a:moveTo>
                  <a:cubicBezTo>
                    <a:pt x="86" y="8105"/>
                    <a:pt x="86" y="8137"/>
                    <a:pt x="86" y="8174"/>
                  </a:cubicBezTo>
                  <a:cubicBezTo>
                    <a:pt x="123" y="8174"/>
                    <a:pt x="155" y="8174"/>
                    <a:pt x="192" y="8174"/>
                  </a:cubicBezTo>
                  <a:cubicBezTo>
                    <a:pt x="192" y="8137"/>
                    <a:pt x="192" y="8105"/>
                    <a:pt x="192" y="8069"/>
                  </a:cubicBezTo>
                  <a:cubicBezTo>
                    <a:pt x="155" y="8069"/>
                    <a:pt x="123" y="8069"/>
                    <a:pt x="86" y="8069"/>
                  </a:cubicBezTo>
                  <a:close/>
                  <a:moveTo>
                    <a:pt x="278" y="7887"/>
                  </a:moveTo>
                  <a:lnTo>
                    <a:pt x="278" y="7890"/>
                  </a:lnTo>
                  <a:lnTo>
                    <a:pt x="274" y="7890"/>
                  </a:lnTo>
                  <a:cubicBezTo>
                    <a:pt x="274" y="7923"/>
                    <a:pt x="274" y="7949"/>
                    <a:pt x="274" y="7982"/>
                  </a:cubicBezTo>
                  <a:cubicBezTo>
                    <a:pt x="309" y="7982"/>
                    <a:pt x="335" y="7982"/>
                    <a:pt x="370" y="7982"/>
                  </a:cubicBezTo>
                  <a:cubicBezTo>
                    <a:pt x="370" y="7948"/>
                    <a:pt x="370" y="7921"/>
                    <a:pt x="370" y="7887"/>
                  </a:cubicBezTo>
                  <a:cubicBezTo>
                    <a:pt x="336" y="7887"/>
                    <a:pt x="311" y="7887"/>
                    <a:pt x="278" y="7887"/>
                  </a:cubicBezTo>
                  <a:close/>
                  <a:moveTo>
                    <a:pt x="14594" y="7887"/>
                  </a:moveTo>
                  <a:cubicBezTo>
                    <a:pt x="14594" y="7921"/>
                    <a:pt x="14594" y="7947"/>
                    <a:pt x="14594" y="7982"/>
                  </a:cubicBezTo>
                  <a:cubicBezTo>
                    <a:pt x="14629" y="7982"/>
                    <a:pt x="14655" y="7982"/>
                    <a:pt x="14689" y="7982"/>
                  </a:cubicBezTo>
                  <a:cubicBezTo>
                    <a:pt x="14689" y="7949"/>
                    <a:pt x="14689" y="7923"/>
                    <a:pt x="14689" y="7890"/>
                  </a:cubicBezTo>
                  <a:lnTo>
                    <a:pt x="14686" y="7890"/>
                  </a:lnTo>
                  <a:lnTo>
                    <a:pt x="14686" y="7887"/>
                  </a:lnTo>
                  <a:cubicBezTo>
                    <a:pt x="14653" y="7887"/>
                    <a:pt x="14627" y="7887"/>
                    <a:pt x="14594" y="7887"/>
                  </a:cubicBezTo>
                  <a:close/>
                  <a:moveTo>
                    <a:pt x="14772" y="7698"/>
                  </a:moveTo>
                  <a:cubicBezTo>
                    <a:pt x="14772" y="7734"/>
                    <a:pt x="14772" y="7765"/>
                    <a:pt x="14772" y="7800"/>
                  </a:cubicBezTo>
                  <a:lnTo>
                    <a:pt x="14775" y="7800"/>
                  </a:lnTo>
                  <a:lnTo>
                    <a:pt x="14775" y="7803"/>
                  </a:lnTo>
                  <a:cubicBezTo>
                    <a:pt x="14811" y="7803"/>
                    <a:pt x="14842" y="7803"/>
                    <a:pt x="14877" y="7803"/>
                  </a:cubicBezTo>
                  <a:cubicBezTo>
                    <a:pt x="14877" y="7767"/>
                    <a:pt x="14877" y="7735"/>
                    <a:pt x="14877" y="7698"/>
                  </a:cubicBezTo>
                  <a:cubicBezTo>
                    <a:pt x="14841" y="7698"/>
                    <a:pt x="14809" y="7698"/>
                    <a:pt x="14772" y="7698"/>
                  </a:cubicBezTo>
                  <a:close/>
                  <a:moveTo>
                    <a:pt x="86" y="7698"/>
                  </a:moveTo>
                  <a:cubicBezTo>
                    <a:pt x="86" y="7735"/>
                    <a:pt x="86" y="7767"/>
                    <a:pt x="86" y="7803"/>
                  </a:cubicBezTo>
                  <a:cubicBezTo>
                    <a:pt x="122" y="7803"/>
                    <a:pt x="153" y="7803"/>
                    <a:pt x="188" y="7803"/>
                  </a:cubicBezTo>
                  <a:lnTo>
                    <a:pt x="188" y="7800"/>
                  </a:lnTo>
                  <a:lnTo>
                    <a:pt x="192" y="7800"/>
                  </a:lnTo>
                  <a:cubicBezTo>
                    <a:pt x="192" y="7765"/>
                    <a:pt x="192" y="7734"/>
                    <a:pt x="192" y="7698"/>
                  </a:cubicBezTo>
                  <a:cubicBezTo>
                    <a:pt x="155" y="7698"/>
                    <a:pt x="123" y="7698"/>
                    <a:pt x="86" y="7698"/>
                  </a:cubicBezTo>
                  <a:close/>
                  <a:moveTo>
                    <a:pt x="14775" y="457"/>
                  </a:moveTo>
                  <a:lnTo>
                    <a:pt x="14775" y="460"/>
                  </a:lnTo>
                  <a:lnTo>
                    <a:pt x="14772" y="460"/>
                  </a:lnTo>
                  <a:cubicBezTo>
                    <a:pt x="14772" y="496"/>
                    <a:pt x="14772" y="527"/>
                    <a:pt x="14772" y="562"/>
                  </a:cubicBezTo>
                  <a:cubicBezTo>
                    <a:pt x="14809" y="562"/>
                    <a:pt x="14841" y="562"/>
                    <a:pt x="14877" y="562"/>
                  </a:cubicBezTo>
                  <a:cubicBezTo>
                    <a:pt x="14877" y="526"/>
                    <a:pt x="14877" y="494"/>
                    <a:pt x="14877" y="457"/>
                  </a:cubicBezTo>
                  <a:cubicBezTo>
                    <a:pt x="14842" y="457"/>
                    <a:pt x="14811" y="457"/>
                    <a:pt x="14775" y="457"/>
                  </a:cubicBezTo>
                  <a:close/>
                  <a:moveTo>
                    <a:pt x="86" y="457"/>
                  </a:moveTo>
                  <a:cubicBezTo>
                    <a:pt x="86" y="494"/>
                    <a:pt x="86" y="526"/>
                    <a:pt x="86" y="562"/>
                  </a:cubicBezTo>
                  <a:cubicBezTo>
                    <a:pt x="123" y="562"/>
                    <a:pt x="155" y="562"/>
                    <a:pt x="192" y="562"/>
                  </a:cubicBezTo>
                  <a:cubicBezTo>
                    <a:pt x="192" y="527"/>
                    <a:pt x="192" y="496"/>
                    <a:pt x="192" y="460"/>
                  </a:cubicBezTo>
                  <a:lnTo>
                    <a:pt x="188" y="460"/>
                  </a:lnTo>
                  <a:lnTo>
                    <a:pt x="188" y="457"/>
                  </a:lnTo>
                  <a:cubicBezTo>
                    <a:pt x="153" y="457"/>
                    <a:pt x="122" y="457"/>
                    <a:pt x="86" y="457"/>
                  </a:cubicBezTo>
                  <a:close/>
                  <a:moveTo>
                    <a:pt x="14594" y="278"/>
                  </a:moveTo>
                  <a:cubicBezTo>
                    <a:pt x="14594" y="313"/>
                    <a:pt x="14594" y="339"/>
                    <a:pt x="14594" y="374"/>
                  </a:cubicBezTo>
                  <a:cubicBezTo>
                    <a:pt x="14627" y="374"/>
                    <a:pt x="14653" y="374"/>
                    <a:pt x="14686" y="374"/>
                  </a:cubicBezTo>
                  <a:lnTo>
                    <a:pt x="14686" y="371"/>
                  </a:lnTo>
                  <a:lnTo>
                    <a:pt x="14689" y="371"/>
                  </a:lnTo>
                  <a:cubicBezTo>
                    <a:pt x="14689" y="338"/>
                    <a:pt x="14689" y="312"/>
                    <a:pt x="14689" y="278"/>
                  </a:cubicBezTo>
                  <a:cubicBezTo>
                    <a:pt x="14655" y="278"/>
                    <a:pt x="14628" y="278"/>
                    <a:pt x="14594" y="278"/>
                  </a:cubicBezTo>
                  <a:close/>
                  <a:moveTo>
                    <a:pt x="275" y="278"/>
                  </a:moveTo>
                  <a:cubicBezTo>
                    <a:pt x="275" y="312"/>
                    <a:pt x="275" y="338"/>
                    <a:pt x="275" y="371"/>
                  </a:cubicBezTo>
                  <a:lnTo>
                    <a:pt x="278" y="371"/>
                  </a:lnTo>
                  <a:lnTo>
                    <a:pt x="278" y="374"/>
                  </a:lnTo>
                  <a:cubicBezTo>
                    <a:pt x="311" y="374"/>
                    <a:pt x="337" y="374"/>
                    <a:pt x="370" y="374"/>
                  </a:cubicBezTo>
                  <a:cubicBezTo>
                    <a:pt x="370" y="339"/>
                    <a:pt x="370" y="313"/>
                    <a:pt x="370" y="278"/>
                  </a:cubicBezTo>
                  <a:cubicBezTo>
                    <a:pt x="335" y="278"/>
                    <a:pt x="309" y="278"/>
                    <a:pt x="275" y="278"/>
                  </a:cubicBezTo>
                  <a:close/>
                  <a:moveTo>
                    <a:pt x="14772" y="86"/>
                  </a:moveTo>
                  <a:cubicBezTo>
                    <a:pt x="14772" y="123"/>
                    <a:pt x="14772" y="155"/>
                    <a:pt x="14772" y="192"/>
                  </a:cubicBezTo>
                  <a:cubicBezTo>
                    <a:pt x="14809" y="192"/>
                    <a:pt x="14841" y="192"/>
                    <a:pt x="14877" y="192"/>
                  </a:cubicBezTo>
                  <a:cubicBezTo>
                    <a:pt x="14877" y="155"/>
                    <a:pt x="14877" y="123"/>
                    <a:pt x="14877" y="86"/>
                  </a:cubicBezTo>
                  <a:cubicBezTo>
                    <a:pt x="14841" y="86"/>
                    <a:pt x="14809" y="86"/>
                    <a:pt x="14772" y="86"/>
                  </a:cubicBezTo>
                  <a:close/>
                  <a:moveTo>
                    <a:pt x="14407" y="86"/>
                  </a:moveTo>
                  <a:cubicBezTo>
                    <a:pt x="14407" y="123"/>
                    <a:pt x="14407" y="155"/>
                    <a:pt x="14407" y="192"/>
                  </a:cubicBezTo>
                  <a:cubicBezTo>
                    <a:pt x="14444" y="192"/>
                    <a:pt x="14476" y="192"/>
                    <a:pt x="14513" y="192"/>
                  </a:cubicBezTo>
                  <a:cubicBezTo>
                    <a:pt x="14513" y="155"/>
                    <a:pt x="14513" y="123"/>
                    <a:pt x="14513" y="86"/>
                  </a:cubicBezTo>
                  <a:cubicBezTo>
                    <a:pt x="14476" y="86"/>
                    <a:pt x="14444" y="86"/>
                    <a:pt x="14407" y="86"/>
                  </a:cubicBezTo>
                  <a:close/>
                  <a:moveTo>
                    <a:pt x="642" y="86"/>
                  </a:moveTo>
                  <a:lnTo>
                    <a:pt x="642" y="278"/>
                  </a:lnTo>
                  <a:lnTo>
                    <a:pt x="456" y="278"/>
                  </a:lnTo>
                  <a:lnTo>
                    <a:pt x="456" y="460"/>
                  </a:lnTo>
                  <a:lnTo>
                    <a:pt x="278" y="460"/>
                  </a:lnTo>
                  <a:lnTo>
                    <a:pt x="278" y="649"/>
                  </a:lnTo>
                  <a:lnTo>
                    <a:pt x="86" y="649"/>
                  </a:lnTo>
                  <a:lnTo>
                    <a:pt x="86" y="2605"/>
                  </a:lnTo>
                  <a:lnTo>
                    <a:pt x="86" y="2993"/>
                  </a:lnTo>
                  <a:lnTo>
                    <a:pt x="86" y="4939"/>
                  </a:lnTo>
                  <a:lnTo>
                    <a:pt x="86" y="5090"/>
                  </a:lnTo>
                  <a:lnTo>
                    <a:pt x="86" y="7612"/>
                  </a:lnTo>
                  <a:lnTo>
                    <a:pt x="278" y="7612"/>
                  </a:lnTo>
                  <a:lnTo>
                    <a:pt x="278" y="7800"/>
                  </a:lnTo>
                  <a:lnTo>
                    <a:pt x="456" y="7800"/>
                  </a:lnTo>
                  <a:lnTo>
                    <a:pt x="456" y="7983"/>
                  </a:lnTo>
                  <a:lnTo>
                    <a:pt x="643" y="7983"/>
                  </a:lnTo>
                  <a:lnTo>
                    <a:pt x="643" y="8174"/>
                  </a:lnTo>
                  <a:lnTo>
                    <a:pt x="14321" y="8174"/>
                  </a:lnTo>
                  <a:lnTo>
                    <a:pt x="14321" y="7983"/>
                  </a:lnTo>
                  <a:lnTo>
                    <a:pt x="14508" y="7983"/>
                  </a:lnTo>
                  <a:lnTo>
                    <a:pt x="14508" y="7800"/>
                  </a:lnTo>
                  <a:lnTo>
                    <a:pt x="14686" y="7800"/>
                  </a:lnTo>
                  <a:lnTo>
                    <a:pt x="14686" y="7612"/>
                  </a:lnTo>
                  <a:lnTo>
                    <a:pt x="14877" y="7612"/>
                  </a:lnTo>
                  <a:lnTo>
                    <a:pt x="14877" y="5090"/>
                  </a:lnTo>
                  <a:lnTo>
                    <a:pt x="14877" y="4939"/>
                  </a:lnTo>
                  <a:lnTo>
                    <a:pt x="14877" y="2977"/>
                  </a:lnTo>
                  <a:lnTo>
                    <a:pt x="14877" y="2605"/>
                  </a:lnTo>
                  <a:lnTo>
                    <a:pt x="14877" y="649"/>
                  </a:lnTo>
                  <a:lnTo>
                    <a:pt x="14686" y="649"/>
                  </a:lnTo>
                  <a:lnTo>
                    <a:pt x="14686" y="460"/>
                  </a:lnTo>
                  <a:lnTo>
                    <a:pt x="14507" y="460"/>
                  </a:lnTo>
                  <a:lnTo>
                    <a:pt x="14507" y="278"/>
                  </a:lnTo>
                  <a:lnTo>
                    <a:pt x="14321" y="278"/>
                  </a:lnTo>
                  <a:lnTo>
                    <a:pt x="14321" y="86"/>
                  </a:lnTo>
                  <a:lnTo>
                    <a:pt x="642" y="86"/>
                  </a:lnTo>
                  <a:close/>
                  <a:moveTo>
                    <a:pt x="451" y="86"/>
                  </a:moveTo>
                  <a:cubicBezTo>
                    <a:pt x="451" y="123"/>
                    <a:pt x="451" y="155"/>
                    <a:pt x="451" y="192"/>
                  </a:cubicBezTo>
                  <a:cubicBezTo>
                    <a:pt x="488" y="192"/>
                    <a:pt x="520" y="192"/>
                    <a:pt x="557" y="192"/>
                  </a:cubicBezTo>
                  <a:cubicBezTo>
                    <a:pt x="557" y="155"/>
                    <a:pt x="557" y="123"/>
                    <a:pt x="557" y="86"/>
                  </a:cubicBezTo>
                  <a:cubicBezTo>
                    <a:pt x="520" y="86"/>
                    <a:pt x="488" y="86"/>
                    <a:pt x="451" y="86"/>
                  </a:cubicBezTo>
                  <a:close/>
                  <a:moveTo>
                    <a:pt x="86" y="86"/>
                  </a:moveTo>
                  <a:cubicBezTo>
                    <a:pt x="86" y="123"/>
                    <a:pt x="86" y="155"/>
                    <a:pt x="86" y="192"/>
                  </a:cubicBezTo>
                  <a:cubicBezTo>
                    <a:pt x="123" y="192"/>
                    <a:pt x="155" y="192"/>
                    <a:pt x="192" y="192"/>
                  </a:cubicBezTo>
                  <a:cubicBezTo>
                    <a:pt x="192" y="155"/>
                    <a:pt x="192" y="123"/>
                    <a:pt x="192" y="86"/>
                  </a:cubicBezTo>
                  <a:cubicBezTo>
                    <a:pt x="155" y="86"/>
                    <a:pt x="123" y="86"/>
                    <a:pt x="86" y="86"/>
                  </a:cubicBezTo>
                  <a:close/>
                  <a:moveTo>
                    <a:pt x="0" y="0"/>
                  </a:moveTo>
                  <a:lnTo>
                    <a:pt x="278" y="0"/>
                  </a:lnTo>
                  <a:lnTo>
                    <a:pt x="278" y="192"/>
                  </a:lnTo>
                  <a:lnTo>
                    <a:pt x="365" y="192"/>
                  </a:lnTo>
                  <a:lnTo>
                    <a:pt x="365" y="0"/>
                  </a:lnTo>
                  <a:lnTo>
                    <a:pt x="14599" y="0"/>
                  </a:lnTo>
                  <a:lnTo>
                    <a:pt x="14599" y="192"/>
                  </a:lnTo>
                  <a:lnTo>
                    <a:pt x="14686" y="192"/>
                  </a:lnTo>
                  <a:lnTo>
                    <a:pt x="14686" y="0"/>
                  </a:lnTo>
                  <a:lnTo>
                    <a:pt x="14964" y="0"/>
                  </a:lnTo>
                  <a:lnTo>
                    <a:pt x="14964" y="278"/>
                  </a:lnTo>
                  <a:lnTo>
                    <a:pt x="14776" y="278"/>
                  </a:lnTo>
                  <a:lnTo>
                    <a:pt x="14776" y="371"/>
                  </a:lnTo>
                  <a:lnTo>
                    <a:pt x="14964" y="371"/>
                  </a:lnTo>
                  <a:lnTo>
                    <a:pt x="14964" y="2605"/>
                  </a:lnTo>
                  <a:lnTo>
                    <a:pt x="14964" y="2996"/>
                  </a:lnTo>
                  <a:lnTo>
                    <a:pt x="14964" y="4939"/>
                  </a:lnTo>
                  <a:lnTo>
                    <a:pt x="14964" y="5090"/>
                  </a:lnTo>
                  <a:lnTo>
                    <a:pt x="14964" y="7890"/>
                  </a:lnTo>
                  <a:lnTo>
                    <a:pt x="14776" y="7890"/>
                  </a:lnTo>
                  <a:lnTo>
                    <a:pt x="14776" y="7982"/>
                  </a:lnTo>
                  <a:lnTo>
                    <a:pt x="14964" y="7982"/>
                  </a:lnTo>
                  <a:lnTo>
                    <a:pt x="14964" y="8260"/>
                  </a:lnTo>
                  <a:lnTo>
                    <a:pt x="14686" y="8260"/>
                  </a:lnTo>
                  <a:lnTo>
                    <a:pt x="14686" y="8068"/>
                  </a:lnTo>
                  <a:lnTo>
                    <a:pt x="14599" y="8068"/>
                  </a:lnTo>
                  <a:lnTo>
                    <a:pt x="14599" y="8260"/>
                  </a:lnTo>
                  <a:lnTo>
                    <a:pt x="365" y="8260"/>
                  </a:lnTo>
                  <a:lnTo>
                    <a:pt x="365" y="8068"/>
                  </a:lnTo>
                  <a:lnTo>
                    <a:pt x="278" y="8068"/>
                  </a:lnTo>
                  <a:lnTo>
                    <a:pt x="278" y="8260"/>
                  </a:lnTo>
                  <a:lnTo>
                    <a:pt x="0" y="8260"/>
                  </a:lnTo>
                  <a:lnTo>
                    <a:pt x="0" y="7982"/>
                  </a:lnTo>
                  <a:lnTo>
                    <a:pt x="188" y="7982"/>
                  </a:lnTo>
                  <a:lnTo>
                    <a:pt x="188" y="7890"/>
                  </a:lnTo>
                  <a:lnTo>
                    <a:pt x="0" y="7890"/>
                  </a:lnTo>
                  <a:lnTo>
                    <a:pt x="0" y="5090"/>
                  </a:lnTo>
                  <a:lnTo>
                    <a:pt x="0" y="4939"/>
                  </a:lnTo>
                  <a:lnTo>
                    <a:pt x="0" y="3024"/>
                  </a:lnTo>
                  <a:lnTo>
                    <a:pt x="0" y="2605"/>
                  </a:lnTo>
                  <a:lnTo>
                    <a:pt x="0" y="370"/>
                  </a:lnTo>
                  <a:lnTo>
                    <a:pt x="188" y="370"/>
                  </a:lnTo>
                  <a:lnTo>
                    <a:pt x="188" y="278"/>
                  </a:lnTo>
                  <a:lnTo>
                    <a:pt x="0" y="278"/>
                  </a:lnTo>
                  <a:lnTo>
                    <a:pt x="0" y="0"/>
                  </a:lnTo>
                  <a:close/>
                </a:path>
              </a:pathLst>
            </a:custGeom>
            <a:solidFill>
              <a:srgbClr val="99573A"/>
            </a:solidFill>
            <a:ln w="9525" cap="flat">
              <a:noFill/>
              <a:prstDash val="solid"/>
              <a:miter/>
            </a:ln>
          </p:spPr>
          <p:txBody>
            <a:bodyPr wrap="square" rtlCol="0" anchor="ctr">
              <a:noAutofit/>
            </a:bodyPr>
            <a:lstStyle/>
            <a:p>
              <a:endParaRPr lang="zh-CN" altLang="en-US"/>
            </a:p>
          </p:txBody>
        </p:sp>
        <p:pic>
          <p:nvPicPr>
            <p:cNvPr id="78" name="图片 77" descr="51miz-E846444-D696D92D"/>
            <p:cNvPicPr>
              <a:picLocks noChangeAspect="1"/>
            </p:cNvPicPr>
            <p:nvPr>
              <p:custDataLst>
                <p:tags r:id="rId10"/>
              </p:custDataLst>
            </p:nvPr>
          </p:nvPicPr>
          <p:blipFill>
            <a:blip r:embed="rId11" cstate="screen"/>
            <a:stretch>
              <a:fillRect/>
            </a:stretch>
          </p:blipFill>
          <p:spPr>
            <a:xfrm>
              <a:off x="13489" y="11446"/>
              <a:ext cx="3856" cy="2793"/>
            </a:xfrm>
            <a:prstGeom prst="rect">
              <a:avLst/>
            </a:prstGeom>
          </p:spPr>
        </p:pic>
        <p:pic>
          <p:nvPicPr>
            <p:cNvPr id="79" name="图片10"/>
            <p:cNvPicPr>
              <a:picLocks noChangeAspect="1"/>
            </p:cNvPicPr>
            <p:nvPr>
              <p:custDataLst>
                <p:tags r:id="rId12"/>
              </p:custDataLst>
            </p:nvPr>
          </p:nvPicPr>
          <p:blipFill rotWithShape="1">
            <a:blip r:embed="rId13" cstate="email"/>
            <a:srcRect/>
            <a:stretch>
              <a:fillRect/>
            </a:stretch>
          </p:blipFill>
          <p:spPr>
            <a:xfrm>
              <a:off x="2329" y="4963"/>
              <a:ext cx="3647" cy="2141"/>
            </a:xfrm>
            <a:prstGeom prst="rect">
              <a:avLst/>
            </a:prstGeom>
          </p:spPr>
        </p:pic>
      </p:grpSp>
      <p:grpSp>
        <p:nvGrpSpPr>
          <p:cNvPr id="81" name="组合 80"/>
          <p:cNvGrpSpPr/>
          <p:nvPr>
            <p:custDataLst>
              <p:tags r:id="rId14"/>
            </p:custDataLst>
          </p:nvPr>
        </p:nvGrpSpPr>
        <p:grpSpPr>
          <a:xfrm rot="0">
            <a:off x="6438746" y="1098902"/>
            <a:ext cx="5370542" cy="3317025"/>
            <a:chOff x="2329" y="4963"/>
            <a:chExt cx="15016" cy="9275"/>
          </a:xfrm>
        </p:grpSpPr>
        <p:pic>
          <p:nvPicPr>
            <p:cNvPr id="82" name="图片 81" descr="F:/设计图片中国风/VCG211356056177.jpgVCG211356056177"/>
            <p:cNvPicPr>
              <a:picLocks noChangeAspect="1"/>
            </p:cNvPicPr>
            <p:nvPr>
              <p:custDataLst>
                <p:tags r:id="rId15"/>
              </p:custDataLst>
            </p:nvPr>
          </p:nvPicPr>
          <p:blipFill>
            <a:blip r:embed="rId16" cstate="email"/>
            <a:srcRect l="-14" t="2928" r="-14" b="11324"/>
            <a:stretch>
              <a:fillRect/>
            </a:stretch>
          </p:blipFill>
          <p:spPr>
            <a:xfrm>
              <a:off x="2404" y="6338"/>
              <a:ext cx="14094" cy="7707"/>
            </a:xfrm>
            <a:custGeom>
              <a:avLst/>
              <a:gdLst/>
              <a:ahLst/>
              <a:cxnLst>
                <a:cxn ang="3">
                  <a:pos x="hc" y="t"/>
                </a:cxn>
                <a:cxn ang="cd2">
                  <a:pos x="l" y="vc"/>
                </a:cxn>
                <a:cxn ang="cd4">
                  <a:pos x="hc" y="b"/>
                </a:cxn>
                <a:cxn ang="0">
                  <a:pos x="r" y="vc"/>
                </a:cxn>
              </a:cxnLst>
              <a:rect l="l" t="t" r="r" b="b"/>
              <a:pathLst>
                <a:path w="14021" h="7667">
                  <a:moveTo>
                    <a:pt x="527" y="0"/>
                  </a:moveTo>
                  <a:lnTo>
                    <a:pt x="13494" y="0"/>
                  </a:lnTo>
                  <a:lnTo>
                    <a:pt x="13494" y="182"/>
                  </a:lnTo>
                  <a:lnTo>
                    <a:pt x="13670" y="182"/>
                  </a:lnTo>
                  <a:lnTo>
                    <a:pt x="13670" y="355"/>
                  </a:lnTo>
                  <a:lnTo>
                    <a:pt x="13839" y="355"/>
                  </a:lnTo>
                  <a:lnTo>
                    <a:pt x="13839" y="533"/>
                  </a:lnTo>
                  <a:lnTo>
                    <a:pt x="14021" y="533"/>
                  </a:lnTo>
                  <a:lnTo>
                    <a:pt x="14021" y="2388"/>
                  </a:lnTo>
                  <a:lnTo>
                    <a:pt x="14021" y="2741"/>
                  </a:lnTo>
                  <a:lnTo>
                    <a:pt x="14021" y="4600"/>
                  </a:lnTo>
                  <a:lnTo>
                    <a:pt x="14021" y="4744"/>
                  </a:lnTo>
                  <a:lnTo>
                    <a:pt x="14021" y="7134"/>
                  </a:lnTo>
                  <a:lnTo>
                    <a:pt x="13840" y="7134"/>
                  </a:lnTo>
                  <a:lnTo>
                    <a:pt x="13840" y="7312"/>
                  </a:lnTo>
                  <a:lnTo>
                    <a:pt x="13671" y="7312"/>
                  </a:lnTo>
                  <a:lnTo>
                    <a:pt x="13671" y="7485"/>
                  </a:lnTo>
                  <a:lnTo>
                    <a:pt x="13494" y="7485"/>
                  </a:lnTo>
                  <a:lnTo>
                    <a:pt x="13494" y="7667"/>
                  </a:lnTo>
                  <a:lnTo>
                    <a:pt x="528" y="7667"/>
                  </a:lnTo>
                  <a:lnTo>
                    <a:pt x="528" y="7485"/>
                  </a:lnTo>
                  <a:lnTo>
                    <a:pt x="351" y="7485"/>
                  </a:lnTo>
                  <a:lnTo>
                    <a:pt x="351" y="7312"/>
                  </a:lnTo>
                  <a:lnTo>
                    <a:pt x="182" y="7312"/>
                  </a:lnTo>
                  <a:lnTo>
                    <a:pt x="182" y="7134"/>
                  </a:lnTo>
                  <a:lnTo>
                    <a:pt x="0" y="7134"/>
                  </a:lnTo>
                  <a:lnTo>
                    <a:pt x="0" y="4744"/>
                  </a:lnTo>
                  <a:lnTo>
                    <a:pt x="0" y="4600"/>
                  </a:lnTo>
                  <a:lnTo>
                    <a:pt x="0" y="2756"/>
                  </a:lnTo>
                  <a:lnTo>
                    <a:pt x="0" y="2388"/>
                  </a:lnTo>
                  <a:lnTo>
                    <a:pt x="0" y="533"/>
                  </a:lnTo>
                  <a:lnTo>
                    <a:pt x="182" y="533"/>
                  </a:lnTo>
                  <a:lnTo>
                    <a:pt x="182" y="355"/>
                  </a:lnTo>
                  <a:lnTo>
                    <a:pt x="351" y="355"/>
                  </a:lnTo>
                  <a:lnTo>
                    <a:pt x="351" y="182"/>
                  </a:lnTo>
                  <a:lnTo>
                    <a:pt x="527" y="182"/>
                  </a:lnTo>
                  <a:lnTo>
                    <a:pt x="527" y="0"/>
                  </a:lnTo>
                  <a:close/>
                </a:path>
              </a:pathLst>
            </a:custGeom>
          </p:spPr>
        </p:pic>
        <p:sp>
          <p:nvSpPr>
            <p:cNvPr id="83" name="任意多边形: 形状 79"/>
            <p:cNvSpPr/>
            <p:nvPr>
              <p:custDataLst>
                <p:tags r:id="rId17"/>
              </p:custDataLst>
            </p:nvPr>
          </p:nvSpPr>
          <p:spPr>
            <a:xfrm>
              <a:off x="2329" y="6265"/>
              <a:ext cx="14244" cy="7863"/>
            </a:xfrm>
            <a:custGeom>
              <a:avLst/>
              <a:gdLst>
                <a:gd name="connsiteX0" fmla="*/ 11592625 w 11740554"/>
                <a:gd name="connsiteY0" fmla="*/ 358455 h 2372069"/>
                <a:gd name="connsiteX1" fmla="*/ 11592625 w 11740554"/>
                <a:gd name="connsiteY1" fmla="*/ 360835 h 2372069"/>
                <a:gd name="connsiteX2" fmla="*/ 11589985 w 11740554"/>
                <a:gd name="connsiteY2" fmla="*/ 360835 h 2372069"/>
                <a:gd name="connsiteX3" fmla="*/ 11589985 w 11740554"/>
                <a:gd name="connsiteY3" fmla="*/ 441137 h 2372069"/>
                <a:gd name="connsiteX4" fmla="*/ 11672667 w 11740554"/>
                <a:gd name="connsiteY4" fmla="*/ 441137 h 2372069"/>
                <a:gd name="connsiteX5" fmla="*/ 11672667 w 11740554"/>
                <a:gd name="connsiteY5" fmla="*/ 358455 h 2372069"/>
                <a:gd name="connsiteX6" fmla="*/ 11592625 w 11740554"/>
                <a:gd name="connsiteY6" fmla="*/ 358455 h 2372069"/>
                <a:gd name="connsiteX7" fmla="*/ 67623 w 11740554"/>
                <a:gd name="connsiteY7" fmla="*/ 358455 h 2372069"/>
                <a:gd name="connsiteX8" fmla="*/ 67623 w 11740554"/>
                <a:gd name="connsiteY8" fmla="*/ 441137 h 2372069"/>
                <a:gd name="connsiteX9" fmla="*/ 150303 w 11740554"/>
                <a:gd name="connsiteY9" fmla="*/ 441137 h 2372069"/>
                <a:gd name="connsiteX10" fmla="*/ 150303 w 11740554"/>
                <a:gd name="connsiteY10" fmla="*/ 360835 h 2372069"/>
                <a:gd name="connsiteX11" fmla="*/ 147663 w 11740554"/>
                <a:gd name="connsiteY11" fmla="*/ 360835 h 2372069"/>
                <a:gd name="connsiteX12" fmla="*/ 147663 w 11740554"/>
                <a:gd name="connsiteY12" fmla="*/ 358455 h 2372069"/>
                <a:gd name="connsiteX13" fmla="*/ 67623 w 11740554"/>
                <a:gd name="connsiteY13" fmla="*/ 358455 h 2372069"/>
                <a:gd name="connsiteX14" fmla="*/ 11450249 w 11740554"/>
                <a:gd name="connsiteY14" fmla="*/ 218456 h 2372069"/>
                <a:gd name="connsiteX15" fmla="*/ 11450249 w 11740554"/>
                <a:gd name="connsiteY15" fmla="*/ 293212 h 2372069"/>
                <a:gd name="connsiteX16" fmla="*/ 11522362 w 11740554"/>
                <a:gd name="connsiteY16" fmla="*/ 293212 h 2372069"/>
                <a:gd name="connsiteX17" fmla="*/ 11522362 w 11740554"/>
                <a:gd name="connsiteY17" fmla="*/ 290832 h 2372069"/>
                <a:gd name="connsiteX18" fmla="*/ 11525005 w 11740554"/>
                <a:gd name="connsiteY18" fmla="*/ 290832 h 2372069"/>
                <a:gd name="connsiteX19" fmla="*/ 11525005 w 11740554"/>
                <a:gd name="connsiteY19" fmla="*/ 218456 h 2372069"/>
                <a:gd name="connsiteX20" fmla="*/ 11450249 w 11740554"/>
                <a:gd name="connsiteY20" fmla="*/ 218456 h 2372069"/>
                <a:gd name="connsiteX21" fmla="*/ 215549 w 11740554"/>
                <a:gd name="connsiteY21" fmla="*/ 218456 h 2372069"/>
                <a:gd name="connsiteX22" fmla="*/ 215549 w 11740554"/>
                <a:gd name="connsiteY22" fmla="*/ 290832 h 2372069"/>
                <a:gd name="connsiteX23" fmla="*/ 218192 w 11740554"/>
                <a:gd name="connsiteY23" fmla="*/ 290832 h 2372069"/>
                <a:gd name="connsiteX24" fmla="*/ 218192 w 11740554"/>
                <a:gd name="connsiteY24" fmla="*/ 293212 h 2372069"/>
                <a:gd name="connsiteX25" fmla="*/ 290305 w 11740554"/>
                <a:gd name="connsiteY25" fmla="*/ 293212 h 2372069"/>
                <a:gd name="connsiteX26" fmla="*/ 290305 w 11740554"/>
                <a:gd name="connsiteY26" fmla="*/ 218456 h 2372069"/>
                <a:gd name="connsiteX27" fmla="*/ 215549 w 11740554"/>
                <a:gd name="connsiteY27" fmla="*/ 218456 h 2372069"/>
                <a:gd name="connsiteX28" fmla="*/ 11589985 w 11740554"/>
                <a:gd name="connsiteY28" fmla="*/ 67623 h 2372069"/>
                <a:gd name="connsiteX29" fmla="*/ 11589985 w 11740554"/>
                <a:gd name="connsiteY29" fmla="*/ 150303 h 2372069"/>
                <a:gd name="connsiteX30" fmla="*/ 11672667 w 11740554"/>
                <a:gd name="connsiteY30" fmla="*/ 150303 h 2372069"/>
                <a:gd name="connsiteX31" fmla="*/ 11672667 w 11740554"/>
                <a:gd name="connsiteY31" fmla="*/ 67623 h 2372069"/>
                <a:gd name="connsiteX32" fmla="*/ 11589985 w 11740554"/>
                <a:gd name="connsiteY32" fmla="*/ 67623 h 2372069"/>
                <a:gd name="connsiteX33" fmla="*/ 11303906 w 11740554"/>
                <a:gd name="connsiteY33" fmla="*/ 67623 h 2372069"/>
                <a:gd name="connsiteX34" fmla="*/ 11303906 w 11740554"/>
                <a:gd name="connsiteY34" fmla="*/ 150303 h 2372069"/>
                <a:gd name="connsiteX35" fmla="*/ 11386589 w 11740554"/>
                <a:gd name="connsiteY35" fmla="*/ 150303 h 2372069"/>
                <a:gd name="connsiteX36" fmla="*/ 11386589 w 11740554"/>
                <a:gd name="connsiteY36" fmla="*/ 67623 h 2372069"/>
                <a:gd name="connsiteX37" fmla="*/ 11303906 w 11740554"/>
                <a:gd name="connsiteY37" fmla="*/ 67623 h 2372069"/>
                <a:gd name="connsiteX38" fmla="*/ 353965 w 11740554"/>
                <a:gd name="connsiteY38" fmla="*/ 67623 h 2372069"/>
                <a:gd name="connsiteX39" fmla="*/ 353965 w 11740554"/>
                <a:gd name="connsiteY39" fmla="*/ 150303 h 2372069"/>
                <a:gd name="connsiteX40" fmla="*/ 436645 w 11740554"/>
                <a:gd name="connsiteY40" fmla="*/ 150303 h 2372069"/>
                <a:gd name="connsiteX41" fmla="*/ 436645 w 11740554"/>
                <a:gd name="connsiteY41" fmla="*/ 67623 h 2372069"/>
                <a:gd name="connsiteX42" fmla="*/ 353965 w 11740554"/>
                <a:gd name="connsiteY42" fmla="*/ 67623 h 2372069"/>
                <a:gd name="connsiteX43" fmla="*/ 67623 w 11740554"/>
                <a:gd name="connsiteY43" fmla="*/ 67623 h 2372069"/>
                <a:gd name="connsiteX44" fmla="*/ 67623 w 11740554"/>
                <a:gd name="connsiteY44" fmla="*/ 150303 h 2372069"/>
                <a:gd name="connsiteX45" fmla="*/ 150303 w 11740554"/>
                <a:gd name="connsiteY45" fmla="*/ 150303 h 2372069"/>
                <a:gd name="connsiteX46" fmla="*/ 150303 w 11740554"/>
                <a:gd name="connsiteY46" fmla="*/ 67623 h 2372069"/>
                <a:gd name="connsiteX47" fmla="*/ 67623 w 11740554"/>
                <a:gd name="connsiteY47" fmla="*/ 67623 h 2372069"/>
                <a:gd name="connsiteX48" fmla="*/ 0 w 11740554"/>
                <a:gd name="connsiteY48" fmla="*/ 0 h 2372069"/>
                <a:gd name="connsiteX49" fmla="*/ 217926 w 11740554"/>
                <a:gd name="connsiteY49" fmla="*/ 0 h 2372069"/>
                <a:gd name="connsiteX50" fmla="*/ 217926 w 11740554"/>
                <a:gd name="connsiteY50" fmla="*/ 150832 h 2372069"/>
                <a:gd name="connsiteX51" fmla="*/ 286079 w 11740554"/>
                <a:gd name="connsiteY51" fmla="*/ 150832 h 2372069"/>
                <a:gd name="connsiteX52" fmla="*/ 286079 w 11740554"/>
                <a:gd name="connsiteY52" fmla="*/ 0 h 2372069"/>
                <a:gd name="connsiteX53" fmla="*/ 11454212 w 11740554"/>
                <a:gd name="connsiteY53" fmla="*/ 0 h 2372069"/>
                <a:gd name="connsiteX54" fmla="*/ 11454212 w 11740554"/>
                <a:gd name="connsiteY54" fmla="*/ 150832 h 2372069"/>
                <a:gd name="connsiteX55" fmla="*/ 11522362 w 11740554"/>
                <a:gd name="connsiteY55" fmla="*/ 150832 h 2372069"/>
                <a:gd name="connsiteX56" fmla="*/ 11522362 w 11740554"/>
                <a:gd name="connsiteY56" fmla="*/ 0 h 2372069"/>
                <a:gd name="connsiteX57" fmla="*/ 11740554 w 11740554"/>
                <a:gd name="connsiteY57" fmla="*/ 0 h 2372069"/>
                <a:gd name="connsiteX58" fmla="*/ 11740554 w 11740554"/>
                <a:gd name="connsiteY58" fmla="*/ 217926 h 2372069"/>
                <a:gd name="connsiteX59" fmla="*/ 11592891 w 11740554"/>
                <a:gd name="connsiteY59" fmla="*/ 217926 h 2372069"/>
                <a:gd name="connsiteX60" fmla="*/ 11592891 w 11740554"/>
                <a:gd name="connsiteY60" fmla="*/ 290832 h 2372069"/>
                <a:gd name="connsiteX61" fmla="*/ 11740554 w 11740554"/>
                <a:gd name="connsiteY61" fmla="*/ 290832 h 2372069"/>
                <a:gd name="connsiteX62" fmla="*/ 11740554 w 11740554"/>
                <a:gd name="connsiteY62" fmla="*/ 2350374 h 2372069"/>
                <a:gd name="connsiteX63" fmla="*/ 11702141 w 11740554"/>
                <a:gd name="connsiteY63" fmla="*/ 2338450 h 2372069"/>
                <a:gd name="connsiteX64" fmla="*/ 11672667 w 11740554"/>
                <a:gd name="connsiteY64" fmla="*/ 2335479 h 2372069"/>
                <a:gd name="connsiteX65" fmla="*/ 11672667 w 11740554"/>
                <a:gd name="connsiteY65" fmla="*/ 508761 h 2372069"/>
                <a:gd name="connsiteX66" fmla="*/ 11522098 w 11740554"/>
                <a:gd name="connsiteY66" fmla="*/ 508761 h 2372069"/>
                <a:gd name="connsiteX67" fmla="*/ 11522098 w 11740554"/>
                <a:gd name="connsiteY67" fmla="*/ 360835 h 2372069"/>
                <a:gd name="connsiteX68" fmla="*/ 11382362 w 11740554"/>
                <a:gd name="connsiteY68" fmla="*/ 360835 h 2372069"/>
                <a:gd name="connsiteX69" fmla="*/ 11382362 w 11740554"/>
                <a:gd name="connsiteY69" fmla="*/ 217926 h 2372069"/>
                <a:gd name="connsiteX70" fmla="*/ 11236020 w 11740554"/>
                <a:gd name="connsiteY70" fmla="*/ 217926 h 2372069"/>
                <a:gd name="connsiteX71" fmla="*/ 11236020 w 11740554"/>
                <a:gd name="connsiteY71" fmla="*/ 67623 h 2372069"/>
                <a:gd name="connsiteX72" fmla="*/ 504004 w 11740554"/>
                <a:gd name="connsiteY72" fmla="*/ 67623 h 2372069"/>
                <a:gd name="connsiteX73" fmla="*/ 504004 w 11740554"/>
                <a:gd name="connsiteY73" fmla="*/ 217926 h 2372069"/>
                <a:gd name="connsiteX74" fmla="*/ 357665 w 11740554"/>
                <a:gd name="connsiteY74" fmla="*/ 217926 h 2372069"/>
                <a:gd name="connsiteX75" fmla="*/ 357665 w 11740554"/>
                <a:gd name="connsiteY75" fmla="*/ 360835 h 2372069"/>
                <a:gd name="connsiteX76" fmla="*/ 217926 w 11740554"/>
                <a:gd name="connsiteY76" fmla="*/ 360835 h 2372069"/>
                <a:gd name="connsiteX77" fmla="*/ 217926 w 11740554"/>
                <a:gd name="connsiteY77" fmla="*/ 508761 h 2372069"/>
                <a:gd name="connsiteX78" fmla="*/ 67623 w 11740554"/>
                <a:gd name="connsiteY78" fmla="*/ 508761 h 2372069"/>
                <a:gd name="connsiteX79" fmla="*/ 67623 w 11740554"/>
                <a:gd name="connsiteY79" fmla="*/ 2348126 h 2372069"/>
                <a:gd name="connsiteX80" fmla="*/ 12702 w 11740554"/>
                <a:gd name="connsiteY80" fmla="*/ 2365175 h 2372069"/>
                <a:gd name="connsiteX81" fmla="*/ 0 w 11740554"/>
                <a:gd name="connsiteY81" fmla="*/ 2372069 h 2372069"/>
                <a:gd name="connsiteX82" fmla="*/ 0 w 11740554"/>
                <a:gd name="connsiteY82" fmla="*/ 290569 h 2372069"/>
                <a:gd name="connsiteX83" fmla="*/ 147663 w 11740554"/>
                <a:gd name="connsiteY83" fmla="*/ 290569 h 2372069"/>
                <a:gd name="connsiteX84" fmla="*/ 147663 w 11740554"/>
                <a:gd name="connsiteY84" fmla="*/ 217926 h 2372069"/>
                <a:gd name="connsiteX85" fmla="*/ 0 w 11740554"/>
                <a:gd name="connsiteY85" fmla="*/ 217926 h 237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4964" h="8260">
                  <a:moveTo>
                    <a:pt x="14772" y="8069"/>
                  </a:moveTo>
                  <a:cubicBezTo>
                    <a:pt x="14772" y="8105"/>
                    <a:pt x="14772" y="8137"/>
                    <a:pt x="14772" y="8174"/>
                  </a:cubicBezTo>
                  <a:cubicBezTo>
                    <a:pt x="14809" y="8174"/>
                    <a:pt x="14841" y="8174"/>
                    <a:pt x="14877" y="8174"/>
                  </a:cubicBezTo>
                  <a:cubicBezTo>
                    <a:pt x="14877" y="8137"/>
                    <a:pt x="14877" y="8105"/>
                    <a:pt x="14877" y="8069"/>
                  </a:cubicBezTo>
                  <a:cubicBezTo>
                    <a:pt x="14841" y="8069"/>
                    <a:pt x="14809" y="8069"/>
                    <a:pt x="14772" y="8069"/>
                  </a:cubicBezTo>
                  <a:close/>
                  <a:moveTo>
                    <a:pt x="14407" y="8069"/>
                  </a:moveTo>
                  <a:cubicBezTo>
                    <a:pt x="14407" y="8105"/>
                    <a:pt x="14407" y="8137"/>
                    <a:pt x="14407" y="8174"/>
                  </a:cubicBezTo>
                  <a:cubicBezTo>
                    <a:pt x="14444" y="8174"/>
                    <a:pt x="14476" y="8174"/>
                    <a:pt x="14513" y="8174"/>
                  </a:cubicBezTo>
                  <a:cubicBezTo>
                    <a:pt x="14513" y="8137"/>
                    <a:pt x="14513" y="8105"/>
                    <a:pt x="14513" y="8069"/>
                  </a:cubicBezTo>
                  <a:cubicBezTo>
                    <a:pt x="14476" y="8069"/>
                    <a:pt x="14444" y="8069"/>
                    <a:pt x="14407" y="8069"/>
                  </a:cubicBezTo>
                  <a:close/>
                  <a:moveTo>
                    <a:pt x="451" y="8069"/>
                  </a:moveTo>
                  <a:cubicBezTo>
                    <a:pt x="451" y="8105"/>
                    <a:pt x="451" y="8137"/>
                    <a:pt x="451" y="8174"/>
                  </a:cubicBezTo>
                  <a:cubicBezTo>
                    <a:pt x="488" y="8174"/>
                    <a:pt x="520" y="8174"/>
                    <a:pt x="557" y="8174"/>
                  </a:cubicBezTo>
                  <a:cubicBezTo>
                    <a:pt x="557" y="8137"/>
                    <a:pt x="557" y="8105"/>
                    <a:pt x="557" y="8069"/>
                  </a:cubicBezTo>
                  <a:cubicBezTo>
                    <a:pt x="520" y="8069"/>
                    <a:pt x="488" y="8069"/>
                    <a:pt x="451" y="8069"/>
                  </a:cubicBezTo>
                  <a:close/>
                  <a:moveTo>
                    <a:pt x="86" y="8069"/>
                  </a:moveTo>
                  <a:cubicBezTo>
                    <a:pt x="86" y="8105"/>
                    <a:pt x="86" y="8137"/>
                    <a:pt x="86" y="8174"/>
                  </a:cubicBezTo>
                  <a:cubicBezTo>
                    <a:pt x="123" y="8174"/>
                    <a:pt x="155" y="8174"/>
                    <a:pt x="192" y="8174"/>
                  </a:cubicBezTo>
                  <a:cubicBezTo>
                    <a:pt x="192" y="8137"/>
                    <a:pt x="192" y="8105"/>
                    <a:pt x="192" y="8069"/>
                  </a:cubicBezTo>
                  <a:cubicBezTo>
                    <a:pt x="155" y="8069"/>
                    <a:pt x="123" y="8069"/>
                    <a:pt x="86" y="8069"/>
                  </a:cubicBezTo>
                  <a:close/>
                  <a:moveTo>
                    <a:pt x="278" y="7887"/>
                  </a:moveTo>
                  <a:lnTo>
                    <a:pt x="278" y="7890"/>
                  </a:lnTo>
                  <a:lnTo>
                    <a:pt x="274" y="7890"/>
                  </a:lnTo>
                  <a:cubicBezTo>
                    <a:pt x="274" y="7923"/>
                    <a:pt x="274" y="7949"/>
                    <a:pt x="274" y="7982"/>
                  </a:cubicBezTo>
                  <a:cubicBezTo>
                    <a:pt x="309" y="7982"/>
                    <a:pt x="335" y="7982"/>
                    <a:pt x="370" y="7982"/>
                  </a:cubicBezTo>
                  <a:cubicBezTo>
                    <a:pt x="370" y="7948"/>
                    <a:pt x="370" y="7921"/>
                    <a:pt x="370" y="7887"/>
                  </a:cubicBezTo>
                  <a:cubicBezTo>
                    <a:pt x="336" y="7887"/>
                    <a:pt x="311" y="7887"/>
                    <a:pt x="278" y="7887"/>
                  </a:cubicBezTo>
                  <a:close/>
                  <a:moveTo>
                    <a:pt x="14594" y="7887"/>
                  </a:moveTo>
                  <a:cubicBezTo>
                    <a:pt x="14594" y="7921"/>
                    <a:pt x="14594" y="7947"/>
                    <a:pt x="14594" y="7982"/>
                  </a:cubicBezTo>
                  <a:cubicBezTo>
                    <a:pt x="14629" y="7982"/>
                    <a:pt x="14655" y="7982"/>
                    <a:pt x="14689" y="7982"/>
                  </a:cubicBezTo>
                  <a:cubicBezTo>
                    <a:pt x="14689" y="7949"/>
                    <a:pt x="14689" y="7923"/>
                    <a:pt x="14689" y="7890"/>
                  </a:cubicBezTo>
                  <a:lnTo>
                    <a:pt x="14686" y="7890"/>
                  </a:lnTo>
                  <a:lnTo>
                    <a:pt x="14686" y="7887"/>
                  </a:lnTo>
                  <a:cubicBezTo>
                    <a:pt x="14653" y="7887"/>
                    <a:pt x="14627" y="7887"/>
                    <a:pt x="14594" y="7887"/>
                  </a:cubicBezTo>
                  <a:close/>
                  <a:moveTo>
                    <a:pt x="14772" y="7698"/>
                  </a:moveTo>
                  <a:cubicBezTo>
                    <a:pt x="14772" y="7734"/>
                    <a:pt x="14772" y="7765"/>
                    <a:pt x="14772" y="7800"/>
                  </a:cubicBezTo>
                  <a:lnTo>
                    <a:pt x="14775" y="7800"/>
                  </a:lnTo>
                  <a:lnTo>
                    <a:pt x="14775" y="7803"/>
                  </a:lnTo>
                  <a:cubicBezTo>
                    <a:pt x="14811" y="7803"/>
                    <a:pt x="14842" y="7803"/>
                    <a:pt x="14877" y="7803"/>
                  </a:cubicBezTo>
                  <a:cubicBezTo>
                    <a:pt x="14877" y="7767"/>
                    <a:pt x="14877" y="7735"/>
                    <a:pt x="14877" y="7698"/>
                  </a:cubicBezTo>
                  <a:cubicBezTo>
                    <a:pt x="14841" y="7698"/>
                    <a:pt x="14809" y="7698"/>
                    <a:pt x="14772" y="7698"/>
                  </a:cubicBezTo>
                  <a:close/>
                  <a:moveTo>
                    <a:pt x="86" y="7698"/>
                  </a:moveTo>
                  <a:cubicBezTo>
                    <a:pt x="86" y="7735"/>
                    <a:pt x="86" y="7767"/>
                    <a:pt x="86" y="7803"/>
                  </a:cubicBezTo>
                  <a:cubicBezTo>
                    <a:pt x="122" y="7803"/>
                    <a:pt x="153" y="7803"/>
                    <a:pt x="188" y="7803"/>
                  </a:cubicBezTo>
                  <a:lnTo>
                    <a:pt x="188" y="7800"/>
                  </a:lnTo>
                  <a:lnTo>
                    <a:pt x="192" y="7800"/>
                  </a:lnTo>
                  <a:cubicBezTo>
                    <a:pt x="192" y="7765"/>
                    <a:pt x="192" y="7734"/>
                    <a:pt x="192" y="7698"/>
                  </a:cubicBezTo>
                  <a:cubicBezTo>
                    <a:pt x="155" y="7698"/>
                    <a:pt x="123" y="7698"/>
                    <a:pt x="86" y="7698"/>
                  </a:cubicBezTo>
                  <a:close/>
                  <a:moveTo>
                    <a:pt x="14775" y="457"/>
                  </a:moveTo>
                  <a:lnTo>
                    <a:pt x="14775" y="460"/>
                  </a:lnTo>
                  <a:lnTo>
                    <a:pt x="14772" y="460"/>
                  </a:lnTo>
                  <a:cubicBezTo>
                    <a:pt x="14772" y="496"/>
                    <a:pt x="14772" y="527"/>
                    <a:pt x="14772" y="562"/>
                  </a:cubicBezTo>
                  <a:cubicBezTo>
                    <a:pt x="14809" y="562"/>
                    <a:pt x="14841" y="562"/>
                    <a:pt x="14877" y="562"/>
                  </a:cubicBezTo>
                  <a:cubicBezTo>
                    <a:pt x="14877" y="526"/>
                    <a:pt x="14877" y="494"/>
                    <a:pt x="14877" y="457"/>
                  </a:cubicBezTo>
                  <a:cubicBezTo>
                    <a:pt x="14842" y="457"/>
                    <a:pt x="14811" y="457"/>
                    <a:pt x="14775" y="457"/>
                  </a:cubicBezTo>
                  <a:close/>
                  <a:moveTo>
                    <a:pt x="86" y="457"/>
                  </a:moveTo>
                  <a:cubicBezTo>
                    <a:pt x="86" y="494"/>
                    <a:pt x="86" y="526"/>
                    <a:pt x="86" y="562"/>
                  </a:cubicBezTo>
                  <a:cubicBezTo>
                    <a:pt x="123" y="562"/>
                    <a:pt x="155" y="562"/>
                    <a:pt x="192" y="562"/>
                  </a:cubicBezTo>
                  <a:cubicBezTo>
                    <a:pt x="192" y="527"/>
                    <a:pt x="192" y="496"/>
                    <a:pt x="192" y="460"/>
                  </a:cubicBezTo>
                  <a:lnTo>
                    <a:pt x="188" y="460"/>
                  </a:lnTo>
                  <a:lnTo>
                    <a:pt x="188" y="457"/>
                  </a:lnTo>
                  <a:cubicBezTo>
                    <a:pt x="153" y="457"/>
                    <a:pt x="122" y="457"/>
                    <a:pt x="86" y="457"/>
                  </a:cubicBezTo>
                  <a:close/>
                  <a:moveTo>
                    <a:pt x="14594" y="278"/>
                  </a:moveTo>
                  <a:cubicBezTo>
                    <a:pt x="14594" y="313"/>
                    <a:pt x="14594" y="339"/>
                    <a:pt x="14594" y="374"/>
                  </a:cubicBezTo>
                  <a:cubicBezTo>
                    <a:pt x="14627" y="374"/>
                    <a:pt x="14653" y="374"/>
                    <a:pt x="14686" y="374"/>
                  </a:cubicBezTo>
                  <a:lnTo>
                    <a:pt x="14686" y="371"/>
                  </a:lnTo>
                  <a:lnTo>
                    <a:pt x="14689" y="371"/>
                  </a:lnTo>
                  <a:cubicBezTo>
                    <a:pt x="14689" y="338"/>
                    <a:pt x="14689" y="312"/>
                    <a:pt x="14689" y="278"/>
                  </a:cubicBezTo>
                  <a:cubicBezTo>
                    <a:pt x="14655" y="278"/>
                    <a:pt x="14628" y="278"/>
                    <a:pt x="14594" y="278"/>
                  </a:cubicBezTo>
                  <a:close/>
                  <a:moveTo>
                    <a:pt x="275" y="278"/>
                  </a:moveTo>
                  <a:cubicBezTo>
                    <a:pt x="275" y="312"/>
                    <a:pt x="275" y="338"/>
                    <a:pt x="275" y="371"/>
                  </a:cubicBezTo>
                  <a:lnTo>
                    <a:pt x="278" y="371"/>
                  </a:lnTo>
                  <a:lnTo>
                    <a:pt x="278" y="374"/>
                  </a:lnTo>
                  <a:cubicBezTo>
                    <a:pt x="311" y="374"/>
                    <a:pt x="337" y="374"/>
                    <a:pt x="370" y="374"/>
                  </a:cubicBezTo>
                  <a:cubicBezTo>
                    <a:pt x="370" y="339"/>
                    <a:pt x="370" y="313"/>
                    <a:pt x="370" y="278"/>
                  </a:cubicBezTo>
                  <a:cubicBezTo>
                    <a:pt x="335" y="278"/>
                    <a:pt x="309" y="278"/>
                    <a:pt x="275" y="278"/>
                  </a:cubicBezTo>
                  <a:close/>
                  <a:moveTo>
                    <a:pt x="14772" y="86"/>
                  </a:moveTo>
                  <a:cubicBezTo>
                    <a:pt x="14772" y="123"/>
                    <a:pt x="14772" y="155"/>
                    <a:pt x="14772" y="192"/>
                  </a:cubicBezTo>
                  <a:cubicBezTo>
                    <a:pt x="14809" y="192"/>
                    <a:pt x="14841" y="192"/>
                    <a:pt x="14877" y="192"/>
                  </a:cubicBezTo>
                  <a:cubicBezTo>
                    <a:pt x="14877" y="155"/>
                    <a:pt x="14877" y="123"/>
                    <a:pt x="14877" y="86"/>
                  </a:cubicBezTo>
                  <a:cubicBezTo>
                    <a:pt x="14841" y="86"/>
                    <a:pt x="14809" y="86"/>
                    <a:pt x="14772" y="86"/>
                  </a:cubicBezTo>
                  <a:close/>
                  <a:moveTo>
                    <a:pt x="14407" y="86"/>
                  </a:moveTo>
                  <a:cubicBezTo>
                    <a:pt x="14407" y="123"/>
                    <a:pt x="14407" y="155"/>
                    <a:pt x="14407" y="192"/>
                  </a:cubicBezTo>
                  <a:cubicBezTo>
                    <a:pt x="14444" y="192"/>
                    <a:pt x="14476" y="192"/>
                    <a:pt x="14513" y="192"/>
                  </a:cubicBezTo>
                  <a:cubicBezTo>
                    <a:pt x="14513" y="155"/>
                    <a:pt x="14513" y="123"/>
                    <a:pt x="14513" y="86"/>
                  </a:cubicBezTo>
                  <a:cubicBezTo>
                    <a:pt x="14476" y="86"/>
                    <a:pt x="14444" y="86"/>
                    <a:pt x="14407" y="86"/>
                  </a:cubicBezTo>
                  <a:close/>
                  <a:moveTo>
                    <a:pt x="642" y="86"/>
                  </a:moveTo>
                  <a:lnTo>
                    <a:pt x="642" y="278"/>
                  </a:lnTo>
                  <a:lnTo>
                    <a:pt x="456" y="278"/>
                  </a:lnTo>
                  <a:lnTo>
                    <a:pt x="456" y="460"/>
                  </a:lnTo>
                  <a:lnTo>
                    <a:pt x="278" y="460"/>
                  </a:lnTo>
                  <a:lnTo>
                    <a:pt x="278" y="649"/>
                  </a:lnTo>
                  <a:lnTo>
                    <a:pt x="86" y="649"/>
                  </a:lnTo>
                  <a:lnTo>
                    <a:pt x="86" y="2605"/>
                  </a:lnTo>
                  <a:lnTo>
                    <a:pt x="86" y="2993"/>
                  </a:lnTo>
                  <a:lnTo>
                    <a:pt x="86" y="4939"/>
                  </a:lnTo>
                  <a:lnTo>
                    <a:pt x="86" y="5090"/>
                  </a:lnTo>
                  <a:lnTo>
                    <a:pt x="86" y="7612"/>
                  </a:lnTo>
                  <a:lnTo>
                    <a:pt x="278" y="7612"/>
                  </a:lnTo>
                  <a:lnTo>
                    <a:pt x="278" y="7800"/>
                  </a:lnTo>
                  <a:lnTo>
                    <a:pt x="456" y="7800"/>
                  </a:lnTo>
                  <a:lnTo>
                    <a:pt x="456" y="7983"/>
                  </a:lnTo>
                  <a:lnTo>
                    <a:pt x="643" y="7983"/>
                  </a:lnTo>
                  <a:lnTo>
                    <a:pt x="643" y="8174"/>
                  </a:lnTo>
                  <a:lnTo>
                    <a:pt x="14321" y="8174"/>
                  </a:lnTo>
                  <a:lnTo>
                    <a:pt x="14321" y="7983"/>
                  </a:lnTo>
                  <a:lnTo>
                    <a:pt x="14508" y="7983"/>
                  </a:lnTo>
                  <a:lnTo>
                    <a:pt x="14508" y="7800"/>
                  </a:lnTo>
                  <a:lnTo>
                    <a:pt x="14686" y="7800"/>
                  </a:lnTo>
                  <a:lnTo>
                    <a:pt x="14686" y="7612"/>
                  </a:lnTo>
                  <a:lnTo>
                    <a:pt x="14877" y="7612"/>
                  </a:lnTo>
                  <a:lnTo>
                    <a:pt x="14877" y="5090"/>
                  </a:lnTo>
                  <a:lnTo>
                    <a:pt x="14877" y="4939"/>
                  </a:lnTo>
                  <a:lnTo>
                    <a:pt x="14877" y="2977"/>
                  </a:lnTo>
                  <a:lnTo>
                    <a:pt x="14877" y="2605"/>
                  </a:lnTo>
                  <a:lnTo>
                    <a:pt x="14877" y="649"/>
                  </a:lnTo>
                  <a:lnTo>
                    <a:pt x="14686" y="649"/>
                  </a:lnTo>
                  <a:lnTo>
                    <a:pt x="14686" y="460"/>
                  </a:lnTo>
                  <a:lnTo>
                    <a:pt x="14507" y="460"/>
                  </a:lnTo>
                  <a:lnTo>
                    <a:pt x="14507" y="278"/>
                  </a:lnTo>
                  <a:lnTo>
                    <a:pt x="14321" y="278"/>
                  </a:lnTo>
                  <a:lnTo>
                    <a:pt x="14321" y="86"/>
                  </a:lnTo>
                  <a:lnTo>
                    <a:pt x="642" y="86"/>
                  </a:lnTo>
                  <a:close/>
                  <a:moveTo>
                    <a:pt x="451" y="86"/>
                  </a:moveTo>
                  <a:cubicBezTo>
                    <a:pt x="451" y="123"/>
                    <a:pt x="451" y="155"/>
                    <a:pt x="451" y="192"/>
                  </a:cubicBezTo>
                  <a:cubicBezTo>
                    <a:pt x="488" y="192"/>
                    <a:pt x="520" y="192"/>
                    <a:pt x="557" y="192"/>
                  </a:cubicBezTo>
                  <a:cubicBezTo>
                    <a:pt x="557" y="155"/>
                    <a:pt x="557" y="123"/>
                    <a:pt x="557" y="86"/>
                  </a:cubicBezTo>
                  <a:cubicBezTo>
                    <a:pt x="520" y="86"/>
                    <a:pt x="488" y="86"/>
                    <a:pt x="451" y="86"/>
                  </a:cubicBezTo>
                  <a:close/>
                  <a:moveTo>
                    <a:pt x="86" y="86"/>
                  </a:moveTo>
                  <a:cubicBezTo>
                    <a:pt x="86" y="123"/>
                    <a:pt x="86" y="155"/>
                    <a:pt x="86" y="192"/>
                  </a:cubicBezTo>
                  <a:cubicBezTo>
                    <a:pt x="123" y="192"/>
                    <a:pt x="155" y="192"/>
                    <a:pt x="192" y="192"/>
                  </a:cubicBezTo>
                  <a:cubicBezTo>
                    <a:pt x="192" y="155"/>
                    <a:pt x="192" y="123"/>
                    <a:pt x="192" y="86"/>
                  </a:cubicBezTo>
                  <a:cubicBezTo>
                    <a:pt x="155" y="86"/>
                    <a:pt x="123" y="86"/>
                    <a:pt x="86" y="86"/>
                  </a:cubicBezTo>
                  <a:close/>
                  <a:moveTo>
                    <a:pt x="0" y="0"/>
                  </a:moveTo>
                  <a:lnTo>
                    <a:pt x="278" y="0"/>
                  </a:lnTo>
                  <a:lnTo>
                    <a:pt x="278" y="192"/>
                  </a:lnTo>
                  <a:lnTo>
                    <a:pt x="365" y="192"/>
                  </a:lnTo>
                  <a:lnTo>
                    <a:pt x="365" y="0"/>
                  </a:lnTo>
                  <a:lnTo>
                    <a:pt x="14599" y="0"/>
                  </a:lnTo>
                  <a:lnTo>
                    <a:pt x="14599" y="192"/>
                  </a:lnTo>
                  <a:lnTo>
                    <a:pt x="14686" y="192"/>
                  </a:lnTo>
                  <a:lnTo>
                    <a:pt x="14686" y="0"/>
                  </a:lnTo>
                  <a:lnTo>
                    <a:pt x="14964" y="0"/>
                  </a:lnTo>
                  <a:lnTo>
                    <a:pt x="14964" y="278"/>
                  </a:lnTo>
                  <a:lnTo>
                    <a:pt x="14776" y="278"/>
                  </a:lnTo>
                  <a:lnTo>
                    <a:pt x="14776" y="371"/>
                  </a:lnTo>
                  <a:lnTo>
                    <a:pt x="14964" y="371"/>
                  </a:lnTo>
                  <a:lnTo>
                    <a:pt x="14964" y="2605"/>
                  </a:lnTo>
                  <a:lnTo>
                    <a:pt x="14964" y="2996"/>
                  </a:lnTo>
                  <a:lnTo>
                    <a:pt x="14964" y="4939"/>
                  </a:lnTo>
                  <a:lnTo>
                    <a:pt x="14964" y="5090"/>
                  </a:lnTo>
                  <a:lnTo>
                    <a:pt x="14964" y="7890"/>
                  </a:lnTo>
                  <a:lnTo>
                    <a:pt x="14776" y="7890"/>
                  </a:lnTo>
                  <a:lnTo>
                    <a:pt x="14776" y="7982"/>
                  </a:lnTo>
                  <a:lnTo>
                    <a:pt x="14964" y="7982"/>
                  </a:lnTo>
                  <a:lnTo>
                    <a:pt x="14964" y="8260"/>
                  </a:lnTo>
                  <a:lnTo>
                    <a:pt x="14686" y="8260"/>
                  </a:lnTo>
                  <a:lnTo>
                    <a:pt x="14686" y="8068"/>
                  </a:lnTo>
                  <a:lnTo>
                    <a:pt x="14599" y="8068"/>
                  </a:lnTo>
                  <a:lnTo>
                    <a:pt x="14599" y="8260"/>
                  </a:lnTo>
                  <a:lnTo>
                    <a:pt x="365" y="8260"/>
                  </a:lnTo>
                  <a:lnTo>
                    <a:pt x="365" y="8068"/>
                  </a:lnTo>
                  <a:lnTo>
                    <a:pt x="278" y="8068"/>
                  </a:lnTo>
                  <a:lnTo>
                    <a:pt x="278" y="8260"/>
                  </a:lnTo>
                  <a:lnTo>
                    <a:pt x="0" y="8260"/>
                  </a:lnTo>
                  <a:lnTo>
                    <a:pt x="0" y="7982"/>
                  </a:lnTo>
                  <a:lnTo>
                    <a:pt x="188" y="7982"/>
                  </a:lnTo>
                  <a:lnTo>
                    <a:pt x="188" y="7890"/>
                  </a:lnTo>
                  <a:lnTo>
                    <a:pt x="0" y="7890"/>
                  </a:lnTo>
                  <a:lnTo>
                    <a:pt x="0" y="5090"/>
                  </a:lnTo>
                  <a:lnTo>
                    <a:pt x="0" y="4939"/>
                  </a:lnTo>
                  <a:lnTo>
                    <a:pt x="0" y="3024"/>
                  </a:lnTo>
                  <a:lnTo>
                    <a:pt x="0" y="2605"/>
                  </a:lnTo>
                  <a:lnTo>
                    <a:pt x="0" y="370"/>
                  </a:lnTo>
                  <a:lnTo>
                    <a:pt x="188" y="370"/>
                  </a:lnTo>
                  <a:lnTo>
                    <a:pt x="188" y="278"/>
                  </a:lnTo>
                  <a:lnTo>
                    <a:pt x="0" y="278"/>
                  </a:lnTo>
                  <a:lnTo>
                    <a:pt x="0" y="0"/>
                  </a:lnTo>
                  <a:close/>
                </a:path>
              </a:pathLst>
            </a:custGeom>
            <a:solidFill>
              <a:srgbClr val="99573A"/>
            </a:solidFill>
            <a:ln w="9525" cap="flat">
              <a:noFill/>
              <a:prstDash val="solid"/>
              <a:miter/>
            </a:ln>
          </p:spPr>
          <p:txBody>
            <a:bodyPr wrap="square" rtlCol="0" anchor="ctr">
              <a:noAutofit/>
            </a:bodyPr>
            <a:lstStyle/>
            <a:p>
              <a:endParaRPr lang="zh-CN" altLang="en-US"/>
            </a:p>
          </p:txBody>
        </p:sp>
        <p:pic>
          <p:nvPicPr>
            <p:cNvPr id="84" name="图片 83" descr="51miz-E846444-D696D92D"/>
            <p:cNvPicPr>
              <a:picLocks noChangeAspect="1"/>
            </p:cNvPicPr>
            <p:nvPr>
              <p:custDataLst>
                <p:tags r:id="rId18"/>
              </p:custDataLst>
            </p:nvPr>
          </p:nvPicPr>
          <p:blipFill>
            <a:blip r:embed="rId11" cstate="screen"/>
            <a:stretch>
              <a:fillRect/>
            </a:stretch>
          </p:blipFill>
          <p:spPr>
            <a:xfrm>
              <a:off x="13489" y="11446"/>
              <a:ext cx="3856" cy="2793"/>
            </a:xfrm>
            <a:prstGeom prst="rect">
              <a:avLst/>
            </a:prstGeom>
          </p:spPr>
        </p:pic>
        <p:pic>
          <p:nvPicPr>
            <p:cNvPr id="85" name="图片10"/>
            <p:cNvPicPr>
              <a:picLocks noChangeAspect="1"/>
            </p:cNvPicPr>
            <p:nvPr>
              <p:custDataLst>
                <p:tags r:id="rId19"/>
              </p:custDataLst>
            </p:nvPr>
          </p:nvPicPr>
          <p:blipFill rotWithShape="1">
            <a:blip r:embed="rId13" cstate="email"/>
            <a:srcRect/>
            <a:stretch>
              <a:fillRect/>
            </a:stretch>
          </p:blipFill>
          <p:spPr>
            <a:xfrm>
              <a:off x="2329" y="4963"/>
              <a:ext cx="3647" cy="2141"/>
            </a:xfrm>
            <a:prstGeom prst="rect">
              <a:avLst/>
            </a:prstGeom>
          </p:spPr>
        </p:pic>
      </p:grpSp>
      <p:pic>
        <p:nvPicPr>
          <p:cNvPr id="86" name="图片占位符 85"/>
          <p:cNvPicPr>
            <a:picLocks noGrp="1" noChangeAspect="1"/>
          </p:cNvPicPr>
          <p:nvPr>
            <p:ph type="pic" sz="quarter" idx="10"/>
          </p:nvPr>
        </p:nvPicPr>
        <p:blipFill rotWithShape="1">
          <a:blip r:embed="rId20"/>
          <a:srcRect/>
          <a:stretch>
            <a:fillRect/>
          </a:stretch>
        </p:blipFill>
        <p:spPr>
          <a:xfrm>
            <a:off x="10829291" y="3907790"/>
            <a:ext cx="1362710" cy="2950234"/>
          </a:xfrm>
        </p:spPr>
      </p:pic>
      <p:pic>
        <p:nvPicPr>
          <p:cNvPr id="39" name="图片 38"/>
          <p:cNvPicPr>
            <a:picLocks noChangeAspect="1"/>
          </p:cNvPicPr>
          <p:nvPr/>
        </p:nvPicPr>
        <p:blipFill>
          <a:blip r:embed="rId21"/>
          <a:srcRect t="73637" r="4784"/>
          <a:stretch>
            <a:fillRect/>
          </a:stretch>
        </p:blipFill>
        <p:spPr>
          <a:xfrm>
            <a:off x="-4969510" y="1241425"/>
            <a:ext cx="11254740" cy="3347085"/>
          </a:xfrm>
          <a:prstGeom prst="rect">
            <a:avLst/>
          </a:prstGeom>
        </p:spPr>
      </p:pic>
      <p:pic>
        <p:nvPicPr>
          <p:cNvPr id="3" name="图片 2"/>
          <p:cNvPicPr>
            <a:picLocks noChangeAspect="1"/>
          </p:cNvPicPr>
          <p:nvPr/>
        </p:nvPicPr>
        <p:blipFill>
          <a:blip r:embed="rId21"/>
          <a:srcRect t="73637" r="4784"/>
          <a:stretch>
            <a:fillRect/>
          </a:stretch>
        </p:blipFill>
        <p:spPr>
          <a:xfrm>
            <a:off x="0" y="1590675"/>
            <a:ext cx="11254740" cy="33470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strips(downLeft)">
                                      <p:cBhvr>
                                        <p:cTn id="15" dur="500"/>
                                        <p:tgtEl>
                                          <p:spTgt spid="75"/>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strips(downLeft)">
                                      <p:cBhvr>
                                        <p:cTn id="18" dur="500"/>
                                        <p:tgtEl>
                                          <p:spTgt spid="51"/>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strips(downLeft)">
                                      <p:cBhvr>
                                        <p:cTn id="21" dur="500"/>
                                        <p:tgtEl>
                                          <p:spTgt spid="60"/>
                                        </p:tgtEl>
                                      </p:cBhvr>
                                    </p:animEffect>
                                  </p:childTnLst>
                                </p:cTn>
                              </p:par>
                              <p:par>
                                <p:cTn id="22" presetID="18" presetClass="entr" presetSubtype="12" fill="hold" nodeType="with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strips(downLeft)">
                                      <p:cBhvr>
                                        <p:cTn id="24" dur="500"/>
                                        <p:tgtEl>
                                          <p:spTgt spid="81"/>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strips(downLeft)">
                                      <p:cBhvr>
                                        <p:cTn id="27" dur="500"/>
                                        <p:tgtEl>
                                          <p:spTgt spid="61"/>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strips(downLeft)">
                                      <p:cBhvr>
                                        <p:cTn id="3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2" grpId="1"/>
      <p:bldP spid="10" grpId="1"/>
      <p:bldP spid="51" grpId="0" animBg="1"/>
      <p:bldP spid="60" grpId="0"/>
      <p:bldP spid="61" grpId="0" animBg="1"/>
      <p:bldP spid="63" grpId="0"/>
      <p:bldP spid="51" grpId="1" animBg="1"/>
      <p:bldP spid="60" grpId="1"/>
      <p:bldP spid="61" grpId="1" animBg="1"/>
      <p:bldP spid="63"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cxnSp>
        <p:nvCxnSpPr>
          <p:cNvPr id="9" name="直接连接符 8"/>
          <p:cNvCxnSpPr/>
          <p:nvPr/>
        </p:nvCxnSpPr>
        <p:spPr>
          <a:xfrm flipV="1">
            <a:off x="0" y="778902"/>
            <a:ext cx="3993515" cy="8255"/>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439420" y="4634230"/>
            <a:ext cx="2312670" cy="1835785"/>
          </a:xfrm>
          <a:prstGeom prst="rect">
            <a:avLst/>
          </a:prstGeom>
          <a:solidFill>
            <a:srgbClr val="E5E0DD"/>
          </a:solidFill>
          <a:effectLst>
            <a:outerShdw blurRad="50800" dist="38100" dir="8100000" algn="tr" rotWithShape="0">
              <a:prstClr val="black">
                <a:alpha val="40000"/>
              </a:prstClr>
            </a:outerShdw>
          </a:effectLst>
        </p:spPr>
        <p:txBody>
          <a:bodyPr wrap="square" rtlCol="0">
            <a:noAutofit/>
          </a:bodyPr>
          <a:lstStyle>
            <a:defPPr>
              <a:defRPr lang="zh-CN"/>
            </a:defPPr>
            <a:lvl1pPr>
              <a:defRPr sz="1100" b="1">
                <a:solidFill>
                  <a:srgbClr val="9C8B7B"/>
                </a:solidFill>
                <a:effectLst/>
                <a:latin typeface="+mn-ea"/>
              </a:defRPr>
            </a:lvl1pPr>
          </a:lstStyle>
          <a:p>
            <a:pPr>
              <a:lnSpc>
                <a:spcPct val="110000"/>
              </a:lnSpc>
            </a:pPr>
            <a:endParaRPr lang="zh-CN" altLang="en-US" sz="2800">
              <a:solidFill>
                <a:schemeClr val="tx1"/>
              </a:solidFill>
              <a:latin typeface="柳公权楷书" panose="02010600010101010101" charset="-122"/>
              <a:ea typeface="柳公权楷书" panose="02010600010101010101" charset="-122"/>
            </a:endParaRPr>
          </a:p>
        </p:txBody>
      </p:sp>
      <p:sp>
        <p:nvSpPr>
          <p:cNvPr id="2" name="文本框 1"/>
          <p:cNvSpPr txBox="1"/>
          <p:nvPr/>
        </p:nvSpPr>
        <p:spPr>
          <a:xfrm>
            <a:off x="0" y="468630"/>
            <a:ext cx="3921760"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教研活动</a:t>
            </a:r>
            <a:endParaRPr lang="zh-CN" altLang="en-US" sz="2000">
              <a:effectLst/>
              <a:latin typeface="汉仪颜楷简" panose="00020600040101010101" charset="-122"/>
              <a:ea typeface="汉仪颜楷简" panose="00020600040101010101" charset="-122"/>
            </a:endParaRPr>
          </a:p>
        </p:txBody>
      </p:sp>
      <p:sp>
        <p:nvSpPr>
          <p:cNvPr id="10" name="文本框 9"/>
          <p:cNvSpPr txBox="1"/>
          <p:nvPr/>
        </p:nvSpPr>
        <p:spPr>
          <a:xfrm>
            <a:off x="-43180" y="774700"/>
            <a:ext cx="3993515" cy="466725"/>
          </a:xfrm>
          <a:prstGeom prst="rect">
            <a:avLst/>
          </a:prstGeom>
          <a:noFill/>
        </p:spPr>
        <p:txBody>
          <a:bodyPr wrap="square" rtlCol="0" anchor="t">
            <a:noAutofit/>
          </a:bodyPr>
          <a:p>
            <a:pPr algn="dist">
              <a:buClrTx/>
              <a:buSzTx/>
              <a:buFontTx/>
            </a:pPr>
            <a:r>
              <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八仙过海、各显神通</a:t>
            </a:r>
            <a:endPar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
        <p:nvSpPr>
          <p:cNvPr id="11" name="矩形 10"/>
          <p:cNvSpPr/>
          <p:nvPr/>
        </p:nvSpPr>
        <p:spPr>
          <a:xfrm>
            <a:off x="9696450" y="468630"/>
            <a:ext cx="2079625" cy="1950720"/>
          </a:xfrm>
          <a:prstGeom prst="rect">
            <a:avLst/>
          </a:prstGeom>
          <a:solidFill>
            <a:srgbClr val="E5E0DD"/>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custDataLst>
              <p:tags r:id="rId2"/>
            </p:custDataLst>
          </p:nvPr>
        </p:nvSpPr>
        <p:spPr>
          <a:xfrm>
            <a:off x="707708" y="1496378"/>
            <a:ext cx="5040635" cy="4643440"/>
          </a:xfrm>
          <a:prstGeom prst="rect">
            <a:avLst/>
          </a:prstGeom>
          <a:solidFill>
            <a:schemeClr val="tx1">
              <a:lumMod val="40000"/>
              <a:lumOff val="60000"/>
              <a:alpha val="15000"/>
            </a:schemeClr>
          </a:solidFill>
          <a:ln w="9525">
            <a:solidFill>
              <a:schemeClr val="tx1">
                <a:lumMod val="40000"/>
                <a:lumOff val="60000"/>
                <a:alpha val="20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normAutofit/>
          </a:bodyPr>
          <a:p>
            <a:pPr algn="ctr"/>
            <a:endParaRPr lang="zh-CN" altLang="en-US">
              <a:solidFill>
                <a:schemeClr val="bg1"/>
              </a:solidFill>
              <a:latin typeface="+mn-ea"/>
              <a:sym typeface="MiSans Normal" panose="00000500000000000000" charset="-122"/>
            </a:endParaRPr>
          </a:p>
        </p:txBody>
      </p:sp>
      <p:sp>
        <p:nvSpPr>
          <p:cNvPr id="60" name="矩形 59"/>
          <p:cNvSpPr/>
          <p:nvPr>
            <p:custDataLst>
              <p:tags r:id="rId3"/>
            </p:custDataLst>
          </p:nvPr>
        </p:nvSpPr>
        <p:spPr>
          <a:xfrm>
            <a:off x="937895" y="4822825"/>
            <a:ext cx="4465955" cy="915670"/>
          </a:xfrm>
          <a:prstGeom prst="rect">
            <a:avLst/>
          </a:prstGeom>
          <a:noFill/>
        </p:spPr>
        <p:txBody>
          <a:bodyPr wrap="square" lIns="0" tIns="0" rIns="0" bIns="0" rtlCol="0" anchor="t" anchorCtr="0">
            <a:noAutofit/>
          </a:bodyPr>
          <a:p>
            <a:pPr algn="just">
              <a:lnSpc>
                <a:spcPct val="140000"/>
              </a:lnSpc>
              <a:spcBef>
                <a:spcPct val="0"/>
              </a:spcBef>
              <a:spcAft>
                <a:spcPct val="0"/>
              </a:spcAft>
            </a:pPr>
            <a:r>
              <a:rPr lang="en-US" altLang="zh-CN" sz="2000" b="1" dirty="0">
                <a:solidFill>
                  <a:schemeClr val="tx1">
                    <a:lumMod val="85000"/>
                    <a:lumOff val="15000"/>
                  </a:schemeClr>
                </a:solidFill>
                <a:latin typeface="柳公权楷书" panose="02010600010101010101" charset="-122"/>
                <a:ea typeface="柳公权楷书" panose="02010600010101010101" charset="-122"/>
                <a:cs typeface="+mn-ea"/>
              </a:rPr>
              <a:t>     </a:t>
            </a:r>
            <a:r>
              <a:rPr lang="zh-CN" altLang="en-US" sz="2000" b="1" dirty="0">
                <a:solidFill>
                  <a:schemeClr val="tx1">
                    <a:lumMod val="85000"/>
                    <a:lumOff val="15000"/>
                  </a:schemeClr>
                </a:solidFill>
                <a:latin typeface="柳公权楷书" panose="02010600010101010101" charset="-122"/>
                <a:ea typeface="柳公权楷书" panose="02010600010101010101" charset="-122"/>
                <a:cs typeface="+mn-ea"/>
              </a:rPr>
              <a:t>黄小娟老师则通过级组专题分享班级管理经验，带动整体教学能力同步提升；</a:t>
            </a:r>
            <a:endParaRPr lang="zh-CN" altLang="en-US" sz="2000" b="1" dirty="0">
              <a:solidFill>
                <a:schemeClr val="tx1">
                  <a:lumMod val="85000"/>
                  <a:lumOff val="15000"/>
                </a:schemeClr>
              </a:solidFill>
              <a:latin typeface="柳公权楷书" panose="02010600010101010101" charset="-122"/>
              <a:ea typeface="柳公权楷书" panose="02010600010101010101" charset="-122"/>
              <a:cs typeface="+mn-ea"/>
            </a:endParaRPr>
          </a:p>
        </p:txBody>
      </p:sp>
      <p:sp>
        <p:nvSpPr>
          <p:cNvPr id="61" name="矩形 60"/>
          <p:cNvSpPr/>
          <p:nvPr>
            <p:custDataLst>
              <p:tags r:id="rId4"/>
            </p:custDataLst>
          </p:nvPr>
        </p:nvSpPr>
        <p:spPr>
          <a:xfrm>
            <a:off x="6466523" y="1496378"/>
            <a:ext cx="5040000" cy="4643439"/>
          </a:xfrm>
          <a:prstGeom prst="rect">
            <a:avLst/>
          </a:prstGeom>
          <a:solidFill>
            <a:schemeClr val="accent2"/>
          </a:solidFill>
          <a:ln w="9525">
            <a:solidFill>
              <a:schemeClr val="accent2">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normAutofit/>
          </a:bodyPr>
          <a:p>
            <a:pPr algn="ctr"/>
            <a:endParaRPr lang="zh-CN" altLang="en-US">
              <a:solidFill>
                <a:schemeClr val="bg1"/>
              </a:solidFill>
              <a:latin typeface="+mn-ea"/>
              <a:sym typeface="MiSans Normal" panose="00000500000000000000" charset="-122"/>
            </a:endParaRPr>
          </a:p>
        </p:txBody>
      </p:sp>
      <p:sp>
        <p:nvSpPr>
          <p:cNvPr id="63" name="矩形 62"/>
          <p:cNvSpPr/>
          <p:nvPr>
            <p:custDataLst>
              <p:tags r:id="rId5"/>
            </p:custDataLst>
          </p:nvPr>
        </p:nvSpPr>
        <p:spPr>
          <a:xfrm>
            <a:off x="6915468" y="4822508"/>
            <a:ext cx="4173557" cy="915911"/>
          </a:xfrm>
          <a:prstGeom prst="rect">
            <a:avLst/>
          </a:prstGeom>
          <a:noFill/>
        </p:spPr>
        <p:txBody>
          <a:bodyPr wrap="square" lIns="0" tIns="0" rIns="0" bIns="0" rtlCol="0" anchor="t" anchorCtr="0">
            <a:noAutofit/>
          </a:bodyPr>
          <a:p>
            <a:pPr algn="just">
              <a:lnSpc>
                <a:spcPct val="140000"/>
              </a:lnSpc>
              <a:buClrTx/>
              <a:buSzTx/>
              <a:buFontTx/>
            </a:pPr>
            <a:r>
              <a:rPr lang="en-US" altLang="zh-CN" sz="2000" b="1" dirty="0">
                <a:solidFill>
                  <a:schemeClr val="bg1"/>
                </a:solidFill>
                <a:latin typeface="柳公权楷书" panose="02010600010101010101" charset="-122"/>
                <a:ea typeface="柳公权楷书" panose="02010600010101010101" charset="-122"/>
                <a:cs typeface="+mn-ea"/>
              </a:rPr>
              <a:t>     </a:t>
            </a:r>
            <a:r>
              <a:rPr lang="zh-CN" altLang="en-US" sz="2000" b="1" dirty="0">
                <a:solidFill>
                  <a:schemeClr val="bg1"/>
                </a:solidFill>
                <a:latin typeface="柳公权楷书" panose="02010600010101010101" charset="-122"/>
                <a:ea typeface="柳公权楷书" panose="02010600010101010101" charset="-122"/>
                <a:cs typeface="+mn-ea"/>
              </a:rPr>
              <a:t>王秀春老师所带班级学业成绩稳居年级前列，成为大家学习的标杆；</a:t>
            </a:r>
            <a:endParaRPr lang="zh-CN" altLang="en-US" sz="2000" b="1" dirty="0">
              <a:solidFill>
                <a:schemeClr val="bg1"/>
              </a:solidFill>
              <a:latin typeface="柳公权楷书" panose="02010600010101010101" charset="-122"/>
              <a:ea typeface="柳公权楷书" panose="02010600010101010101" charset="-122"/>
              <a:cs typeface="+mn-ea"/>
            </a:endParaRPr>
          </a:p>
        </p:txBody>
      </p:sp>
      <p:grpSp>
        <p:nvGrpSpPr>
          <p:cNvPr id="27" name="组合 26"/>
          <p:cNvGrpSpPr/>
          <p:nvPr>
            <p:custDataLst>
              <p:tags r:id="rId6"/>
            </p:custDataLst>
          </p:nvPr>
        </p:nvGrpSpPr>
        <p:grpSpPr>
          <a:xfrm rot="0">
            <a:off x="780891" y="1387896"/>
            <a:ext cx="4894774" cy="3324926"/>
            <a:chOff x="2112" y="4514"/>
            <a:chExt cx="14978" cy="10174"/>
          </a:xfrm>
        </p:grpSpPr>
        <p:sp>
          <p:nvSpPr>
            <p:cNvPr id="28" name="圆角矩形 27"/>
            <p:cNvSpPr/>
            <p:nvPr>
              <p:custDataLst>
                <p:tags r:id="rId7"/>
              </p:custDataLst>
            </p:nvPr>
          </p:nvSpPr>
          <p:spPr>
            <a:xfrm>
              <a:off x="2112" y="4514"/>
              <a:ext cx="14978" cy="9868"/>
            </a:xfrm>
            <a:prstGeom prst="roundRect">
              <a:avLst>
                <a:gd name="adj" fmla="val 4914"/>
              </a:avLst>
            </a:prstGeom>
            <a:solidFill>
              <a:srgbClr val="DAD6D3"/>
            </a:solidFill>
            <a:ln>
              <a:solidFill>
                <a:srgbClr val="84644F"/>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29" name="圆角矩形 28"/>
            <p:cNvSpPr/>
            <p:nvPr>
              <p:custDataLst>
                <p:tags r:id="rId8"/>
              </p:custDataLst>
            </p:nvPr>
          </p:nvSpPr>
          <p:spPr>
            <a:xfrm>
              <a:off x="2112" y="13914"/>
              <a:ext cx="14976" cy="775"/>
            </a:xfrm>
            <a:prstGeom prst="roundRect">
              <a:avLst/>
            </a:prstGeom>
            <a:solidFill>
              <a:srgbClr val="F7F7F7"/>
            </a:solidFill>
            <a:ln>
              <a:solidFill>
                <a:srgbClr val="84644F">
                  <a:alpha val="46000"/>
                </a:srgbClr>
              </a:solidFill>
            </a:ln>
            <a:effectLst>
              <a:outerShdw blurRad="1270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30" name="等腰三角形 29"/>
            <p:cNvSpPr/>
            <p:nvPr>
              <p:custDataLst>
                <p:tags r:id="rId9"/>
              </p:custDataLst>
            </p:nvPr>
          </p:nvSpPr>
          <p:spPr>
            <a:xfrm rot="5400000">
              <a:off x="16542" y="14148"/>
              <a:ext cx="251" cy="216"/>
            </a:xfrm>
            <a:prstGeom prst="triangle">
              <a:avLst/>
            </a:prstGeom>
            <a:solidFill>
              <a:schemeClr val="accent1"/>
            </a:solidFill>
            <a:ln>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等腰三角形 30"/>
            <p:cNvSpPr/>
            <p:nvPr>
              <p:custDataLst>
                <p:tags r:id="rId10"/>
              </p:custDataLst>
            </p:nvPr>
          </p:nvSpPr>
          <p:spPr>
            <a:xfrm rot="16200000" flipH="1">
              <a:off x="15905" y="14158"/>
              <a:ext cx="251" cy="216"/>
            </a:xfrm>
            <a:prstGeom prst="triangle">
              <a:avLst/>
            </a:prstGeom>
            <a:solidFill>
              <a:schemeClr val="accent1"/>
            </a:solidFill>
            <a:ln>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p:cNvSpPr/>
            <p:nvPr>
              <p:custDataLst>
                <p:tags r:id="rId11"/>
              </p:custDataLst>
            </p:nvPr>
          </p:nvSpPr>
          <p:spPr>
            <a:xfrm rot="16200000" flipH="1">
              <a:off x="2388" y="14186"/>
              <a:ext cx="204" cy="203"/>
            </a:xfrm>
            <a:prstGeom prst="ellipse">
              <a:avLst/>
            </a:prstGeom>
            <a:solidFill>
              <a:schemeClr val="accent1"/>
            </a:solidFill>
            <a:ln w="6350">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custDataLst>
                <p:tags r:id="rId12"/>
              </p:custDataLst>
            </p:nvPr>
          </p:nvSpPr>
          <p:spPr>
            <a:xfrm rot="16200000" flipH="1">
              <a:off x="2980" y="14186"/>
              <a:ext cx="204" cy="203"/>
            </a:xfrm>
            <a:prstGeom prst="ellipse">
              <a:avLst/>
            </a:prstGeom>
            <a:noFill/>
            <a:ln w="6350">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custDataLst>
                <p:tags r:id="rId13"/>
              </p:custDataLst>
            </p:nvPr>
          </p:nvSpPr>
          <p:spPr>
            <a:xfrm rot="16200000" flipH="1">
              <a:off x="3571" y="14186"/>
              <a:ext cx="204" cy="203"/>
            </a:xfrm>
            <a:prstGeom prst="ellipse">
              <a:avLst/>
            </a:prstGeom>
            <a:noFill/>
            <a:ln w="6350">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5" name="图片 34" descr="F:/素材图片4/christina-wocintechchat-com-faEfWCdOKIg-unsplash.jpgchristina-wocintechchat-com-faEfWCdOKIg-unsplash"/>
            <p:cNvPicPr>
              <a:picLocks noChangeAspect="1"/>
            </p:cNvPicPr>
            <p:nvPr>
              <p:custDataLst>
                <p:tags r:id="rId14"/>
              </p:custDataLst>
            </p:nvPr>
          </p:nvPicPr>
          <p:blipFill>
            <a:blip r:embed="rId15" cstate="email"/>
            <a:srcRect l="3230" r="3230" b="8396"/>
            <a:stretch>
              <a:fillRect/>
            </a:stretch>
          </p:blipFill>
          <p:spPr>
            <a:xfrm>
              <a:off x="2387" y="4844"/>
              <a:ext cx="14428" cy="8734"/>
            </a:xfrm>
            <a:prstGeom prst="roundRect">
              <a:avLst>
                <a:gd name="adj" fmla="val 2730"/>
              </a:avLst>
            </a:prstGeom>
            <a:ln>
              <a:solidFill>
                <a:srgbClr val="84644F"/>
              </a:solidFill>
            </a:ln>
          </p:spPr>
        </p:pic>
      </p:grpSp>
      <p:grpSp>
        <p:nvGrpSpPr>
          <p:cNvPr id="36" name="组合 35"/>
          <p:cNvGrpSpPr/>
          <p:nvPr>
            <p:custDataLst>
              <p:tags r:id="rId16"/>
            </p:custDataLst>
          </p:nvPr>
        </p:nvGrpSpPr>
        <p:grpSpPr>
          <a:xfrm rot="0">
            <a:off x="6540252" y="1388873"/>
            <a:ext cx="4893685" cy="3324186"/>
            <a:chOff x="2112" y="4514"/>
            <a:chExt cx="14978" cy="10174"/>
          </a:xfrm>
        </p:grpSpPr>
        <p:sp>
          <p:nvSpPr>
            <p:cNvPr id="37" name="圆角矩形 36"/>
            <p:cNvSpPr/>
            <p:nvPr>
              <p:custDataLst>
                <p:tags r:id="rId17"/>
              </p:custDataLst>
            </p:nvPr>
          </p:nvSpPr>
          <p:spPr>
            <a:xfrm>
              <a:off x="2112" y="4514"/>
              <a:ext cx="14978" cy="9868"/>
            </a:xfrm>
            <a:prstGeom prst="roundRect">
              <a:avLst>
                <a:gd name="adj" fmla="val 4914"/>
              </a:avLst>
            </a:prstGeom>
            <a:solidFill>
              <a:srgbClr val="ED7D31"/>
            </a:solidFill>
            <a:ln>
              <a:solidFill>
                <a:srgbClr val="ED7D31"/>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38" name="圆角矩形 37"/>
            <p:cNvSpPr/>
            <p:nvPr>
              <p:custDataLst>
                <p:tags r:id="rId18"/>
              </p:custDataLst>
            </p:nvPr>
          </p:nvSpPr>
          <p:spPr>
            <a:xfrm>
              <a:off x="2112" y="13914"/>
              <a:ext cx="14976" cy="775"/>
            </a:xfrm>
            <a:prstGeom prst="roundRect">
              <a:avLst/>
            </a:prstGeom>
            <a:solidFill>
              <a:srgbClr val="F7F7F7"/>
            </a:solidFill>
            <a:ln>
              <a:solidFill>
                <a:srgbClr val="84644F">
                  <a:alpha val="46000"/>
                </a:srgbClr>
              </a:solidFill>
            </a:ln>
            <a:effectLst>
              <a:outerShdw blurRad="127000" dist="381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39" name="等腰三角形 38"/>
            <p:cNvSpPr/>
            <p:nvPr>
              <p:custDataLst>
                <p:tags r:id="rId19"/>
              </p:custDataLst>
            </p:nvPr>
          </p:nvSpPr>
          <p:spPr>
            <a:xfrm rot="5400000">
              <a:off x="16542" y="14148"/>
              <a:ext cx="251" cy="216"/>
            </a:xfrm>
            <a:prstGeom prst="triangle">
              <a:avLst/>
            </a:prstGeom>
            <a:solidFill>
              <a:schemeClr val="accent1"/>
            </a:solidFill>
            <a:ln>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custDataLst>
                <p:tags r:id="rId20"/>
              </p:custDataLst>
            </p:nvPr>
          </p:nvSpPr>
          <p:spPr>
            <a:xfrm rot="16200000" flipH="1">
              <a:off x="15905" y="14158"/>
              <a:ext cx="251" cy="216"/>
            </a:xfrm>
            <a:prstGeom prst="triangle">
              <a:avLst/>
            </a:prstGeom>
            <a:solidFill>
              <a:schemeClr val="accent1"/>
            </a:solidFill>
            <a:ln>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椭圆 40"/>
            <p:cNvSpPr/>
            <p:nvPr>
              <p:custDataLst>
                <p:tags r:id="rId21"/>
              </p:custDataLst>
            </p:nvPr>
          </p:nvSpPr>
          <p:spPr>
            <a:xfrm rot="16200000" flipH="1">
              <a:off x="2388" y="14186"/>
              <a:ext cx="204" cy="203"/>
            </a:xfrm>
            <a:prstGeom prst="ellipse">
              <a:avLst/>
            </a:prstGeom>
            <a:solidFill>
              <a:schemeClr val="accent1"/>
            </a:solidFill>
            <a:ln w="6350">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custDataLst>
                <p:tags r:id="rId22"/>
              </p:custDataLst>
            </p:nvPr>
          </p:nvSpPr>
          <p:spPr>
            <a:xfrm rot="16200000" flipH="1">
              <a:off x="2980" y="14186"/>
              <a:ext cx="204" cy="203"/>
            </a:xfrm>
            <a:prstGeom prst="ellipse">
              <a:avLst/>
            </a:prstGeom>
            <a:noFill/>
            <a:ln w="6350">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p:cNvSpPr/>
            <p:nvPr>
              <p:custDataLst>
                <p:tags r:id="rId23"/>
              </p:custDataLst>
            </p:nvPr>
          </p:nvSpPr>
          <p:spPr>
            <a:xfrm rot="16200000" flipH="1">
              <a:off x="3571" y="14186"/>
              <a:ext cx="204" cy="203"/>
            </a:xfrm>
            <a:prstGeom prst="ellipse">
              <a:avLst/>
            </a:prstGeom>
            <a:noFill/>
            <a:ln w="6350">
              <a:solidFill>
                <a:srgbClr val="8464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4" name="图片 43" descr="F:/素材图片4/christina-wocintechchat-com-faEfWCdOKIg-unsplash.jpgchristina-wocintechchat-com-faEfWCdOKIg-unsplash"/>
            <p:cNvPicPr>
              <a:picLocks noChangeAspect="1"/>
            </p:cNvPicPr>
            <p:nvPr>
              <p:custDataLst>
                <p:tags r:id="rId24"/>
              </p:custDataLst>
            </p:nvPr>
          </p:nvPicPr>
          <p:blipFill>
            <a:blip r:embed="rId25" cstate="email"/>
            <a:srcRect l="3234" r="3234" b="7702"/>
            <a:stretch>
              <a:fillRect/>
            </a:stretch>
          </p:blipFill>
          <p:spPr>
            <a:xfrm>
              <a:off x="2387" y="4844"/>
              <a:ext cx="14428" cy="8734"/>
            </a:xfrm>
            <a:prstGeom prst="roundRect">
              <a:avLst>
                <a:gd name="adj" fmla="val 2730"/>
              </a:avLst>
            </a:prstGeom>
            <a:ln>
              <a:solidFill>
                <a:srgbClr val="ED7D31"/>
              </a:solidFill>
            </a:ln>
          </p:spPr>
        </p:pic>
      </p:grpSp>
      <p:pic>
        <p:nvPicPr>
          <p:cNvPr id="69" name="图片占位符 68"/>
          <p:cNvPicPr>
            <a:picLocks noGrp="1" noChangeAspect="1"/>
          </p:cNvPicPr>
          <p:nvPr>
            <p:ph type="pic" sz="quarter" idx="10"/>
          </p:nvPr>
        </p:nvPicPr>
        <p:blipFill rotWithShape="1">
          <a:blip r:embed="rId26"/>
          <a:srcRect/>
          <a:stretch>
            <a:fillRect/>
          </a:stretch>
        </p:blipFill>
        <p:spPr>
          <a:xfrm>
            <a:off x="10829291" y="3907790"/>
            <a:ext cx="1362710" cy="2950234"/>
          </a:xfrm>
        </p:spPr>
      </p:pic>
      <p:pic>
        <p:nvPicPr>
          <p:cNvPr id="3" name="图片 2"/>
          <p:cNvPicPr>
            <a:picLocks noChangeAspect="1"/>
          </p:cNvPicPr>
          <p:nvPr/>
        </p:nvPicPr>
        <p:blipFill>
          <a:blip r:embed="rId27"/>
          <a:srcRect t="73637" r="4784"/>
          <a:stretch>
            <a:fillRect/>
          </a:stretch>
        </p:blipFill>
        <p:spPr>
          <a:xfrm>
            <a:off x="1450975" y="1475740"/>
            <a:ext cx="11254740" cy="3347085"/>
          </a:xfrm>
          <a:prstGeom prst="rect">
            <a:avLst/>
          </a:prstGeom>
        </p:spPr>
      </p:pic>
      <p:pic>
        <p:nvPicPr>
          <p:cNvPr id="5" name="图片 4"/>
          <p:cNvPicPr>
            <a:picLocks noChangeAspect="1"/>
          </p:cNvPicPr>
          <p:nvPr/>
        </p:nvPicPr>
        <p:blipFill>
          <a:blip r:embed="rId27"/>
          <a:srcRect t="73637" r="4784"/>
          <a:stretch>
            <a:fillRect/>
          </a:stretch>
        </p:blipFill>
        <p:spPr>
          <a:xfrm>
            <a:off x="-3674110" y="1230630"/>
            <a:ext cx="11254740" cy="33470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strips(downLeft)">
                                      <p:cBhvr>
                                        <p:cTn id="15" dur="500"/>
                                        <p:tgtEl>
                                          <p:spTgt spid="60"/>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strips(downLeft)">
                                      <p:cBhvr>
                                        <p:cTn id="18" dur="500"/>
                                        <p:tgtEl>
                                          <p:spTgt spid="63"/>
                                        </p:tgtEl>
                                      </p:cBhvr>
                                    </p:animEffect>
                                  </p:childTnLst>
                                </p:cTn>
                              </p:par>
                              <p:par>
                                <p:cTn id="19" presetID="18" presetClass="entr" presetSubtype="12"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strips(downLeft)">
                                      <p:cBhvr>
                                        <p:cTn id="21" dur="500"/>
                                        <p:tgtEl>
                                          <p:spTgt spid="27"/>
                                        </p:tgtEl>
                                      </p:cBhvr>
                                    </p:animEffect>
                                  </p:childTnLst>
                                </p:cTn>
                              </p:par>
                              <p:par>
                                <p:cTn id="22" presetID="18" presetClass="entr" presetSubtype="12"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strips(downLeft)">
                                      <p:cBhvr>
                                        <p:cTn id="24" dur="500"/>
                                        <p:tgtEl>
                                          <p:spTgt spid="36"/>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strips(downLeft)">
                                      <p:cBhvr>
                                        <p:cTn id="27" dur="500"/>
                                        <p:tgtEl>
                                          <p:spTgt spid="61"/>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51"/>
                                        </p:tgtEl>
                                        <p:attrNameLst>
                                          <p:attrName>style.visibility</p:attrName>
                                        </p:attrNameLst>
                                      </p:cBhvr>
                                      <p:to>
                                        <p:strVal val="visible"/>
                                      </p:to>
                                    </p:set>
                                    <p:animEffect transition="in" filter="strips(downLeft)">
                                      <p:cBhvr>
                                        <p:cTn id="3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2" grpId="1"/>
      <p:bldP spid="10" grpId="1"/>
      <p:bldP spid="60" grpId="0"/>
      <p:bldP spid="63" grpId="0"/>
      <p:bldP spid="61" grpId="0" animBg="1"/>
      <p:bldP spid="51" grpId="0" animBg="1"/>
      <p:bldP spid="60" grpId="1"/>
      <p:bldP spid="63" grpId="1"/>
      <p:bldP spid="61" grpId="1" animBg="1"/>
      <p:bldP spid="51"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cxnSp>
        <p:nvCxnSpPr>
          <p:cNvPr id="9" name="直接连接符 8"/>
          <p:cNvCxnSpPr/>
          <p:nvPr/>
        </p:nvCxnSpPr>
        <p:spPr>
          <a:xfrm flipV="1">
            <a:off x="0" y="778902"/>
            <a:ext cx="3993515" cy="8255"/>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439420" y="4634230"/>
            <a:ext cx="2312670" cy="1835785"/>
          </a:xfrm>
          <a:prstGeom prst="rect">
            <a:avLst/>
          </a:prstGeom>
          <a:solidFill>
            <a:srgbClr val="E5E0DD"/>
          </a:solidFill>
          <a:effectLst>
            <a:outerShdw blurRad="50800" dist="38100" dir="8100000" algn="tr" rotWithShape="0">
              <a:prstClr val="black">
                <a:alpha val="40000"/>
              </a:prstClr>
            </a:outerShdw>
          </a:effectLst>
        </p:spPr>
        <p:txBody>
          <a:bodyPr wrap="square" rtlCol="0">
            <a:noAutofit/>
          </a:bodyPr>
          <a:lstStyle>
            <a:defPPr>
              <a:defRPr lang="zh-CN"/>
            </a:defPPr>
            <a:lvl1pPr>
              <a:defRPr sz="1100" b="1">
                <a:solidFill>
                  <a:srgbClr val="9C8B7B"/>
                </a:solidFill>
                <a:effectLst/>
                <a:latin typeface="+mn-ea"/>
              </a:defRPr>
            </a:lvl1pPr>
          </a:lstStyle>
          <a:p>
            <a:pPr>
              <a:lnSpc>
                <a:spcPct val="110000"/>
              </a:lnSpc>
            </a:pPr>
            <a:endParaRPr lang="zh-CN" altLang="en-US" sz="2800">
              <a:solidFill>
                <a:schemeClr val="tx1"/>
              </a:solidFill>
              <a:latin typeface="柳公权楷书" panose="02010600010101010101" charset="-122"/>
              <a:ea typeface="柳公权楷书" panose="02010600010101010101" charset="-122"/>
            </a:endParaRPr>
          </a:p>
        </p:txBody>
      </p:sp>
      <p:sp>
        <p:nvSpPr>
          <p:cNvPr id="2" name="文本框 1"/>
          <p:cNvSpPr txBox="1"/>
          <p:nvPr/>
        </p:nvSpPr>
        <p:spPr>
          <a:xfrm>
            <a:off x="0" y="468630"/>
            <a:ext cx="3921760"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教研活动</a:t>
            </a:r>
            <a:endParaRPr lang="zh-CN" altLang="en-US" sz="2000">
              <a:effectLst/>
              <a:latin typeface="汉仪颜楷简" panose="00020600040101010101" charset="-122"/>
              <a:ea typeface="汉仪颜楷简" panose="00020600040101010101" charset="-122"/>
            </a:endParaRPr>
          </a:p>
        </p:txBody>
      </p:sp>
      <p:sp>
        <p:nvSpPr>
          <p:cNvPr id="10" name="文本框 9"/>
          <p:cNvSpPr txBox="1"/>
          <p:nvPr/>
        </p:nvSpPr>
        <p:spPr>
          <a:xfrm>
            <a:off x="-43180" y="774700"/>
            <a:ext cx="3993515" cy="466725"/>
          </a:xfrm>
          <a:prstGeom prst="rect">
            <a:avLst/>
          </a:prstGeom>
          <a:noFill/>
        </p:spPr>
        <p:txBody>
          <a:bodyPr wrap="square" rtlCol="0" anchor="t">
            <a:noAutofit/>
          </a:bodyPr>
          <a:p>
            <a:pPr algn="dist">
              <a:buClrTx/>
              <a:buSzTx/>
              <a:buFontTx/>
            </a:pPr>
            <a:r>
              <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八仙过海、各显神通</a:t>
            </a:r>
            <a:endPar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
        <p:nvSpPr>
          <p:cNvPr id="11" name="矩形 10"/>
          <p:cNvSpPr/>
          <p:nvPr/>
        </p:nvSpPr>
        <p:spPr>
          <a:xfrm>
            <a:off x="9696450" y="468630"/>
            <a:ext cx="2079625" cy="1950720"/>
          </a:xfrm>
          <a:prstGeom prst="rect">
            <a:avLst/>
          </a:prstGeom>
          <a:solidFill>
            <a:srgbClr val="E5E0DD"/>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custDataLst>
              <p:tags r:id="rId2"/>
            </p:custDataLst>
          </p:nvPr>
        </p:nvSpPr>
        <p:spPr>
          <a:xfrm>
            <a:off x="707708" y="1496378"/>
            <a:ext cx="5040635" cy="4643440"/>
          </a:xfrm>
          <a:prstGeom prst="rect">
            <a:avLst/>
          </a:prstGeom>
          <a:solidFill>
            <a:schemeClr val="tx1">
              <a:lumMod val="40000"/>
              <a:lumOff val="60000"/>
              <a:alpha val="15000"/>
            </a:schemeClr>
          </a:solidFill>
          <a:ln w="9525">
            <a:solidFill>
              <a:schemeClr val="tx1">
                <a:lumMod val="40000"/>
                <a:lumOff val="60000"/>
                <a:alpha val="20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normAutofit/>
          </a:bodyPr>
          <a:p>
            <a:pPr algn="ctr"/>
            <a:endParaRPr lang="zh-CN" altLang="en-US">
              <a:solidFill>
                <a:schemeClr val="bg1"/>
              </a:solidFill>
              <a:latin typeface="+mn-ea"/>
              <a:sym typeface="MiSans Normal" panose="00000500000000000000" charset="-122"/>
            </a:endParaRPr>
          </a:p>
        </p:txBody>
      </p:sp>
      <p:sp>
        <p:nvSpPr>
          <p:cNvPr id="60" name="矩形 59"/>
          <p:cNvSpPr/>
          <p:nvPr>
            <p:custDataLst>
              <p:tags r:id="rId3"/>
            </p:custDataLst>
          </p:nvPr>
        </p:nvSpPr>
        <p:spPr>
          <a:xfrm>
            <a:off x="995680" y="2033905"/>
            <a:ext cx="4465955" cy="2789555"/>
          </a:xfrm>
          <a:prstGeom prst="rect">
            <a:avLst/>
          </a:prstGeom>
          <a:noFill/>
        </p:spPr>
        <p:txBody>
          <a:bodyPr wrap="square" lIns="0" tIns="0" rIns="0" bIns="0" rtlCol="0" anchor="t" anchorCtr="0">
            <a:noAutofit/>
          </a:bodyPr>
          <a:p>
            <a:pPr algn="just">
              <a:lnSpc>
                <a:spcPct val="140000"/>
              </a:lnSpc>
              <a:spcBef>
                <a:spcPct val="0"/>
              </a:spcBef>
              <a:spcAft>
                <a:spcPct val="0"/>
              </a:spcAft>
            </a:pPr>
            <a:r>
              <a:rPr lang="en-US" altLang="zh-CN" sz="2400" b="1" dirty="0">
                <a:solidFill>
                  <a:schemeClr val="tx1">
                    <a:lumMod val="85000"/>
                    <a:lumOff val="15000"/>
                  </a:schemeClr>
                </a:solidFill>
                <a:latin typeface="柳公权楷书" panose="02010600010101010101" charset="-122"/>
                <a:ea typeface="柳公权楷书" panose="02010600010101010101" charset="-122"/>
                <a:cs typeface="+mn-ea"/>
              </a:rPr>
              <a:t>     </a:t>
            </a:r>
            <a:r>
              <a:rPr lang="zh-CN" altLang="en-US" sz="2400" b="1" dirty="0">
                <a:solidFill>
                  <a:schemeClr val="tx1">
                    <a:lumMod val="85000"/>
                    <a:lumOff val="15000"/>
                  </a:schemeClr>
                </a:solidFill>
                <a:latin typeface="柳公权楷书" panose="02010600010101010101" charset="-122"/>
                <a:ea typeface="柳公权楷书" panose="02010600010101010101" charset="-122"/>
                <a:cs typeface="+mn-ea"/>
              </a:rPr>
              <a:t>徐宝珍、陈妩媚、陈雪飞、吴二妹等老师聚焦学困生群体，每天课间、课后服务时间，总能看到她们一对一辅导的身影，手把手教方法、心贴心解困惑，用温柔鼓励重拾学生信心，用坚定陪伴助力攻克难关。</a:t>
            </a:r>
            <a:endParaRPr lang="zh-CN" altLang="en-US" sz="2400" b="1" dirty="0">
              <a:solidFill>
                <a:schemeClr val="tx1">
                  <a:lumMod val="85000"/>
                  <a:lumOff val="15000"/>
                </a:schemeClr>
              </a:solidFill>
              <a:latin typeface="柳公权楷书" panose="02010600010101010101" charset="-122"/>
              <a:ea typeface="柳公权楷书" panose="02010600010101010101" charset="-122"/>
              <a:cs typeface="+mn-ea"/>
            </a:endParaRPr>
          </a:p>
        </p:txBody>
      </p:sp>
      <p:sp>
        <p:nvSpPr>
          <p:cNvPr id="61" name="矩形 60"/>
          <p:cNvSpPr/>
          <p:nvPr>
            <p:custDataLst>
              <p:tags r:id="rId4"/>
            </p:custDataLst>
          </p:nvPr>
        </p:nvSpPr>
        <p:spPr>
          <a:xfrm>
            <a:off x="6466523" y="1496378"/>
            <a:ext cx="5040000" cy="4643439"/>
          </a:xfrm>
          <a:prstGeom prst="rect">
            <a:avLst/>
          </a:prstGeom>
          <a:solidFill>
            <a:schemeClr val="accent2"/>
          </a:solidFill>
          <a:ln w="9525">
            <a:solidFill>
              <a:schemeClr val="accent2">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normAutofit/>
          </a:bodyPr>
          <a:p>
            <a:pPr algn="ctr"/>
            <a:endParaRPr lang="zh-CN" altLang="en-US">
              <a:solidFill>
                <a:schemeClr val="bg1"/>
              </a:solidFill>
              <a:latin typeface="+mn-ea"/>
              <a:sym typeface="MiSans Normal" panose="00000500000000000000" charset="-122"/>
            </a:endParaRPr>
          </a:p>
        </p:txBody>
      </p:sp>
      <p:pic>
        <p:nvPicPr>
          <p:cNvPr id="3" name="图片 2"/>
          <p:cNvPicPr/>
          <p:nvPr/>
        </p:nvPicPr>
        <p:blipFill>
          <a:blip r:embed="rId5"/>
          <a:stretch>
            <a:fillRect/>
          </a:stretch>
        </p:blipFill>
        <p:spPr>
          <a:xfrm>
            <a:off x="6470650" y="1494790"/>
            <a:ext cx="2503170" cy="2388870"/>
          </a:xfrm>
          <a:prstGeom prst="rect">
            <a:avLst/>
          </a:prstGeom>
          <a:ln w="28575">
            <a:solidFill>
              <a:srgbClr val="84644F"/>
            </a:solidFill>
          </a:ln>
        </p:spPr>
      </p:pic>
      <p:pic>
        <p:nvPicPr>
          <p:cNvPr id="5" name="图片 4"/>
          <p:cNvPicPr/>
          <p:nvPr/>
        </p:nvPicPr>
        <p:blipFill>
          <a:blip r:embed="rId6"/>
          <a:stretch>
            <a:fillRect/>
          </a:stretch>
        </p:blipFill>
        <p:spPr>
          <a:xfrm>
            <a:off x="6466840" y="3883660"/>
            <a:ext cx="2512695" cy="2256155"/>
          </a:xfrm>
          <a:prstGeom prst="rect">
            <a:avLst/>
          </a:prstGeom>
          <a:ln w="28575">
            <a:solidFill>
              <a:srgbClr val="84644F"/>
            </a:solidFill>
          </a:ln>
        </p:spPr>
      </p:pic>
      <p:pic>
        <p:nvPicPr>
          <p:cNvPr id="6" name="图片 5"/>
          <p:cNvPicPr/>
          <p:nvPr/>
        </p:nvPicPr>
        <p:blipFill>
          <a:blip r:embed="rId7"/>
          <a:stretch>
            <a:fillRect/>
          </a:stretch>
        </p:blipFill>
        <p:spPr>
          <a:xfrm>
            <a:off x="9017000" y="1496695"/>
            <a:ext cx="2492375" cy="2387600"/>
          </a:xfrm>
          <a:prstGeom prst="rect">
            <a:avLst/>
          </a:prstGeom>
          <a:ln w="28575">
            <a:solidFill>
              <a:srgbClr val="84644F"/>
            </a:solidFill>
          </a:ln>
        </p:spPr>
      </p:pic>
      <p:pic>
        <p:nvPicPr>
          <p:cNvPr id="7" name="图片 6"/>
          <p:cNvPicPr/>
          <p:nvPr/>
        </p:nvPicPr>
        <p:blipFill>
          <a:blip r:embed="rId8"/>
          <a:stretch>
            <a:fillRect/>
          </a:stretch>
        </p:blipFill>
        <p:spPr>
          <a:xfrm>
            <a:off x="8979535" y="3883660"/>
            <a:ext cx="2529840" cy="2256155"/>
          </a:xfrm>
          <a:prstGeom prst="rect">
            <a:avLst/>
          </a:prstGeom>
          <a:ln w="28575">
            <a:solidFill>
              <a:srgbClr val="84644F"/>
            </a:solidFill>
          </a:ln>
        </p:spPr>
      </p:pic>
      <p:pic>
        <p:nvPicPr>
          <p:cNvPr id="58" name="图片占位符 57"/>
          <p:cNvPicPr>
            <a:picLocks noGrp="1" noChangeAspect="1"/>
          </p:cNvPicPr>
          <p:nvPr>
            <p:ph type="pic" sz="quarter" idx="10"/>
          </p:nvPr>
        </p:nvPicPr>
        <p:blipFill rotWithShape="1">
          <a:blip r:embed="rId9"/>
          <a:srcRect/>
          <a:stretch>
            <a:fillRect/>
          </a:stretch>
        </p:blipFill>
        <p:spPr>
          <a:xfrm>
            <a:off x="10829291" y="3907790"/>
            <a:ext cx="1362710" cy="2950234"/>
          </a:xfrm>
        </p:spPr>
      </p:pic>
      <p:pic>
        <p:nvPicPr>
          <p:cNvPr id="8" name="图片 7"/>
          <p:cNvPicPr>
            <a:picLocks noChangeAspect="1"/>
          </p:cNvPicPr>
          <p:nvPr/>
        </p:nvPicPr>
        <p:blipFill>
          <a:blip r:embed="rId10"/>
          <a:srcRect t="73637" r="4784"/>
          <a:stretch>
            <a:fillRect/>
          </a:stretch>
        </p:blipFill>
        <p:spPr>
          <a:xfrm>
            <a:off x="-1257300" y="1784350"/>
            <a:ext cx="13389610" cy="3982085"/>
          </a:xfrm>
          <a:prstGeom prst="rect">
            <a:avLst/>
          </a:prstGeom>
        </p:spPr>
      </p:pic>
      <p:pic>
        <p:nvPicPr>
          <p:cNvPr id="12" name="图片 11"/>
          <p:cNvPicPr>
            <a:picLocks noChangeAspect="1"/>
          </p:cNvPicPr>
          <p:nvPr/>
        </p:nvPicPr>
        <p:blipFill>
          <a:blip r:embed="rId10"/>
          <a:srcRect t="73637" r="4784"/>
          <a:stretch>
            <a:fillRect/>
          </a:stretch>
        </p:blipFill>
        <p:spPr>
          <a:xfrm>
            <a:off x="2752090" y="3122930"/>
            <a:ext cx="11254740" cy="33470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strips(downLeft)">
                                      <p:cBhvr>
                                        <p:cTn id="15" dur="500"/>
                                        <p:tgtEl>
                                          <p:spTgt spid="60"/>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51"/>
                                        </p:tgtEl>
                                        <p:attrNameLst>
                                          <p:attrName>style.visibility</p:attrName>
                                        </p:attrNameLst>
                                      </p:cBhvr>
                                      <p:to>
                                        <p:strVal val="visible"/>
                                      </p:to>
                                    </p:set>
                                    <p:animEffect transition="in" filter="strips(downLeft)">
                                      <p:cBhvr>
                                        <p:cTn id="18" dur="500"/>
                                        <p:tgtEl>
                                          <p:spTgt spid="51"/>
                                        </p:tgtEl>
                                      </p:cBhvr>
                                    </p:animEffect>
                                  </p:childTnLst>
                                </p:cTn>
                              </p:par>
                              <p:par>
                                <p:cTn id="19" presetID="18" presetClass="entr" presetSubtype="12"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strips(downLeft)">
                                      <p:cBhvr>
                                        <p:cTn id="21" dur="500"/>
                                        <p:tgtEl>
                                          <p:spTgt spid="3"/>
                                        </p:tgtEl>
                                      </p:cBhvr>
                                    </p:animEffect>
                                  </p:childTnLst>
                                </p:cTn>
                              </p:par>
                              <p:par>
                                <p:cTn id="22" presetID="18" presetClass="entr" presetSubtype="12"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strips(downLeft)">
                                      <p:cBhvr>
                                        <p:cTn id="24" dur="500"/>
                                        <p:tgtEl>
                                          <p:spTgt spid="5"/>
                                        </p:tgtEl>
                                      </p:cBhvr>
                                    </p:animEffect>
                                  </p:childTnLst>
                                </p:cTn>
                              </p:par>
                              <p:par>
                                <p:cTn id="25" presetID="18" presetClass="entr" presetSubtype="12"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500"/>
                                        <p:tgtEl>
                                          <p:spTgt spid="7"/>
                                        </p:tgtEl>
                                      </p:cBhvr>
                                    </p:animEffect>
                                  </p:childTnLst>
                                </p:cTn>
                              </p:par>
                              <p:par>
                                <p:cTn id="28" presetID="18" presetClass="entr" presetSubtype="12"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Left)">
                                      <p:cBhvr>
                                        <p:cTn id="30" dur="500"/>
                                        <p:tgtEl>
                                          <p:spTgt spid="6"/>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61"/>
                                        </p:tgtEl>
                                        <p:attrNameLst>
                                          <p:attrName>style.visibility</p:attrName>
                                        </p:attrNameLst>
                                      </p:cBhvr>
                                      <p:to>
                                        <p:strVal val="visible"/>
                                      </p:to>
                                    </p:set>
                                    <p:animEffect transition="in" filter="strips(downLeft)">
                                      <p:cBhvr>
                                        <p:cTn id="33"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2" grpId="1"/>
      <p:bldP spid="10" grpId="1"/>
      <p:bldP spid="60" grpId="0"/>
      <p:bldP spid="51" grpId="0" animBg="1"/>
      <p:bldP spid="60" grpId="1"/>
      <p:bldP spid="51" grpId="1" animBg="1"/>
      <p:bldP spid="6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0" y="-13364"/>
            <a:ext cx="12192000" cy="6871364"/>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rot="16200000">
            <a:off x="7572859" y="3063829"/>
            <a:ext cx="4801314" cy="1783082"/>
          </a:xfrm>
          <a:prstGeom prst="rect">
            <a:avLst/>
          </a:prstGeom>
          <a:noFill/>
          <a:effectLst/>
        </p:spPr>
        <p:txBody>
          <a:bodyPr vert="eaVert" wrap="square" rtlCol="0">
            <a:spAutoFit/>
          </a:bodyPr>
          <a:lstStyle/>
          <a:p>
            <a:pPr algn="dist"/>
            <a:r>
              <a:rPr lang="en-US" altLang="zh-CN" sz="30000">
                <a:ln>
                  <a:solidFill>
                    <a:srgbClr val="947F6A">
                      <a:alpha val="76000"/>
                    </a:srgbClr>
                  </a:solidFill>
                </a:ln>
                <a:solidFill>
                  <a:srgbClr val="947F6A"/>
                </a:solidFill>
                <a:latin typeface="Modern No. 20" panose="02070704070505020303" pitchFamily="18" charset="0"/>
              </a:rPr>
              <a:t>1</a:t>
            </a:r>
            <a:endParaRPr lang="zh-CN" altLang="en-US" sz="30000">
              <a:ln>
                <a:solidFill>
                  <a:srgbClr val="947F6A">
                    <a:alpha val="76000"/>
                  </a:srgbClr>
                </a:solidFill>
              </a:ln>
              <a:solidFill>
                <a:srgbClr val="947F6A"/>
              </a:solidFill>
              <a:latin typeface="Modern No. 20" panose="02070704070505020303" pitchFamily="18" charset="0"/>
            </a:endParaRPr>
          </a:p>
        </p:txBody>
      </p:sp>
      <p:sp>
        <p:nvSpPr>
          <p:cNvPr id="10" name="文本框 9"/>
          <p:cNvSpPr txBox="1"/>
          <p:nvPr/>
        </p:nvSpPr>
        <p:spPr>
          <a:xfrm rot="16200000">
            <a:off x="4249022" y="2548023"/>
            <a:ext cx="923330" cy="2814694"/>
          </a:xfrm>
          <a:prstGeom prst="rect">
            <a:avLst/>
          </a:prstGeom>
          <a:noFill/>
          <a:effectLst/>
        </p:spPr>
        <p:txBody>
          <a:bodyPr vert="eaVert" wrap="square" rtlCol="0">
            <a:spAutoFit/>
          </a:bodyPr>
          <a:lstStyle/>
          <a:p>
            <a:pPr algn="dist"/>
            <a:r>
              <a:rPr lang="en-US" altLang="zh-CN" sz="4800">
                <a:ln>
                  <a:solidFill>
                    <a:srgbClr val="947F6A">
                      <a:alpha val="76000"/>
                    </a:srgbClr>
                  </a:solidFill>
                </a:ln>
                <a:solidFill>
                  <a:srgbClr val="947F6A"/>
                </a:solidFill>
                <a:latin typeface="Modern No. 20" panose="02070704070505020303" pitchFamily="18" charset="0"/>
              </a:rPr>
              <a:t> </a:t>
            </a:r>
            <a:r>
              <a:rPr lang="zh-CN" altLang="en-US" sz="4800">
                <a:ln>
                  <a:solidFill>
                    <a:srgbClr val="947F6A">
                      <a:alpha val="76000"/>
                    </a:srgbClr>
                  </a:solidFill>
                </a:ln>
                <a:solidFill>
                  <a:srgbClr val="947F6A"/>
                </a:solidFill>
                <a:latin typeface="Modern No. 20" panose="02070704070505020303" pitchFamily="18" charset="0"/>
              </a:rPr>
              <a:t>概念分析</a:t>
            </a:r>
            <a:endParaRPr lang="zh-CN" altLang="en-US" sz="4800">
              <a:ln>
                <a:solidFill>
                  <a:srgbClr val="947F6A">
                    <a:alpha val="76000"/>
                  </a:srgbClr>
                </a:solidFill>
              </a:ln>
              <a:solidFill>
                <a:srgbClr val="947F6A"/>
              </a:solidFill>
              <a:latin typeface="Modern No. 20" panose="02070704070505020303" pitchFamily="18" charset="0"/>
            </a:endParaRPr>
          </a:p>
        </p:txBody>
      </p:sp>
      <p:sp>
        <p:nvSpPr>
          <p:cNvPr id="12" name="矩形: 圆角 11"/>
          <p:cNvSpPr/>
          <p:nvPr/>
        </p:nvSpPr>
        <p:spPr>
          <a:xfrm>
            <a:off x="1263268" y="1088834"/>
            <a:ext cx="10014332" cy="4913523"/>
          </a:xfrm>
          <a:prstGeom prst="roundRect">
            <a:avLst>
              <a:gd name="adj" fmla="val 1308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p:cNvGrpSpPr/>
          <p:nvPr/>
        </p:nvGrpSpPr>
        <p:grpSpPr>
          <a:xfrm>
            <a:off x="1053089" y="1036942"/>
            <a:ext cx="10014332" cy="4913523"/>
            <a:chOff x="1241234" y="1202195"/>
            <a:chExt cx="10014332" cy="4913523"/>
          </a:xfrm>
        </p:grpSpPr>
        <p:sp>
          <p:nvSpPr>
            <p:cNvPr id="11" name="矩形: 圆角 10"/>
            <p:cNvSpPr/>
            <p:nvPr/>
          </p:nvSpPr>
          <p:spPr>
            <a:xfrm>
              <a:off x="1241234" y="1202195"/>
              <a:ext cx="10014332" cy="4913523"/>
            </a:xfrm>
            <a:prstGeom prst="roundRect">
              <a:avLst>
                <a:gd name="adj" fmla="val 13080"/>
              </a:avLst>
            </a:prstGeom>
            <a:solidFill>
              <a:srgbClr val="D6CF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412584" y="1345439"/>
              <a:ext cx="9681401" cy="4627036"/>
            </a:xfrm>
            <a:prstGeom prst="roundRect">
              <a:avLst>
                <a:gd name="adj" fmla="val 1189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p:cNvSpPr txBox="1"/>
          <p:nvPr/>
        </p:nvSpPr>
        <p:spPr>
          <a:xfrm>
            <a:off x="3303270" y="3256280"/>
            <a:ext cx="2291715" cy="583565"/>
          </a:xfrm>
          <a:prstGeom prst="rect">
            <a:avLst/>
          </a:prstGeom>
          <a:noFill/>
        </p:spPr>
        <p:txBody>
          <a:bodyPr wrap="square" rtlCol="0">
            <a:spAutoFit/>
          </a:bodyPr>
          <a:lstStyle/>
          <a:p>
            <a:pPr algn="dist"/>
            <a:r>
              <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rPr>
              <a:t>第</a:t>
            </a:r>
            <a:r>
              <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rPr>
              <a:t>三部分</a:t>
            </a:r>
            <a:endPar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endParaRPr>
          </a:p>
        </p:txBody>
      </p:sp>
      <p:sp>
        <p:nvSpPr>
          <p:cNvPr id="9" name="文本框 8"/>
          <p:cNvSpPr txBox="1"/>
          <p:nvPr/>
        </p:nvSpPr>
        <p:spPr>
          <a:xfrm rot="16200000">
            <a:off x="6015990" y="-1948815"/>
            <a:ext cx="1659890" cy="7681595"/>
          </a:xfrm>
          <a:prstGeom prst="rect">
            <a:avLst/>
          </a:prstGeom>
          <a:noFill/>
          <a:effectLst/>
        </p:spPr>
        <p:txBody>
          <a:bodyPr vert="eaVert" wrap="square" rtlCol="0">
            <a:spAutoFit/>
          </a:bodyPr>
          <a:lstStyle/>
          <a:p>
            <a:pPr algn="dist"/>
            <a:r>
              <a:rPr lang="en-US" altLang="zh-CN" sz="9600">
                <a:ln>
                  <a:solidFill>
                    <a:schemeClr val="bg1">
                      <a:alpha val="27000"/>
                    </a:schemeClr>
                  </a:solidFill>
                </a:ln>
                <a:solidFill>
                  <a:srgbClr val="9C8B7B">
                    <a:alpha val="18000"/>
                  </a:srgbClr>
                </a:solidFill>
                <a:latin typeface="汉仪颜楷简" panose="00020600040101010101" charset="-122"/>
                <a:ea typeface="汉仪颜楷简" panose="00020600040101010101" charset="-122"/>
              </a:rPr>
              <a:t>PART THREE</a:t>
            </a:r>
            <a:endParaRPr lang="zh-CN" altLang="en-US" sz="9600">
              <a:ln>
                <a:solidFill>
                  <a:schemeClr val="bg1">
                    <a:alpha val="27000"/>
                  </a:schemeClr>
                </a:solidFill>
              </a:ln>
              <a:solidFill>
                <a:srgbClr val="9C8B7B">
                  <a:alpha val="18000"/>
                </a:srgbClr>
              </a:solidFill>
              <a:latin typeface="汉仪颜楷简" panose="00020600040101010101" charset="-122"/>
              <a:ea typeface="汉仪颜楷简" panose="00020600040101010101"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1300261">
            <a:off x="593978" y="834736"/>
            <a:ext cx="3548622" cy="5421717"/>
          </a:xfrm>
          <a:prstGeom prst="rect">
            <a:avLst/>
          </a:prstGeom>
          <a:effectLst>
            <a:outerShdw blurRad="50800" dist="38100" dir="8100000" algn="tr" rotWithShape="0">
              <a:prstClr val="black">
                <a:alpha val="40000"/>
              </a:prstClr>
            </a:outerShdw>
          </a:effectLst>
        </p:spPr>
      </p:pic>
      <p:sp>
        <p:nvSpPr>
          <p:cNvPr id="27" name="文本框 26"/>
          <p:cNvSpPr txBox="1"/>
          <p:nvPr/>
        </p:nvSpPr>
        <p:spPr>
          <a:xfrm>
            <a:off x="5377815" y="2840355"/>
            <a:ext cx="4710430" cy="1579880"/>
          </a:xfrm>
          <a:prstGeom prst="rect">
            <a:avLst/>
          </a:prstGeom>
          <a:noFill/>
        </p:spPr>
        <p:txBody>
          <a:bodyPr wrap="square" rtlCol="0">
            <a:spAutoFit/>
          </a:bodyPr>
          <a:lstStyle/>
          <a:p>
            <a:pPr algn="ctr">
              <a:lnSpc>
                <a:spcPct val="110000"/>
              </a:lnSpc>
            </a:pPr>
            <a:r>
              <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硕果盈枝</a:t>
            </a:r>
            <a:endPar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a:p>
            <a:pPr algn="ctr">
              <a:lnSpc>
                <a:spcPct val="110000"/>
              </a:lnSpc>
            </a:pPr>
            <a:r>
              <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捷报频传展风采</a:t>
            </a:r>
            <a:endPar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矩形 47"/>
          <p:cNvSpPr/>
          <p:nvPr/>
        </p:nvSpPr>
        <p:spPr>
          <a:xfrm>
            <a:off x="0" y="1488440"/>
            <a:ext cx="12192000" cy="4353560"/>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0" y="963930"/>
            <a:ext cx="5477510" cy="610870"/>
          </a:xfrm>
          <a:prstGeom prst="rect">
            <a:avLst/>
          </a:prstGeom>
          <a:noFill/>
        </p:spPr>
        <p:txBody>
          <a:bodyPr wrap="square" rtlCol="0">
            <a:no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l">
              <a:buClrTx/>
              <a:buSzTx/>
              <a:buFontTx/>
            </a:pPr>
            <a:r>
              <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一分耕耘，一分收获。</a:t>
            </a:r>
            <a:endPar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
        <p:nvSpPr>
          <p:cNvPr id="4" name="文本框 3"/>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三部分</a:t>
            </a:r>
            <a:endParaRPr lang="zh-CN" altLang="en-US" sz="2000">
              <a:effectLst/>
              <a:latin typeface="汉仪颜楷简" panose="00020600040101010101" charset="-122"/>
              <a:ea typeface="汉仪颜楷简" panose="00020600040101010101" charset="-122"/>
            </a:endParaRPr>
          </a:p>
        </p:txBody>
      </p:sp>
      <p:grpSp>
        <p:nvGrpSpPr>
          <p:cNvPr id="7" name="组合 6"/>
          <p:cNvGrpSpPr/>
          <p:nvPr/>
        </p:nvGrpSpPr>
        <p:grpSpPr>
          <a:xfrm>
            <a:off x="251460" y="2358390"/>
            <a:ext cx="3448050" cy="2853055"/>
            <a:chOff x="1241234" y="1202195"/>
            <a:chExt cx="10014332" cy="4913523"/>
          </a:xfrm>
        </p:grpSpPr>
        <p:sp>
          <p:nvSpPr>
            <p:cNvPr id="11" name="矩形: 圆角 10"/>
            <p:cNvSpPr/>
            <p:nvPr/>
          </p:nvSpPr>
          <p:spPr>
            <a:xfrm>
              <a:off x="1241234" y="1202195"/>
              <a:ext cx="10014332" cy="4913523"/>
            </a:xfrm>
            <a:prstGeom prst="roundRect">
              <a:avLst>
                <a:gd name="adj" fmla="val 13080"/>
              </a:avLst>
            </a:prstGeom>
            <a:solidFill>
              <a:srgbClr val="D6CF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12"/>
            <p:cNvSpPr/>
            <p:nvPr/>
          </p:nvSpPr>
          <p:spPr>
            <a:xfrm>
              <a:off x="1412584" y="1345439"/>
              <a:ext cx="9681401" cy="4627036"/>
            </a:xfrm>
            <a:prstGeom prst="roundRect">
              <a:avLst>
                <a:gd name="adj" fmla="val 1189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5" name="文本框 44"/>
          <p:cNvSpPr txBox="1"/>
          <p:nvPr/>
        </p:nvSpPr>
        <p:spPr>
          <a:xfrm>
            <a:off x="305435" y="2578735"/>
            <a:ext cx="3393440" cy="2489200"/>
          </a:xfrm>
          <a:prstGeom prst="rect">
            <a:avLst/>
          </a:prstGeom>
          <a:noFill/>
        </p:spPr>
        <p:txBody>
          <a:bodyPr wrap="square" rtlCol="0">
            <a:spAutoFit/>
          </a:bodyPr>
          <a:lstStyle/>
          <a:p>
            <a:pPr>
              <a:lnSpc>
                <a:spcPct val="130000"/>
              </a:lnSpc>
            </a:pPr>
            <a:r>
              <a:rPr lang="en-US" altLang="zh-CN" sz="2400">
                <a:solidFill>
                  <a:schemeClr val="tx1"/>
                </a:solidFill>
                <a:latin typeface="柳公权楷书" panose="02010600010101010101" charset="-122"/>
                <a:ea typeface="柳公权楷书" panose="02010600010101010101" charset="-122"/>
                <a:cs typeface="柳公权楷书" panose="02010600010101010101" charset="-122"/>
              </a:rPr>
              <a:t>     </a:t>
            </a:r>
            <a:r>
              <a:rPr lang="zh-CN" altLang="en-US" sz="2400">
                <a:solidFill>
                  <a:schemeClr val="tx1"/>
                </a:solidFill>
                <a:latin typeface="柳公权楷书" panose="02010600010101010101" charset="-122"/>
                <a:ea typeface="柳公权楷书" panose="02010600010101010101" charset="-122"/>
                <a:cs typeface="柳公权楷书" panose="02010600010101010101" charset="-122"/>
              </a:rPr>
              <a:t>年级整体平均分、优秀率明显提升，学困生占比持续下降，学生整体学业水平迈上新台阶。</a:t>
            </a:r>
            <a:endParaRPr lang="zh-CN" altLang="en-US" sz="2400">
              <a:solidFill>
                <a:schemeClr val="tx1"/>
              </a:solidFill>
              <a:latin typeface="柳公权楷书" panose="02010600010101010101" charset="-122"/>
              <a:ea typeface="柳公权楷书" panose="02010600010101010101" charset="-122"/>
              <a:cs typeface="柳公权楷书" panose="02010600010101010101" charset="-122"/>
            </a:endParaRPr>
          </a:p>
        </p:txBody>
      </p:sp>
      <p:sp>
        <p:nvSpPr>
          <p:cNvPr id="9" name="文本框 8"/>
          <p:cNvSpPr txBox="1"/>
          <p:nvPr/>
        </p:nvSpPr>
        <p:spPr>
          <a:xfrm>
            <a:off x="4096385" y="1574800"/>
            <a:ext cx="6096000" cy="650875"/>
          </a:xfrm>
          <a:prstGeom prst="rect">
            <a:avLst/>
          </a:prstGeom>
          <a:noFill/>
        </p:spPr>
        <p:txBody>
          <a:bodyPr wrap="square" rtlCol="0" anchor="t">
            <a:spAutoFit/>
          </a:bodyPr>
          <a:p>
            <a:pPr algn="l">
              <a:lnSpc>
                <a:spcPct val="130000"/>
              </a:lnSpc>
              <a:buClrTx/>
              <a:buSzTx/>
              <a:buFontTx/>
            </a:pPr>
            <a:r>
              <a:rPr lang="zh-CN" altLang="en-US" sz="2800">
                <a:solidFill>
                  <a:srgbClr val="947F6A"/>
                </a:solidFill>
                <a:latin typeface="汉仪颜楷简" panose="00020600040101010101" charset="-122"/>
                <a:ea typeface="汉仪颜楷简" panose="00020600040101010101" charset="-122"/>
                <a:cs typeface="Poppins Thin" panose="00000300000000000000" pitchFamily="2" charset="0"/>
              </a:rPr>
              <a:t>赛场与舞台上，学子们尽显风采：</a:t>
            </a:r>
            <a:endParaRPr lang="zh-CN" altLang="en-US" sz="2800">
              <a:solidFill>
                <a:srgbClr val="947F6A"/>
              </a:solidFill>
              <a:latin typeface="汉仪颜楷简" panose="00020600040101010101" charset="-122"/>
              <a:ea typeface="汉仪颜楷简" panose="00020600040101010101" charset="-122"/>
              <a:cs typeface="Poppins Thin" panose="00000300000000000000" pitchFamily="2" charset="0"/>
            </a:endParaRPr>
          </a:p>
        </p:txBody>
      </p:sp>
      <p:sp useBgFill="1">
        <p:nvSpPr>
          <p:cNvPr id="12" name="Rectangle 41732_#color_#shadow_$dk1-788&amp;2007"/>
          <p:cNvSpPr/>
          <p:nvPr>
            <p:custDataLst>
              <p:tags r:id="rId1"/>
            </p:custDataLst>
          </p:nvPr>
        </p:nvSpPr>
        <p:spPr>
          <a:xfrm>
            <a:off x="3894264" y="2401253"/>
            <a:ext cx="5544376" cy="1300111"/>
          </a:xfrm>
          <a:prstGeom prst="roundRect">
            <a:avLst/>
          </a:prstGeom>
          <a:effectLst>
            <a:outerShdw blurRad="508000" dist="76200" dir="5400000" algn="bl" rotWithShape="0">
              <a:schemeClr val="accent1">
                <a:alpha val="20000"/>
              </a:schemeClr>
            </a:outerShdw>
          </a:effectLst>
        </p:spPr>
        <p:txBody>
          <a:bodyPr/>
          <a:p>
            <a:endParaRPr lang="zh-CN" altLang="en-US">
              <a:solidFill>
                <a:schemeClr val="tx1"/>
              </a:solidFill>
            </a:endParaRPr>
          </a:p>
        </p:txBody>
      </p:sp>
      <p:sp useBgFill="1">
        <p:nvSpPr>
          <p:cNvPr id="20" name="Rectangle 41732_#color_#shadow_$dk1-788&amp;2007"/>
          <p:cNvSpPr/>
          <p:nvPr>
            <p:custDataLst>
              <p:tags r:id="rId2"/>
            </p:custDataLst>
          </p:nvPr>
        </p:nvSpPr>
        <p:spPr>
          <a:xfrm>
            <a:off x="3894264" y="4018967"/>
            <a:ext cx="5544376" cy="1300111"/>
          </a:xfrm>
          <a:prstGeom prst="roundRect">
            <a:avLst/>
          </a:prstGeom>
          <a:effectLst>
            <a:outerShdw blurRad="508000" dist="76200" dir="5400000" algn="bl" rotWithShape="0">
              <a:schemeClr val="accent2">
                <a:alpha val="20000"/>
              </a:schemeClr>
            </a:outerShdw>
          </a:effectLst>
        </p:spPr>
        <p:txBody>
          <a:bodyPr/>
          <a:p>
            <a:endParaRPr lang="zh-CN" altLang="en-US">
              <a:solidFill>
                <a:schemeClr val="tx1"/>
              </a:solidFill>
            </a:endParaRPr>
          </a:p>
        </p:txBody>
      </p:sp>
      <p:sp>
        <p:nvSpPr>
          <p:cNvPr id="31" name="Rectangle 41732_#color_#shadow_$dk1-788&amp;2007"/>
          <p:cNvSpPr/>
          <p:nvPr>
            <p:custDataLst>
              <p:tags r:id="rId3"/>
            </p:custDataLst>
          </p:nvPr>
        </p:nvSpPr>
        <p:spPr>
          <a:xfrm>
            <a:off x="3894264" y="2401253"/>
            <a:ext cx="5544376" cy="1300111"/>
          </a:xfrm>
          <a:prstGeom prst="roundRect">
            <a:avLst/>
          </a:prstGeom>
          <a:solidFill>
            <a:srgbClr val="FFFFFF">
              <a:alpha val="20000"/>
            </a:srgbClr>
          </a:solidFill>
          <a:effectLst/>
        </p:spPr>
        <p:txBody>
          <a:bodyPr/>
          <a:p>
            <a:endParaRPr lang="zh-CN" altLang="en-US">
              <a:solidFill>
                <a:schemeClr val="tx1"/>
              </a:solidFill>
            </a:endParaRPr>
          </a:p>
        </p:txBody>
      </p:sp>
      <p:sp>
        <p:nvSpPr>
          <p:cNvPr id="23" name="矩形 22"/>
          <p:cNvSpPr/>
          <p:nvPr>
            <p:custDataLst>
              <p:tags r:id="rId4"/>
            </p:custDataLst>
          </p:nvPr>
        </p:nvSpPr>
        <p:spPr>
          <a:xfrm>
            <a:off x="4021340" y="2860867"/>
            <a:ext cx="543871" cy="380905"/>
          </a:xfrm>
          <a:prstGeom prst="rect">
            <a:avLst/>
          </a:prstGeom>
          <a:noFill/>
        </p:spPr>
        <p:txBody>
          <a:bodyPr wrap="none" rtlCol="0" anchor="ctr" anchorCtr="0">
            <a:noAutofit/>
          </a:bodyPr>
          <a:p>
            <a:pPr algn="ctr">
              <a:spcBef>
                <a:spcPct val="0"/>
              </a:spcBef>
              <a:spcAft>
                <a:spcPct val="0"/>
              </a:spcAft>
            </a:pPr>
            <a:r>
              <a:rPr lang="en-US" altLang="zh-CN" sz="3600" b="1" dirty="0">
                <a:solidFill>
                  <a:schemeClr val="accent1"/>
                </a:solidFill>
                <a:latin typeface="汉仪颜楷简" panose="00020600040101010101" charset="-122"/>
                <a:ea typeface="汉仪颜楷简" panose="00020600040101010101" charset="-122"/>
                <a:cs typeface="+mn-ea"/>
              </a:rPr>
              <a:t>01</a:t>
            </a:r>
            <a:endParaRPr lang="en-US" altLang="zh-CN" sz="3600" b="1" dirty="0">
              <a:solidFill>
                <a:schemeClr val="accent1"/>
              </a:solidFill>
              <a:latin typeface="汉仪颜楷简" panose="00020600040101010101" charset="-122"/>
              <a:ea typeface="汉仪颜楷简" panose="00020600040101010101" charset="-122"/>
              <a:cs typeface="+mn-ea"/>
            </a:endParaRPr>
          </a:p>
        </p:txBody>
      </p:sp>
      <p:sp>
        <p:nvSpPr>
          <p:cNvPr id="24" name="矩形 23"/>
          <p:cNvSpPr/>
          <p:nvPr>
            <p:custDataLst>
              <p:tags r:id="rId5"/>
            </p:custDataLst>
          </p:nvPr>
        </p:nvSpPr>
        <p:spPr>
          <a:xfrm>
            <a:off x="4661208" y="2589823"/>
            <a:ext cx="4496691" cy="895056"/>
          </a:xfrm>
          <a:prstGeom prst="rect">
            <a:avLst/>
          </a:prstGeom>
          <a:noFill/>
        </p:spPr>
        <p:txBody>
          <a:bodyPr wrap="square" lIns="0" tIns="0" rIns="0" bIns="0" rtlCol="0" anchor="t">
            <a:noAutofit/>
          </a:bodyPr>
          <a:p>
            <a:pPr indent="0" algn="just" fontAlgn="auto">
              <a:lnSpc>
                <a:spcPct val="110000"/>
              </a:lnSpc>
              <a:spcBef>
                <a:spcPct val="0"/>
              </a:spcBef>
              <a:spcAft>
                <a:spcPct val="0"/>
              </a:spcAft>
            </a:pPr>
            <a:r>
              <a:rPr lang="zh-CN" altLang="en-US" sz="200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詹雯、陈秋壕 、周一鑫 分别荣获202</a:t>
            </a:r>
            <a:r>
              <a:rPr lang="en-US" altLang="zh-CN" sz="200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6</a:t>
            </a:r>
            <a:r>
              <a:rPr lang="zh-CN" altLang="en-US" sz="200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年秋季霞山区小学生英语创意作业(绘本阅读记录手册)评比一、三等奖。</a:t>
            </a:r>
            <a:endParaRPr lang="zh-CN" altLang="en-US" sz="200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p:txBody>
      </p:sp>
      <p:sp>
        <p:nvSpPr>
          <p:cNvPr id="42" name="Rectangle 41732_#color_#shadow_$dk1-788&amp;2007"/>
          <p:cNvSpPr/>
          <p:nvPr>
            <p:custDataLst>
              <p:tags r:id="rId6"/>
            </p:custDataLst>
          </p:nvPr>
        </p:nvSpPr>
        <p:spPr>
          <a:xfrm>
            <a:off x="3894264" y="4009442"/>
            <a:ext cx="5544376" cy="1300111"/>
          </a:xfrm>
          <a:prstGeom prst="roundRect">
            <a:avLst/>
          </a:prstGeom>
          <a:solidFill>
            <a:srgbClr val="FFFFFF">
              <a:alpha val="20000"/>
            </a:srgbClr>
          </a:solidFill>
          <a:effectLst/>
        </p:spPr>
        <p:txBody>
          <a:bodyPr/>
          <a:p>
            <a:endParaRPr lang="zh-CN" altLang="en-US">
              <a:solidFill>
                <a:schemeClr val="tx1"/>
              </a:solidFill>
            </a:endParaRPr>
          </a:p>
        </p:txBody>
      </p:sp>
      <p:sp>
        <p:nvSpPr>
          <p:cNvPr id="26" name="矩形 25"/>
          <p:cNvSpPr/>
          <p:nvPr>
            <p:custDataLst>
              <p:tags r:id="rId7"/>
            </p:custDataLst>
          </p:nvPr>
        </p:nvSpPr>
        <p:spPr>
          <a:xfrm>
            <a:off x="4021340" y="4469055"/>
            <a:ext cx="543871" cy="380905"/>
          </a:xfrm>
          <a:prstGeom prst="rect">
            <a:avLst/>
          </a:prstGeom>
          <a:noFill/>
        </p:spPr>
        <p:txBody>
          <a:bodyPr wrap="none" rtlCol="0" anchor="ctr" anchorCtr="0">
            <a:noAutofit/>
          </a:bodyPr>
          <a:p>
            <a:pPr algn="ctr">
              <a:spcBef>
                <a:spcPct val="0"/>
              </a:spcBef>
              <a:spcAft>
                <a:spcPct val="0"/>
              </a:spcAft>
            </a:pPr>
            <a:r>
              <a:rPr lang="en-US" altLang="zh-CN" sz="3600" b="1">
                <a:solidFill>
                  <a:schemeClr val="accent2"/>
                </a:solidFill>
                <a:latin typeface="汉仪颜楷简" panose="00020600040101010101" charset="-122"/>
                <a:ea typeface="汉仪颜楷简" panose="00020600040101010101" charset="-122"/>
                <a:cs typeface="+mn-ea"/>
              </a:rPr>
              <a:t>02</a:t>
            </a:r>
            <a:endParaRPr lang="en-US" altLang="zh-CN" sz="3600" b="1">
              <a:solidFill>
                <a:schemeClr val="accent2"/>
              </a:solidFill>
              <a:latin typeface="汉仪颜楷简" panose="00020600040101010101" charset="-122"/>
              <a:ea typeface="汉仪颜楷简" panose="00020600040101010101" charset="-122"/>
              <a:cs typeface="+mn-ea"/>
            </a:endParaRPr>
          </a:p>
        </p:txBody>
      </p:sp>
      <p:sp>
        <p:nvSpPr>
          <p:cNvPr id="27" name="矩形 26"/>
          <p:cNvSpPr/>
          <p:nvPr>
            <p:custDataLst>
              <p:tags r:id="rId8"/>
            </p:custDataLst>
          </p:nvPr>
        </p:nvSpPr>
        <p:spPr>
          <a:xfrm>
            <a:off x="4661208" y="4359936"/>
            <a:ext cx="4496691" cy="895056"/>
          </a:xfrm>
          <a:prstGeom prst="rect">
            <a:avLst/>
          </a:prstGeom>
          <a:noFill/>
        </p:spPr>
        <p:txBody>
          <a:bodyPr wrap="square" lIns="0" tIns="0" rIns="0" bIns="0" rtlCol="0" anchor="t">
            <a:noAutofit/>
          </a:bodyPr>
          <a:p>
            <a:pPr algn="just">
              <a:lnSpc>
                <a:spcPct val="110000"/>
              </a:lnSpc>
              <a:buClrTx/>
              <a:buSzTx/>
              <a:buFontTx/>
            </a:pPr>
            <a:r>
              <a:rPr lang="zh-CN" altLang="en-US" sz="200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苏国铭荣获202</a:t>
            </a:r>
            <a:r>
              <a:rPr lang="en-US" altLang="zh-CN" sz="200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6</a:t>
            </a:r>
            <a:r>
              <a:rPr lang="zh-CN" altLang="en-US" sz="200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年霞山区小学生“英语朗读者”阅读英语绘本展评活动三等奖。</a:t>
            </a:r>
            <a:endParaRPr lang="zh-CN" altLang="en-US" sz="200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p:txBody>
      </p:sp>
      <p:grpSp>
        <p:nvGrpSpPr>
          <p:cNvPr id="113" name="组合 112"/>
          <p:cNvGrpSpPr/>
          <p:nvPr>
            <p:custDataLst>
              <p:tags r:id="rId9"/>
            </p:custDataLst>
          </p:nvPr>
        </p:nvGrpSpPr>
        <p:grpSpPr>
          <a:xfrm rot="0">
            <a:off x="9557385" y="2595245"/>
            <a:ext cx="2535555" cy="2771140"/>
            <a:chOff x="3518" y="2255"/>
            <a:chExt cx="12616" cy="14813"/>
          </a:xfrm>
        </p:grpSpPr>
        <p:sp>
          <p:nvSpPr>
            <p:cNvPr id="114" name="任意多边形: 形状 9"/>
            <p:cNvSpPr/>
            <p:nvPr>
              <p:custDataLst>
                <p:tags r:id="rId10"/>
              </p:custDataLst>
            </p:nvPr>
          </p:nvSpPr>
          <p:spPr>
            <a:xfrm>
              <a:off x="4930" y="5914"/>
              <a:ext cx="9790" cy="9790"/>
            </a:xfrm>
            <a:custGeom>
              <a:avLst/>
              <a:gdLst/>
              <a:ahLst/>
              <a:cxnLst/>
              <a:rect l="0" t="0" r="0" b="0"/>
              <a:pathLst>
                <a:path w="3619501" h="3619501">
                  <a:moveTo>
                    <a:pt x="1809750" y="3619500"/>
                  </a:moveTo>
                  <a:lnTo>
                    <a:pt x="3619500" y="1809750"/>
                  </a:lnTo>
                  <a:lnTo>
                    <a:pt x="1809750" y="0"/>
                  </a:lnTo>
                  <a:lnTo>
                    <a:pt x="0" y="1809750"/>
                  </a:lnTo>
                  <a:close/>
                </a:path>
              </a:pathLst>
            </a:custGeom>
            <a:noFill/>
            <a:ln w="1016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5" name="图片 114" descr="E:/设计素材图片2/ryan-klaus-IncXhM8rKSc-unsplash.jpgryan-klaus-IncXhM8rKSc-unsplash"/>
            <p:cNvPicPr>
              <a:picLocks noChangeAspect="1"/>
            </p:cNvPicPr>
            <p:nvPr>
              <p:custDataLst>
                <p:tags r:id="rId11"/>
              </p:custDataLst>
            </p:nvPr>
          </p:nvPicPr>
          <p:blipFill>
            <a:blip r:embed="rId12" cstate="email"/>
            <a:srcRect l="-26" t="2813" r="-26" b="2813"/>
            <a:stretch>
              <a:fillRect/>
            </a:stretch>
          </p:blipFill>
          <p:spPr>
            <a:xfrm>
              <a:off x="3518" y="2255"/>
              <a:ext cx="12616" cy="12616"/>
            </a:xfrm>
            <a:custGeom>
              <a:avLst/>
              <a:gdLst>
                <a:gd name="connsiteX0" fmla="*/ 1434600 w 2869199"/>
                <a:gd name="connsiteY0" fmla="*/ 0 h 2869199"/>
                <a:gd name="connsiteX1" fmla="*/ 2869199 w 2869199"/>
                <a:gd name="connsiteY1" fmla="*/ 1434600 h 2869199"/>
                <a:gd name="connsiteX2" fmla="*/ 1434600 w 2869199"/>
                <a:gd name="connsiteY2" fmla="*/ 2869199 h 2869199"/>
                <a:gd name="connsiteX3" fmla="*/ 0 w 2869199"/>
                <a:gd name="connsiteY3" fmla="*/ 1434600 h 2869199"/>
              </a:gdLst>
              <a:ahLst/>
              <a:cxnLst>
                <a:cxn ang="0">
                  <a:pos x="connsiteX0" y="connsiteY0"/>
                </a:cxn>
                <a:cxn ang="0">
                  <a:pos x="connsiteX1" y="connsiteY1"/>
                </a:cxn>
                <a:cxn ang="0">
                  <a:pos x="connsiteX2" y="connsiteY2"/>
                </a:cxn>
                <a:cxn ang="0">
                  <a:pos x="connsiteX3" y="connsiteY3"/>
                </a:cxn>
              </a:cxnLst>
              <a:rect l="l" t="t" r="r" b="b"/>
              <a:pathLst>
                <a:path w="2869199" h="2869199">
                  <a:moveTo>
                    <a:pt x="1434600" y="0"/>
                  </a:moveTo>
                  <a:lnTo>
                    <a:pt x="2869199" y="1434600"/>
                  </a:lnTo>
                  <a:lnTo>
                    <a:pt x="1434600" y="2869199"/>
                  </a:lnTo>
                  <a:lnTo>
                    <a:pt x="0" y="1434600"/>
                  </a:lnTo>
                  <a:close/>
                </a:path>
              </a:pathLst>
            </a:custGeom>
            <a:ln w="6350">
              <a:solidFill>
                <a:schemeClr val="tx1">
                  <a:lumMod val="40000"/>
                  <a:lumOff val="60000"/>
                  <a:alpha val="20000"/>
                </a:schemeClr>
              </a:solidFill>
            </a:ln>
          </p:spPr>
        </p:pic>
        <p:sp>
          <p:nvSpPr>
            <p:cNvPr id="116" name="椭圆 115"/>
            <p:cNvSpPr/>
            <p:nvPr>
              <p:custDataLst>
                <p:tags r:id="rId13"/>
              </p:custDataLst>
            </p:nvPr>
          </p:nvSpPr>
          <p:spPr>
            <a:xfrm>
              <a:off x="7431" y="16144"/>
              <a:ext cx="4787" cy="924"/>
            </a:xfrm>
            <a:prstGeom prst="ellipse">
              <a:avLst/>
            </a:prstGeom>
            <a:gradFill>
              <a:gsLst>
                <a:gs pos="0">
                  <a:schemeClr val="accent1">
                    <a:alpha val="28000"/>
                  </a:schemeClr>
                </a:gs>
                <a:gs pos="77000">
                  <a:schemeClr val="accent1">
                    <a:alpha val="0"/>
                  </a:schemeClr>
                </a:gs>
              </a:gsLst>
              <a:path path="shape">
                <a:fillToRect l="50000" t="50000" r="50000" b="50000"/>
              </a:path>
              <a:tileRect/>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pic>
        <p:nvPicPr>
          <p:cNvPr id="118" name="图片占位符 117"/>
          <p:cNvPicPr>
            <a:picLocks noGrp="1" noChangeAspect="1"/>
          </p:cNvPicPr>
          <p:nvPr>
            <p:ph type="pic" sz="quarter" idx="10"/>
          </p:nvPr>
        </p:nvPicPr>
        <p:blipFill rotWithShape="1">
          <a:blip r:embed="rId14"/>
          <a:srcRect/>
          <a:stretch>
            <a:fillRect/>
          </a:stretch>
        </p:blipFill>
        <p:spPr>
          <a:xfrm>
            <a:off x="10829291" y="3907790"/>
            <a:ext cx="1362710" cy="2950234"/>
          </a:xfrm>
        </p:spPr>
      </p:pic>
      <p:sp>
        <p:nvSpPr>
          <p:cNvPr id="119" name="文本框 118"/>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矩形 47"/>
          <p:cNvSpPr/>
          <p:nvPr/>
        </p:nvSpPr>
        <p:spPr>
          <a:xfrm>
            <a:off x="0" y="1488440"/>
            <a:ext cx="12192000" cy="4664710"/>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1" name="图片占位符 40"/>
          <p:cNvPicPr>
            <a:picLocks noGrp="1" noChangeAspect="1"/>
          </p:cNvPicPr>
          <p:nvPr>
            <p:ph type="pic" sz="quarter" idx="10"/>
          </p:nvPr>
        </p:nvPicPr>
        <p:blipFill rotWithShape="1">
          <a:blip r:embed="rId1"/>
          <a:srcRect/>
          <a:stretch>
            <a:fillRect/>
          </a:stretch>
        </p:blipFill>
        <p:spPr>
          <a:xfrm>
            <a:off x="10829291" y="3907790"/>
            <a:ext cx="1362710" cy="2950234"/>
          </a:xfrm>
        </p:spPr>
      </p:pic>
      <p:cxnSp>
        <p:nvCxnSpPr>
          <p:cNvPr id="16" name="直接连接符 15"/>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0" y="963930"/>
            <a:ext cx="5477510" cy="610870"/>
          </a:xfrm>
          <a:prstGeom prst="rect">
            <a:avLst/>
          </a:prstGeom>
          <a:noFill/>
        </p:spPr>
        <p:txBody>
          <a:bodyPr wrap="square" rtlCol="0">
            <a:no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l">
              <a:buClrTx/>
              <a:buSzTx/>
              <a:buFontTx/>
            </a:pPr>
            <a:r>
              <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一分耕耘，一分收获。</a:t>
            </a:r>
            <a:endPar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
        <p:nvSpPr>
          <p:cNvPr id="4" name="文本框 3"/>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三部分</a:t>
            </a:r>
            <a:endParaRPr lang="zh-CN" altLang="en-US" sz="2000">
              <a:effectLst/>
              <a:latin typeface="汉仪颜楷简" panose="00020600040101010101" charset="-122"/>
              <a:ea typeface="汉仪颜楷简" panose="00020600040101010101" charset="-122"/>
            </a:endParaRPr>
          </a:p>
        </p:txBody>
      </p:sp>
      <p:sp useBgFill="1">
        <p:nvSpPr>
          <p:cNvPr id="36" name="矩形: 圆角 35"/>
          <p:cNvSpPr/>
          <p:nvPr>
            <p:custDataLst>
              <p:tags r:id="rId2"/>
            </p:custDataLst>
          </p:nvPr>
        </p:nvSpPr>
        <p:spPr>
          <a:xfrm>
            <a:off x="1255612" y="4758029"/>
            <a:ext cx="4967859" cy="1324001"/>
          </a:xfrm>
          <a:prstGeom prst="roundRect">
            <a:avLst/>
          </a:prstGeom>
          <a:ln w="3175" cap="flat" cmpd="sng" algn="ctr">
            <a:solidFill>
              <a:schemeClr val="accent1">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endParaRPr lang="zh-CN" altLang="en-US">
              <a:solidFill>
                <a:schemeClr val="tx1"/>
              </a:solidFill>
            </a:endParaRPr>
          </a:p>
        </p:txBody>
      </p:sp>
      <p:sp useBgFill="1">
        <p:nvSpPr>
          <p:cNvPr id="2" name="矩形: 圆角 25"/>
          <p:cNvSpPr/>
          <p:nvPr>
            <p:custDataLst>
              <p:tags r:id="rId3"/>
            </p:custDataLst>
          </p:nvPr>
        </p:nvSpPr>
        <p:spPr>
          <a:xfrm>
            <a:off x="1255612" y="4758029"/>
            <a:ext cx="4967859" cy="1324001"/>
          </a:xfrm>
          <a:prstGeom prst="roundRect">
            <a:avLst/>
          </a:prstGeom>
          <a:solidFill>
            <a:schemeClr val="lt1">
              <a:lumMod val="100000"/>
              <a:alpha val="20000"/>
            </a:schemeClr>
          </a:solidFill>
          <a:ln w="3175" cap="flat" cmpd="sng" algn="ctr">
            <a:solidFill>
              <a:schemeClr val="accent1">
                <a:alpha val="20000"/>
              </a:schemeClr>
            </a:solidFill>
            <a:prstDash val="solid"/>
            <a:round/>
            <a:headEnd type="none" w="med" len="med"/>
            <a:tailEnd type="none" w="med" len="med"/>
          </a:ln>
          <a:effectLst/>
        </p:spPr>
        <p:txBody>
          <a:bodyPr lIns="0" rIns="0" rtlCol="0" anchor="ctr">
            <a:noAutofit/>
          </a:bodyPr>
          <a:p>
            <a:pPr lvl="0" algn="ctr">
              <a:buClrTx/>
              <a:buSzTx/>
              <a:buFontTx/>
            </a:pPr>
            <a:endParaRPr lang="zh-CN" altLang="en-US">
              <a:solidFill>
                <a:schemeClr val="tx1"/>
              </a:solidFill>
              <a:sym typeface="+mn-ea"/>
            </a:endParaRPr>
          </a:p>
        </p:txBody>
      </p:sp>
      <p:sp useBgFill="1">
        <p:nvSpPr>
          <p:cNvPr id="3" name="矩形: 圆角 30"/>
          <p:cNvSpPr/>
          <p:nvPr>
            <p:custDataLst>
              <p:tags r:id="rId4"/>
            </p:custDataLst>
          </p:nvPr>
        </p:nvSpPr>
        <p:spPr>
          <a:xfrm>
            <a:off x="1255612" y="3220072"/>
            <a:ext cx="4967859" cy="1324001"/>
          </a:xfrm>
          <a:prstGeom prst="roundRect">
            <a:avLst/>
          </a:prstGeom>
          <a:ln w="3175" cap="flat" cmpd="sng" algn="ctr">
            <a:solidFill>
              <a:schemeClr val="accent1">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endParaRPr lang="zh-CN" altLang="en-US">
              <a:solidFill>
                <a:schemeClr val="tx1"/>
              </a:solidFill>
            </a:endParaRPr>
          </a:p>
        </p:txBody>
      </p:sp>
      <p:sp useBgFill="1">
        <p:nvSpPr>
          <p:cNvPr id="15" name="矩形: 圆角 25"/>
          <p:cNvSpPr/>
          <p:nvPr>
            <p:custDataLst>
              <p:tags r:id="rId5"/>
            </p:custDataLst>
          </p:nvPr>
        </p:nvSpPr>
        <p:spPr>
          <a:xfrm>
            <a:off x="1255612" y="3220072"/>
            <a:ext cx="4967859" cy="1324001"/>
          </a:xfrm>
          <a:prstGeom prst="roundRect">
            <a:avLst/>
          </a:prstGeom>
          <a:solidFill>
            <a:schemeClr val="lt1">
              <a:lumMod val="100000"/>
              <a:alpha val="20000"/>
            </a:schemeClr>
          </a:solidFill>
          <a:ln w="3175" cap="flat" cmpd="sng" algn="ctr">
            <a:solidFill>
              <a:schemeClr val="accent1">
                <a:alpha val="20000"/>
              </a:schemeClr>
            </a:solidFill>
            <a:prstDash val="solid"/>
            <a:round/>
            <a:headEnd type="none" w="med" len="med"/>
            <a:tailEnd type="none" w="med" len="med"/>
          </a:ln>
          <a:effectLst/>
        </p:spPr>
        <p:txBody>
          <a:bodyPr lIns="0" rIns="0" rtlCol="0" anchor="ctr">
            <a:noAutofit/>
          </a:bodyPr>
          <a:p>
            <a:pPr lvl="0" algn="ctr">
              <a:buClrTx/>
              <a:buSzTx/>
              <a:buFontTx/>
            </a:pPr>
            <a:endParaRPr lang="zh-CN" altLang="en-US">
              <a:solidFill>
                <a:schemeClr val="tx1"/>
              </a:solidFill>
              <a:sym typeface="+mn-ea"/>
            </a:endParaRPr>
          </a:p>
        </p:txBody>
      </p:sp>
      <p:sp useBgFill="1">
        <p:nvSpPr>
          <p:cNvPr id="14" name="矩形: 圆角 13"/>
          <p:cNvSpPr/>
          <p:nvPr>
            <p:custDataLst>
              <p:tags r:id="rId6"/>
            </p:custDataLst>
          </p:nvPr>
        </p:nvSpPr>
        <p:spPr>
          <a:xfrm>
            <a:off x="6511951" y="4224342"/>
            <a:ext cx="4967859" cy="1324001"/>
          </a:xfrm>
          <a:prstGeom prst="roundRect">
            <a:avLst/>
          </a:prstGeom>
          <a:ln w="3175" cap="flat" cmpd="sng" algn="ctr">
            <a:solidFill>
              <a:schemeClr val="accent2">
                <a:alpha val="20000"/>
              </a:schemeClr>
            </a:solidFill>
            <a:prstDash val="solid"/>
            <a:round/>
            <a:headEnd type="none" w="med" len="med"/>
            <a:tailEnd type="none" w="med" len="med"/>
          </a:ln>
          <a:effectLst>
            <a:outerShdw blurRad="508000" dist="50800" dir="5400000" algn="ctr" rotWithShape="0">
              <a:schemeClr val="accent2">
                <a:alpha val="20000"/>
              </a:schemeClr>
            </a:outerShdw>
          </a:effectLst>
        </p:spPr>
        <p:txBody>
          <a:bodyPr lIns="0" rIns="0" rtlCol="0" anchor="ctr">
            <a:noAutofit/>
          </a:bodyPr>
          <a:p>
            <a:pPr algn="ctr"/>
            <a:endParaRPr lang="zh-CN" altLang="en-US">
              <a:solidFill>
                <a:schemeClr val="tx1"/>
              </a:solidFill>
            </a:endParaRPr>
          </a:p>
        </p:txBody>
      </p:sp>
      <p:sp useBgFill="1">
        <p:nvSpPr>
          <p:cNvPr id="5" name="矩形: 圆角 25"/>
          <p:cNvSpPr/>
          <p:nvPr>
            <p:custDataLst>
              <p:tags r:id="rId7"/>
            </p:custDataLst>
          </p:nvPr>
        </p:nvSpPr>
        <p:spPr>
          <a:xfrm>
            <a:off x="6511951" y="4224342"/>
            <a:ext cx="4967859" cy="1324001"/>
          </a:xfrm>
          <a:prstGeom prst="roundRect">
            <a:avLst/>
          </a:prstGeom>
          <a:solidFill>
            <a:schemeClr val="lt1">
              <a:lumMod val="100000"/>
              <a:alpha val="20000"/>
            </a:schemeClr>
          </a:solidFill>
          <a:ln w="3175" cap="flat" cmpd="sng" algn="ctr">
            <a:solidFill>
              <a:schemeClr val="accent2">
                <a:alpha val="20000"/>
              </a:schemeClr>
            </a:solidFill>
            <a:prstDash val="solid"/>
            <a:round/>
            <a:headEnd type="none" w="med" len="med"/>
            <a:tailEnd type="none" w="med" len="med"/>
          </a:ln>
          <a:effectLst/>
        </p:spPr>
        <p:txBody>
          <a:bodyPr lIns="0" rIns="0" rtlCol="0" anchor="ctr">
            <a:noAutofit/>
          </a:bodyPr>
          <a:p>
            <a:pPr lvl="0" algn="ctr">
              <a:buClrTx/>
              <a:buSzTx/>
              <a:buFontTx/>
            </a:pPr>
            <a:endParaRPr lang="zh-CN" altLang="en-US">
              <a:solidFill>
                <a:schemeClr val="tx1"/>
              </a:solidFill>
              <a:sym typeface="+mn-ea"/>
            </a:endParaRPr>
          </a:p>
        </p:txBody>
      </p:sp>
      <p:sp useBgFill="1">
        <p:nvSpPr>
          <p:cNvPr id="6" name="矩形: 圆角 2"/>
          <p:cNvSpPr/>
          <p:nvPr>
            <p:custDataLst>
              <p:tags r:id="rId8"/>
            </p:custDataLst>
          </p:nvPr>
        </p:nvSpPr>
        <p:spPr>
          <a:xfrm>
            <a:off x="6511951" y="2215802"/>
            <a:ext cx="4967859" cy="1324001"/>
          </a:xfrm>
          <a:prstGeom prst="roundRect">
            <a:avLst/>
          </a:prstGeom>
          <a:ln w="3175" cap="flat" cmpd="sng" algn="ctr">
            <a:solidFill>
              <a:schemeClr val="accent2">
                <a:alpha val="20000"/>
              </a:schemeClr>
            </a:solidFill>
            <a:prstDash val="solid"/>
            <a:round/>
            <a:headEnd type="none" w="med" len="med"/>
            <a:tailEnd type="none" w="med" len="med"/>
          </a:ln>
          <a:effectLst>
            <a:outerShdw blurRad="508000" dist="50800" dir="5400000" algn="ctr" rotWithShape="0">
              <a:schemeClr val="accent2">
                <a:alpha val="20000"/>
              </a:schemeClr>
            </a:outerShdw>
          </a:effectLst>
        </p:spPr>
        <p:txBody>
          <a:bodyPr lIns="0" rIns="0" rtlCol="0" anchor="ctr">
            <a:noAutofit/>
          </a:bodyPr>
          <a:p>
            <a:pPr algn="ctr"/>
            <a:endParaRPr lang="zh-CN" altLang="en-US">
              <a:solidFill>
                <a:schemeClr val="tx1"/>
              </a:solidFill>
            </a:endParaRPr>
          </a:p>
        </p:txBody>
      </p:sp>
      <p:sp useBgFill="1">
        <p:nvSpPr>
          <p:cNvPr id="10" name="矩形: 圆角 25"/>
          <p:cNvSpPr/>
          <p:nvPr>
            <p:custDataLst>
              <p:tags r:id="rId9"/>
            </p:custDataLst>
          </p:nvPr>
        </p:nvSpPr>
        <p:spPr>
          <a:xfrm>
            <a:off x="6511951" y="2215802"/>
            <a:ext cx="4967859" cy="1324001"/>
          </a:xfrm>
          <a:prstGeom prst="roundRect">
            <a:avLst/>
          </a:prstGeom>
          <a:solidFill>
            <a:schemeClr val="lt1">
              <a:lumMod val="100000"/>
              <a:alpha val="20000"/>
            </a:schemeClr>
          </a:solidFill>
          <a:ln w="3175" cap="flat" cmpd="sng" algn="ctr">
            <a:solidFill>
              <a:schemeClr val="accent2">
                <a:alpha val="20000"/>
              </a:schemeClr>
            </a:solidFill>
            <a:prstDash val="solid"/>
            <a:round/>
            <a:headEnd type="none" w="med" len="med"/>
            <a:tailEnd type="none" w="med" len="med"/>
          </a:ln>
          <a:effectLst/>
        </p:spPr>
        <p:txBody>
          <a:bodyPr lIns="0" rIns="0" rtlCol="0" anchor="ctr">
            <a:noAutofit/>
          </a:bodyPr>
          <a:p>
            <a:pPr lvl="0" algn="ctr">
              <a:buClrTx/>
              <a:buSzTx/>
              <a:buFontTx/>
            </a:pPr>
            <a:endParaRPr lang="zh-CN" altLang="en-US">
              <a:solidFill>
                <a:schemeClr val="tx1"/>
              </a:solidFill>
              <a:sym typeface="+mn-ea"/>
            </a:endParaRPr>
          </a:p>
        </p:txBody>
      </p:sp>
      <p:sp useBgFill="1">
        <p:nvSpPr>
          <p:cNvPr id="13" name="矩形: 圆角 25"/>
          <p:cNvSpPr/>
          <p:nvPr>
            <p:custDataLst>
              <p:tags r:id="rId10"/>
            </p:custDataLst>
          </p:nvPr>
        </p:nvSpPr>
        <p:spPr>
          <a:xfrm>
            <a:off x="1255612" y="1682115"/>
            <a:ext cx="4967859" cy="1324001"/>
          </a:xfrm>
          <a:prstGeom prst="roundRect">
            <a:avLst/>
          </a:prstGeom>
          <a:ln w="3175" cap="flat" cmpd="sng" algn="ctr">
            <a:solidFill>
              <a:schemeClr val="accent1">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endParaRPr lang="zh-CN" altLang="en-US">
              <a:solidFill>
                <a:schemeClr val="tx1"/>
              </a:solidFill>
            </a:endParaRPr>
          </a:p>
        </p:txBody>
      </p:sp>
      <p:sp useBgFill="1">
        <p:nvSpPr>
          <p:cNvPr id="18" name="矩形: 圆角 25"/>
          <p:cNvSpPr/>
          <p:nvPr>
            <p:custDataLst>
              <p:tags r:id="rId11"/>
            </p:custDataLst>
          </p:nvPr>
        </p:nvSpPr>
        <p:spPr>
          <a:xfrm>
            <a:off x="1255612" y="1682115"/>
            <a:ext cx="4967859" cy="1324001"/>
          </a:xfrm>
          <a:prstGeom prst="roundRect">
            <a:avLst/>
          </a:prstGeom>
          <a:solidFill>
            <a:schemeClr val="lt1">
              <a:lumMod val="100000"/>
              <a:alpha val="20000"/>
            </a:schemeClr>
          </a:solidFill>
          <a:ln w="3175" cap="flat" cmpd="sng" algn="ctr">
            <a:solidFill>
              <a:schemeClr val="accent1">
                <a:alpha val="20000"/>
              </a:schemeClr>
            </a:solidFill>
            <a:prstDash val="solid"/>
            <a:round/>
            <a:headEnd type="none" w="med" len="med"/>
            <a:tailEnd type="none" w="med" len="med"/>
          </a:ln>
          <a:effectLst/>
        </p:spPr>
        <p:txBody>
          <a:bodyPr lIns="0" rIns="0" rtlCol="0" anchor="ctr">
            <a:noAutofit/>
          </a:bodyPr>
          <a:p>
            <a:pPr lvl="0" algn="ctr">
              <a:buClrTx/>
              <a:buSzTx/>
              <a:buFontTx/>
            </a:pPr>
            <a:endParaRPr lang="zh-CN" altLang="en-US">
              <a:solidFill>
                <a:schemeClr val="tx1"/>
              </a:solidFill>
              <a:sym typeface="+mn-ea"/>
            </a:endParaRPr>
          </a:p>
        </p:txBody>
      </p:sp>
      <p:sp>
        <p:nvSpPr>
          <p:cNvPr id="19" name="椭圆 18"/>
          <p:cNvSpPr/>
          <p:nvPr>
            <p:custDataLst>
              <p:tags r:id="rId12"/>
            </p:custDataLst>
          </p:nvPr>
        </p:nvSpPr>
        <p:spPr>
          <a:xfrm>
            <a:off x="6770981" y="2596836"/>
            <a:ext cx="561934" cy="561934"/>
          </a:xfrm>
          <a:prstGeom prst="ellipse">
            <a:avLst/>
          </a:prstGeom>
          <a:gradFill>
            <a:gsLst>
              <a:gs pos="0">
                <a:schemeClr val="accent2">
                  <a:alpha val="100000"/>
                </a:schemeClr>
              </a:gs>
              <a:gs pos="100000">
                <a:schemeClr val="accent2">
                  <a:lumMod val="75000"/>
                  <a:alpha val="100000"/>
                </a:schemeClr>
              </a:gs>
            </a:gsLst>
            <a:lin ang="7686814" scaled="0"/>
          </a:gradFill>
          <a:ln w="25400">
            <a:noFill/>
          </a:ln>
          <a:effectLst>
            <a:outerShdw blurRad="254000" dist="76200" dir="5399998" algn="ctr" rotWithShape="0">
              <a:schemeClr val="accent2">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chorCtr="0">
            <a:normAutofit/>
          </a:bodyPr>
          <a:p>
            <a:pPr algn="ctr">
              <a:spcBef>
                <a:spcPct val="0"/>
              </a:spcBef>
              <a:spcAft>
                <a:spcPct val="0"/>
              </a:spcAft>
            </a:pPr>
            <a:r>
              <a:rPr lang="en-US" altLang="zh-CN" sz="2300" b="1">
                <a:solidFill>
                  <a:schemeClr val="lt1">
                    <a:lumMod val="100000"/>
                  </a:schemeClr>
                </a:solidFill>
                <a:latin typeface="汉仪颜楷简" panose="00020600040101010101" charset="-122"/>
                <a:ea typeface="汉仪颜楷简" panose="00020600040101010101" charset="-122"/>
                <a:cs typeface="+mn-ea"/>
              </a:rPr>
              <a:t>06</a:t>
            </a:r>
            <a:endParaRPr lang="en-US" altLang="zh-CN" sz="2300" b="1">
              <a:solidFill>
                <a:schemeClr val="lt1">
                  <a:lumMod val="100000"/>
                </a:schemeClr>
              </a:solidFill>
              <a:latin typeface="+mn-ea"/>
              <a:cs typeface="+mn-ea"/>
            </a:endParaRPr>
          </a:p>
        </p:txBody>
      </p:sp>
      <p:sp>
        <p:nvSpPr>
          <p:cNvPr id="21" name="矩形 20"/>
          <p:cNvSpPr/>
          <p:nvPr>
            <p:custDataLst>
              <p:tags r:id="rId13"/>
            </p:custDataLst>
          </p:nvPr>
        </p:nvSpPr>
        <p:spPr>
          <a:xfrm>
            <a:off x="7567906" y="2460858"/>
            <a:ext cx="3609000" cy="697760"/>
          </a:xfrm>
          <a:prstGeom prst="rect">
            <a:avLst/>
          </a:prstGeom>
          <a:noFill/>
        </p:spPr>
        <p:txBody>
          <a:bodyPr wrap="square" lIns="0" tIns="0" rIns="0" bIns="0" rtlCol="0" anchor="t" anchorCtr="0">
            <a:noAutofit/>
          </a:bodyPr>
          <a:p>
            <a:pPr lvl="0" algn="l">
              <a:lnSpc>
                <a:spcPct val="150000"/>
              </a:lnSpc>
              <a:buClrTx/>
              <a:buSzTx/>
              <a:buFontTx/>
            </a:pPr>
            <a:r>
              <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五（1）班拿下展示台评比一等奖，更荣获秋季体育运动会道德风尚奖</a:t>
            </a:r>
            <a:endPar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p:txBody>
      </p:sp>
      <p:sp>
        <p:nvSpPr>
          <p:cNvPr id="25" name="椭圆 24"/>
          <p:cNvSpPr/>
          <p:nvPr>
            <p:custDataLst>
              <p:tags r:id="rId14"/>
            </p:custDataLst>
          </p:nvPr>
        </p:nvSpPr>
        <p:spPr>
          <a:xfrm>
            <a:off x="6770981" y="4605375"/>
            <a:ext cx="561934" cy="561934"/>
          </a:xfrm>
          <a:prstGeom prst="ellipse">
            <a:avLst/>
          </a:prstGeom>
          <a:gradFill>
            <a:gsLst>
              <a:gs pos="0">
                <a:schemeClr val="accent2">
                  <a:alpha val="100000"/>
                </a:schemeClr>
              </a:gs>
              <a:gs pos="100000">
                <a:schemeClr val="accent2">
                  <a:lumMod val="75000"/>
                  <a:alpha val="100000"/>
                </a:schemeClr>
              </a:gs>
            </a:gsLst>
            <a:lin ang="7686814" scaled="0"/>
          </a:gradFill>
          <a:ln w="25400">
            <a:noFill/>
          </a:ln>
          <a:effectLst>
            <a:outerShdw blurRad="254000" dist="76200" dir="5399998" algn="ctr" rotWithShape="0">
              <a:schemeClr val="accent2">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rmAutofit/>
          </a:bodyPr>
          <a:p>
            <a:pPr algn="ctr">
              <a:spcBef>
                <a:spcPct val="0"/>
              </a:spcBef>
              <a:spcAft>
                <a:spcPct val="0"/>
              </a:spcAft>
            </a:pPr>
            <a:r>
              <a:rPr lang="en-US" altLang="zh-CN" sz="2300" b="1">
                <a:solidFill>
                  <a:schemeClr val="lt1">
                    <a:lumMod val="100000"/>
                  </a:schemeClr>
                </a:solidFill>
                <a:latin typeface="汉仪颜楷简" panose="00020600040101010101" charset="-122"/>
                <a:ea typeface="汉仪颜楷简" panose="00020600040101010101" charset="-122"/>
                <a:cs typeface="+mn-ea"/>
              </a:rPr>
              <a:t>07</a:t>
            </a:r>
            <a:endParaRPr lang="en-US" altLang="zh-CN" sz="2300" b="1">
              <a:solidFill>
                <a:schemeClr val="lt1">
                  <a:lumMod val="100000"/>
                </a:schemeClr>
              </a:solidFill>
              <a:latin typeface="+mn-ea"/>
              <a:cs typeface="+mn-ea"/>
            </a:endParaRPr>
          </a:p>
        </p:txBody>
      </p:sp>
      <p:sp>
        <p:nvSpPr>
          <p:cNvPr id="30" name="椭圆 29"/>
          <p:cNvSpPr/>
          <p:nvPr>
            <p:custDataLst>
              <p:tags r:id="rId15"/>
            </p:custDataLst>
          </p:nvPr>
        </p:nvSpPr>
        <p:spPr>
          <a:xfrm>
            <a:off x="1514042" y="2063149"/>
            <a:ext cx="561934" cy="561934"/>
          </a:xfrm>
          <a:prstGeom prst="ellipse">
            <a:avLst/>
          </a:prstGeom>
          <a:gradFill>
            <a:gsLst>
              <a:gs pos="0">
                <a:schemeClr val="accent1">
                  <a:alpha val="100000"/>
                </a:schemeClr>
              </a:gs>
              <a:gs pos="100000">
                <a:schemeClr val="accent1">
                  <a:lumMod val="75000"/>
                  <a:alpha val="100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chorCtr="0">
            <a:normAutofit/>
          </a:bodyPr>
          <a:p>
            <a:pPr algn="ctr">
              <a:spcBef>
                <a:spcPct val="0"/>
              </a:spcBef>
              <a:spcAft>
                <a:spcPct val="0"/>
              </a:spcAft>
            </a:pPr>
            <a:r>
              <a:rPr lang="en-US" altLang="zh-CN" sz="2300" b="1">
                <a:solidFill>
                  <a:schemeClr val="lt1">
                    <a:lumMod val="100000"/>
                  </a:schemeClr>
                </a:solidFill>
                <a:latin typeface="汉仪颜楷简" panose="00020600040101010101" charset="-122"/>
                <a:ea typeface="汉仪颜楷简" panose="00020600040101010101" charset="-122"/>
                <a:cs typeface="+mn-ea"/>
              </a:rPr>
              <a:t>03</a:t>
            </a:r>
            <a:endParaRPr lang="en-US" altLang="zh-CN" sz="2300" b="1">
              <a:solidFill>
                <a:schemeClr val="lt1">
                  <a:lumMod val="100000"/>
                </a:schemeClr>
              </a:solidFill>
              <a:latin typeface="汉仪颜楷简" panose="00020600040101010101" charset="-122"/>
              <a:ea typeface="汉仪颜楷简" panose="00020600040101010101" charset="-122"/>
              <a:cs typeface="+mn-ea"/>
            </a:endParaRPr>
          </a:p>
        </p:txBody>
      </p:sp>
      <p:sp>
        <p:nvSpPr>
          <p:cNvPr id="32" name="矩形 31"/>
          <p:cNvSpPr/>
          <p:nvPr>
            <p:custDataLst>
              <p:tags r:id="rId16"/>
            </p:custDataLst>
          </p:nvPr>
        </p:nvSpPr>
        <p:spPr>
          <a:xfrm>
            <a:off x="2310967" y="2154500"/>
            <a:ext cx="3616813" cy="697760"/>
          </a:xfrm>
          <a:prstGeom prst="rect">
            <a:avLst/>
          </a:prstGeom>
          <a:noFill/>
        </p:spPr>
        <p:txBody>
          <a:bodyPr wrap="square" lIns="0" tIns="0" rIns="0" bIns="0" rtlCol="0" anchor="t" anchorCtr="0">
            <a:noAutofit/>
          </a:bodyPr>
          <a:p>
            <a:pPr>
              <a:lnSpc>
                <a:spcPct val="150000"/>
              </a:lnSpc>
              <a:spcBef>
                <a:spcPct val="0"/>
              </a:spcBef>
              <a:spcAft>
                <a:spcPct val="0"/>
              </a:spcAft>
            </a:pPr>
            <a:r>
              <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rPr>
              <a:t>五（1）班斩获语文朗诵比赛特等奖。</a:t>
            </a:r>
            <a:endPar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endParaRPr>
          </a:p>
        </p:txBody>
      </p:sp>
      <p:sp>
        <p:nvSpPr>
          <p:cNvPr id="34" name="椭圆 33"/>
          <p:cNvSpPr/>
          <p:nvPr>
            <p:custDataLst>
              <p:tags r:id="rId17"/>
            </p:custDataLst>
          </p:nvPr>
        </p:nvSpPr>
        <p:spPr>
          <a:xfrm>
            <a:off x="1514042" y="3601105"/>
            <a:ext cx="561934" cy="561934"/>
          </a:xfrm>
          <a:prstGeom prst="ellipse">
            <a:avLst/>
          </a:prstGeom>
          <a:gradFill>
            <a:gsLst>
              <a:gs pos="0">
                <a:schemeClr val="accent1">
                  <a:alpha val="100000"/>
                </a:schemeClr>
              </a:gs>
              <a:gs pos="100000">
                <a:schemeClr val="accent1">
                  <a:lumMod val="75000"/>
                  <a:alpha val="100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rmAutofit/>
          </a:bodyPr>
          <a:p>
            <a:pPr algn="ctr">
              <a:spcBef>
                <a:spcPct val="0"/>
              </a:spcBef>
              <a:spcAft>
                <a:spcPct val="0"/>
              </a:spcAft>
            </a:pPr>
            <a:r>
              <a:rPr lang="en-US" altLang="zh-CN" sz="2300" b="1">
                <a:solidFill>
                  <a:schemeClr val="lt1">
                    <a:lumMod val="100000"/>
                  </a:schemeClr>
                </a:solidFill>
                <a:latin typeface="汉仪颜楷简" panose="00020600040101010101" charset="-122"/>
                <a:ea typeface="汉仪颜楷简" panose="00020600040101010101" charset="-122"/>
                <a:cs typeface="+mn-ea"/>
              </a:rPr>
              <a:t>04</a:t>
            </a:r>
            <a:endParaRPr lang="en-US" altLang="zh-CN" sz="2300" b="1">
              <a:solidFill>
                <a:schemeClr val="lt1">
                  <a:lumMod val="100000"/>
                </a:schemeClr>
              </a:solidFill>
              <a:latin typeface="+mn-ea"/>
              <a:cs typeface="+mn-ea"/>
            </a:endParaRPr>
          </a:p>
        </p:txBody>
      </p:sp>
      <p:sp>
        <p:nvSpPr>
          <p:cNvPr id="35" name="矩形 34"/>
          <p:cNvSpPr/>
          <p:nvPr>
            <p:custDataLst>
              <p:tags r:id="rId18"/>
            </p:custDataLst>
          </p:nvPr>
        </p:nvSpPr>
        <p:spPr>
          <a:xfrm>
            <a:off x="2311602" y="3456237"/>
            <a:ext cx="3622222" cy="697760"/>
          </a:xfrm>
          <a:prstGeom prst="rect">
            <a:avLst/>
          </a:prstGeom>
          <a:noFill/>
        </p:spPr>
        <p:txBody>
          <a:bodyPr wrap="square" lIns="0" tIns="0" rIns="0" bIns="0" rtlCol="0" anchor="t" anchorCtr="0">
            <a:noAutofit/>
          </a:bodyPr>
          <a:p>
            <a:pPr lvl="0" algn="l">
              <a:lnSpc>
                <a:spcPct val="150000"/>
              </a:lnSpc>
              <a:buClrTx/>
              <a:buSzTx/>
              <a:buFontTx/>
            </a:pPr>
            <a:r>
              <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五（2）、五（3）、五（4）班荣获学校一等奖。</a:t>
            </a:r>
            <a:endPar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p:txBody>
      </p:sp>
      <p:sp>
        <p:nvSpPr>
          <p:cNvPr id="38" name="椭圆 37"/>
          <p:cNvSpPr/>
          <p:nvPr>
            <p:custDataLst>
              <p:tags r:id="rId19"/>
            </p:custDataLst>
          </p:nvPr>
        </p:nvSpPr>
        <p:spPr>
          <a:xfrm>
            <a:off x="1514042" y="5139062"/>
            <a:ext cx="561934" cy="561934"/>
          </a:xfrm>
          <a:prstGeom prst="ellipse">
            <a:avLst/>
          </a:prstGeom>
          <a:gradFill>
            <a:gsLst>
              <a:gs pos="0">
                <a:schemeClr val="accent1">
                  <a:alpha val="100000"/>
                </a:schemeClr>
              </a:gs>
              <a:gs pos="100000">
                <a:schemeClr val="accent1">
                  <a:lumMod val="75000"/>
                  <a:alpha val="100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rmAutofit/>
          </a:bodyPr>
          <a:p>
            <a:pPr algn="ctr">
              <a:spcBef>
                <a:spcPct val="0"/>
              </a:spcBef>
              <a:spcAft>
                <a:spcPct val="0"/>
              </a:spcAft>
            </a:pPr>
            <a:r>
              <a:rPr lang="en-US" altLang="zh-CN" sz="2300" b="1">
                <a:solidFill>
                  <a:schemeClr val="lt1">
                    <a:lumMod val="100000"/>
                  </a:schemeClr>
                </a:solidFill>
                <a:latin typeface="汉仪颜楷简" panose="00020600040101010101" charset="-122"/>
                <a:ea typeface="汉仪颜楷简" panose="00020600040101010101" charset="-122"/>
                <a:cs typeface="+mn-ea"/>
              </a:rPr>
              <a:t>05</a:t>
            </a:r>
            <a:endParaRPr lang="en-US" altLang="zh-CN" sz="2300" b="1">
              <a:solidFill>
                <a:schemeClr val="lt1">
                  <a:lumMod val="100000"/>
                </a:schemeClr>
              </a:solidFill>
              <a:latin typeface="+mn-ea"/>
              <a:cs typeface="+mn-ea"/>
            </a:endParaRPr>
          </a:p>
        </p:txBody>
      </p:sp>
      <p:sp>
        <p:nvSpPr>
          <p:cNvPr id="39" name="矩形 38"/>
          <p:cNvSpPr/>
          <p:nvPr>
            <p:custDataLst>
              <p:tags r:id="rId20"/>
            </p:custDataLst>
          </p:nvPr>
        </p:nvSpPr>
        <p:spPr>
          <a:xfrm>
            <a:off x="2317317" y="5003084"/>
            <a:ext cx="3616813" cy="697760"/>
          </a:xfrm>
          <a:prstGeom prst="rect">
            <a:avLst/>
          </a:prstGeom>
          <a:noFill/>
        </p:spPr>
        <p:txBody>
          <a:bodyPr wrap="square" lIns="0" tIns="0" rIns="0" bIns="0" rtlCol="0" anchor="t" anchorCtr="0">
            <a:noAutofit/>
          </a:bodyPr>
          <a:p>
            <a:pPr lvl="0" algn="l">
              <a:lnSpc>
                <a:spcPct val="150000"/>
              </a:lnSpc>
              <a:buClrTx/>
              <a:buSzTx/>
              <a:buFontTx/>
            </a:pPr>
            <a:r>
              <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五（2）、五（3）班摘得课间舞比赛一等奖。</a:t>
            </a:r>
            <a:endPar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p:txBody>
      </p:sp>
      <p:sp>
        <p:nvSpPr>
          <p:cNvPr id="28" name="矩形 27"/>
          <p:cNvSpPr/>
          <p:nvPr>
            <p:custDataLst>
              <p:tags r:id="rId21"/>
            </p:custDataLst>
          </p:nvPr>
        </p:nvSpPr>
        <p:spPr>
          <a:xfrm>
            <a:off x="7567906" y="4305567"/>
            <a:ext cx="3609000" cy="697760"/>
          </a:xfrm>
          <a:prstGeom prst="rect">
            <a:avLst/>
          </a:prstGeom>
          <a:noFill/>
        </p:spPr>
        <p:txBody>
          <a:bodyPr wrap="square" lIns="0" tIns="0" rIns="0" bIns="0" rtlCol="0" anchor="t" anchorCtr="0">
            <a:noAutofit/>
          </a:bodyPr>
          <a:p>
            <a:pPr lvl="0" algn="l">
              <a:lnSpc>
                <a:spcPct val="150000"/>
              </a:lnSpc>
              <a:buClrTx/>
              <a:buSzTx/>
              <a:buFontTx/>
            </a:pPr>
            <a:r>
              <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五（1）、五（2）班分别获评广东省第十三届少儿书写大赛优秀组织班级。</a:t>
            </a:r>
            <a:endParaRPr lang="zh-CN" altLang="en-US" dirty="0">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p:txBody>
      </p:sp>
      <p:sp>
        <p:nvSpPr>
          <p:cNvPr id="44" name="文本框 43"/>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矩形 47"/>
          <p:cNvSpPr/>
          <p:nvPr/>
        </p:nvSpPr>
        <p:spPr>
          <a:xfrm>
            <a:off x="0" y="1488440"/>
            <a:ext cx="12192000" cy="4664710"/>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0" y="963930"/>
            <a:ext cx="5477510" cy="610870"/>
          </a:xfrm>
          <a:prstGeom prst="rect">
            <a:avLst/>
          </a:prstGeom>
          <a:noFill/>
        </p:spPr>
        <p:txBody>
          <a:bodyPr wrap="square" rtlCol="0">
            <a:no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l">
              <a:buClrTx/>
              <a:buSzTx/>
              <a:buFontTx/>
            </a:pPr>
            <a:r>
              <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一分耕耘，一分收获。</a:t>
            </a:r>
            <a:endPar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
        <p:nvSpPr>
          <p:cNvPr id="4" name="文本框 3"/>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三部分</a:t>
            </a:r>
            <a:endParaRPr lang="zh-CN" altLang="en-US" sz="2000">
              <a:effectLst/>
              <a:latin typeface="汉仪颜楷简" panose="00020600040101010101" charset="-122"/>
              <a:ea typeface="汉仪颜楷简" panose="00020600040101010101" charset="-122"/>
            </a:endParaRPr>
          </a:p>
        </p:txBody>
      </p:sp>
      <p:pic>
        <p:nvPicPr>
          <p:cNvPr id="7" name="图片 6" descr="D:/覃佳霖/作业D/咸阳师范学院作业/2025年大三下/兼职/645.jpg645"/>
          <p:cNvPicPr>
            <a:picLocks noChangeAspect="1"/>
          </p:cNvPicPr>
          <p:nvPr>
            <p:custDataLst>
              <p:tags r:id="rId1"/>
            </p:custDataLst>
          </p:nvPr>
        </p:nvPicPr>
        <p:blipFill>
          <a:blip r:embed="rId2"/>
          <a:srcRect l="25819" r="24245"/>
          <a:stretch>
            <a:fillRect/>
          </a:stretch>
        </p:blipFill>
        <p:spPr>
          <a:xfrm>
            <a:off x="9255504" y="2600386"/>
            <a:ext cx="1633476" cy="2449134"/>
          </a:xfrm>
          <a:custGeom>
            <a:avLst/>
            <a:gdLst/>
            <a:ahLst/>
            <a:cxnLst>
              <a:cxn ang="3">
                <a:pos x="hc" y="t"/>
              </a:cxn>
              <a:cxn ang="cd2">
                <a:pos x="l" y="vc"/>
              </a:cxn>
              <a:cxn ang="cd4">
                <a:pos x="hc" y="b"/>
              </a:cxn>
              <a:cxn ang="0">
                <a:pos x="r" y="vc"/>
              </a:cxn>
            </a:cxnLst>
            <a:rect l="l" t="t" r="r" b="b"/>
            <a:pathLst>
              <a:path w="3781" h="5669">
                <a:moveTo>
                  <a:pt x="0" y="0"/>
                </a:moveTo>
                <a:lnTo>
                  <a:pt x="3781" y="0"/>
                </a:lnTo>
                <a:lnTo>
                  <a:pt x="3781" y="5669"/>
                </a:lnTo>
                <a:lnTo>
                  <a:pt x="0" y="5669"/>
                </a:lnTo>
                <a:lnTo>
                  <a:pt x="0" y="0"/>
                </a:lnTo>
                <a:close/>
              </a:path>
            </a:pathLst>
          </a:custGeom>
          <a:ln>
            <a:solidFill>
              <a:schemeClr val="accent2">
                <a:alpha val="70000"/>
              </a:schemeClr>
            </a:solidFill>
          </a:ln>
          <a:effectLst>
            <a:outerShdw blurRad="152400" sx="102000" sy="102000" algn="ctr" rotWithShape="0">
              <a:prstClr val="black">
                <a:alpha val="20000"/>
              </a:prstClr>
            </a:outerShdw>
            <a:reflection blurRad="6350" stA="40000" endPos="25000" dir="5400000" sy="-100000" algn="bl" rotWithShape="0"/>
          </a:effectLst>
          <a:scene3d>
            <a:camera prst="perspectiveRight" fov="7200000">
              <a:rot lat="0" lon="1200000" rev="0"/>
            </a:camera>
            <a:lightRig rig="flat" dir="t"/>
          </a:scene3d>
          <a:sp3d z="101600" prstMaterial="flat"/>
        </p:spPr>
      </p:pic>
      <p:pic>
        <p:nvPicPr>
          <p:cNvPr id="8" name="图片 7" descr="D:/覃佳霖/作业D/咸阳师范学院作业/2025年大三下/兼职/640.jpg640"/>
          <p:cNvPicPr>
            <a:picLocks noChangeAspect="1"/>
          </p:cNvPicPr>
          <p:nvPr>
            <p:custDataLst>
              <p:tags r:id="rId3"/>
            </p:custDataLst>
          </p:nvPr>
        </p:nvPicPr>
        <p:blipFill>
          <a:blip r:embed="rId4"/>
          <a:srcRect l="24993" r="24993"/>
          <a:stretch>
            <a:fillRect/>
          </a:stretch>
        </p:blipFill>
        <p:spPr>
          <a:xfrm>
            <a:off x="1373928" y="2600386"/>
            <a:ext cx="1633476" cy="2449134"/>
          </a:xfrm>
          <a:custGeom>
            <a:avLst/>
            <a:gdLst/>
            <a:ahLst/>
            <a:cxnLst>
              <a:cxn ang="3">
                <a:pos x="hc" y="t"/>
              </a:cxn>
              <a:cxn ang="cd2">
                <a:pos x="l" y="vc"/>
              </a:cxn>
              <a:cxn ang="cd4">
                <a:pos x="hc" y="b"/>
              </a:cxn>
              <a:cxn ang="0">
                <a:pos x="r" y="vc"/>
              </a:cxn>
            </a:cxnLst>
            <a:rect l="l" t="t" r="r" b="b"/>
            <a:pathLst>
              <a:path w="3781" h="5669">
                <a:moveTo>
                  <a:pt x="0" y="0"/>
                </a:moveTo>
                <a:lnTo>
                  <a:pt x="3781" y="0"/>
                </a:lnTo>
                <a:lnTo>
                  <a:pt x="3781" y="5669"/>
                </a:lnTo>
                <a:lnTo>
                  <a:pt x="0" y="5669"/>
                </a:lnTo>
                <a:lnTo>
                  <a:pt x="0" y="0"/>
                </a:lnTo>
                <a:close/>
              </a:path>
            </a:pathLst>
          </a:custGeom>
          <a:ln>
            <a:solidFill>
              <a:schemeClr val="accent1">
                <a:alpha val="70000"/>
              </a:schemeClr>
            </a:solidFill>
          </a:ln>
          <a:effectLst>
            <a:outerShdw blurRad="152400" sx="102000" sy="102000" algn="ctr" rotWithShape="0">
              <a:prstClr val="black">
                <a:alpha val="20000"/>
              </a:prstClr>
            </a:outerShdw>
            <a:reflection blurRad="6350" stA="40000" endPos="25000" dir="5400000" sy="-100000" algn="bl" rotWithShape="0"/>
          </a:effectLst>
          <a:scene3d>
            <a:camera prst="perspectiveRight" fov="7200000"/>
            <a:lightRig rig="flat" dir="t"/>
          </a:scene3d>
          <a:sp3d z="101600" prstMaterial="flat"/>
        </p:spPr>
      </p:pic>
      <p:pic>
        <p:nvPicPr>
          <p:cNvPr id="9" name="图片 8" descr="D:/覃佳霖/作业D/咸阳师范学院作业/2025年大三下/兼职/642.jpg642"/>
          <p:cNvPicPr>
            <a:picLocks noChangeAspect="1"/>
          </p:cNvPicPr>
          <p:nvPr>
            <p:custDataLst>
              <p:tags r:id="rId5"/>
            </p:custDataLst>
          </p:nvPr>
        </p:nvPicPr>
        <p:blipFill>
          <a:blip r:embed="rId6"/>
          <a:srcRect l="26748" r="26748"/>
          <a:stretch>
            <a:fillRect/>
          </a:stretch>
        </p:blipFill>
        <p:spPr>
          <a:xfrm>
            <a:off x="7285110" y="2192197"/>
            <a:ext cx="2177728" cy="3264792"/>
          </a:xfrm>
          <a:custGeom>
            <a:avLst/>
            <a:gdLst/>
            <a:ahLst/>
            <a:cxnLst>
              <a:cxn ang="3">
                <a:pos x="hc" y="t"/>
              </a:cxn>
              <a:cxn ang="cd2">
                <a:pos x="l" y="vc"/>
              </a:cxn>
              <a:cxn ang="cd4">
                <a:pos x="hc" y="b"/>
              </a:cxn>
              <a:cxn ang="0">
                <a:pos x="r" y="vc"/>
              </a:cxn>
            </a:cxnLst>
            <a:rect l="l" t="t" r="r" b="b"/>
            <a:pathLst>
              <a:path w="3781" h="5669">
                <a:moveTo>
                  <a:pt x="0" y="0"/>
                </a:moveTo>
                <a:lnTo>
                  <a:pt x="3781" y="0"/>
                </a:lnTo>
                <a:lnTo>
                  <a:pt x="3781" y="5669"/>
                </a:lnTo>
                <a:lnTo>
                  <a:pt x="0" y="5669"/>
                </a:lnTo>
                <a:lnTo>
                  <a:pt x="0" y="0"/>
                </a:lnTo>
                <a:close/>
              </a:path>
            </a:pathLst>
          </a:custGeom>
          <a:ln>
            <a:solidFill>
              <a:schemeClr val="accent2">
                <a:alpha val="70000"/>
              </a:schemeClr>
            </a:solidFill>
          </a:ln>
          <a:effectLst>
            <a:outerShdw blurRad="152400" sx="102000" sy="102000" algn="ctr" rotWithShape="0">
              <a:prstClr val="black">
                <a:alpha val="20000"/>
              </a:prstClr>
            </a:outerShdw>
            <a:reflection blurRad="6350" stA="40000" endPos="25000" dir="5400000" sy="-100000" algn="bl" rotWithShape="0"/>
          </a:effectLst>
          <a:scene3d>
            <a:camera prst="perspectiveLeft" fov="5400000"/>
            <a:lightRig rig="flat" dir="t"/>
          </a:scene3d>
          <a:sp3d z="101600" prstMaterial="flat"/>
        </p:spPr>
      </p:pic>
      <p:pic>
        <p:nvPicPr>
          <p:cNvPr id="11" name="图片 10" descr="D:/覃佳霖/作业D/咸阳师范学院作业/2025年大三下/兼职/641.jpg641"/>
          <p:cNvPicPr>
            <a:picLocks noChangeAspect="1"/>
          </p:cNvPicPr>
          <p:nvPr>
            <p:custDataLst>
              <p:tags r:id="rId7"/>
            </p:custDataLst>
          </p:nvPr>
        </p:nvPicPr>
        <p:blipFill>
          <a:blip r:embed="rId8"/>
          <a:srcRect l="24987" r="24987"/>
          <a:stretch>
            <a:fillRect/>
          </a:stretch>
        </p:blipFill>
        <p:spPr>
          <a:xfrm>
            <a:off x="2800070" y="2192197"/>
            <a:ext cx="2177728" cy="3264792"/>
          </a:xfrm>
          <a:custGeom>
            <a:avLst/>
            <a:gdLst/>
            <a:ahLst/>
            <a:cxnLst>
              <a:cxn ang="3">
                <a:pos x="hc" y="t"/>
              </a:cxn>
              <a:cxn ang="cd2">
                <a:pos x="l" y="vc"/>
              </a:cxn>
              <a:cxn ang="cd4">
                <a:pos x="hc" y="b"/>
              </a:cxn>
              <a:cxn ang="0">
                <a:pos x="r" y="vc"/>
              </a:cxn>
            </a:cxnLst>
            <a:rect l="l" t="t" r="r" b="b"/>
            <a:pathLst>
              <a:path w="3781" h="5669">
                <a:moveTo>
                  <a:pt x="0" y="0"/>
                </a:moveTo>
                <a:lnTo>
                  <a:pt x="3781" y="0"/>
                </a:lnTo>
                <a:lnTo>
                  <a:pt x="3781" y="5669"/>
                </a:lnTo>
                <a:lnTo>
                  <a:pt x="0" y="5669"/>
                </a:lnTo>
                <a:lnTo>
                  <a:pt x="0" y="0"/>
                </a:lnTo>
                <a:close/>
              </a:path>
            </a:pathLst>
          </a:custGeom>
          <a:ln>
            <a:solidFill>
              <a:schemeClr val="accent1">
                <a:alpha val="70000"/>
              </a:schemeClr>
            </a:solidFill>
          </a:ln>
          <a:effectLst>
            <a:outerShdw blurRad="152400" sx="102000" sy="102000" algn="ctr" rotWithShape="0">
              <a:prstClr val="black">
                <a:alpha val="20000"/>
              </a:prstClr>
            </a:outerShdw>
            <a:reflection blurRad="6350" stA="40000" endPos="25000" dir="5400000" sy="-100000" algn="bl" rotWithShape="0"/>
          </a:effectLst>
          <a:scene3d>
            <a:camera prst="perspectiveRight" fov="5400000"/>
            <a:lightRig rig="flat" dir="t"/>
          </a:scene3d>
          <a:sp3d z="101600" prstMaterial="flat"/>
        </p:spPr>
      </p:pic>
      <p:pic>
        <p:nvPicPr>
          <p:cNvPr id="12" name="图片 11" descr="D:/覃佳霖/作业D/咸阳师范学院作业/2025年大三下/兼职/640、4.jpg640、4"/>
          <p:cNvPicPr>
            <a:picLocks noChangeAspect="1"/>
          </p:cNvPicPr>
          <p:nvPr>
            <p:custDataLst>
              <p:tags r:id="rId9"/>
            </p:custDataLst>
          </p:nvPr>
        </p:nvPicPr>
        <p:blipFill>
          <a:blip r:embed="rId10"/>
          <a:srcRect l="26537" r="26537"/>
          <a:stretch>
            <a:fillRect/>
          </a:stretch>
        </p:blipFill>
        <p:spPr>
          <a:xfrm>
            <a:off x="4770464" y="1784008"/>
            <a:ext cx="2721980" cy="4081170"/>
          </a:xfrm>
          <a:custGeom>
            <a:avLst/>
            <a:gdLst/>
            <a:ahLst/>
            <a:cxnLst>
              <a:cxn ang="3">
                <a:pos x="hc" y="t"/>
              </a:cxn>
              <a:cxn ang="cd2">
                <a:pos x="l" y="vc"/>
              </a:cxn>
              <a:cxn ang="cd4">
                <a:pos x="hc" y="b"/>
              </a:cxn>
              <a:cxn ang="0">
                <a:pos x="r" y="vc"/>
              </a:cxn>
            </a:cxnLst>
            <a:rect l="l" t="t" r="r" b="b"/>
            <a:pathLst>
              <a:path w="3781" h="5669">
                <a:moveTo>
                  <a:pt x="0" y="0"/>
                </a:moveTo>
                <a:lnTo>
                  <a:pt x="3781" y="0"/>
                </a:lnTo>
                <a:lnTo>
                  <a:pt x="3781" y="5669"/>
                </a:lnTo>
                <a:lnTo>
                  <a:pt x="0" y="5669"/>
                </a:lnTo>
                <a:lnTo>
                  <a:pt x="0" y="0"/>
                </a:lnTo>
                <a:close/>
              </a:path>
            </a:pathLst>
          </a:custGeom>
          <a:ln>
            <a:solidFill>
              <a:schemeClr val="accent1">
                <a:alpha val="70000"/>
              </a:schemeClr>
            </a:solidFill>
          </a:ln>
          <a:effectLst>
            <a:outerShdw blurRad="152400" sx="102000" sy="102000" algn="ctr" rotWithShape="0">
              <a:prstClr val="black">
                <a:alpha val="20000"/>
              </a:prstClr>
            </a:outerShdw>
            <a:reflection blurRad="6350" stA="40000" endPos="25000" dir="5400000" sy="-100000" algn="bl" rotWithShape="0"/>
          </a:effectLst>
          <a:scene3d>
            <a:camera prst="orthographicFront"/>
            <a:lightRig rig="flat" dir="t"/>
          </a:scene3d>
        </p:spPr>
      </p:pic>
      <p:pic>
        <p:nvPicPr>
          <p:cNvPr id="20" name="图片占位符 19"/>
          <p:cNvPicPr>
            <a:picLocks noGrp="1" noChangeAspect="1"/>
          </p:cNvPicPr>
          <p:nvPr>
            <p:ph type="pic" sz="quarter" idx="10"/>
          </p:nvPr>
        </p:nvPicPr>
        <p:blipFill rotWithShape="1">
          <a:blip r:embed="rId11"/>
          <a:srcRect/>
          <a:stretch>
            <a:fillRect/>
          </a:stretch>
        </p:blipFill>
        <p:spPr>
          <a:xfrm>
            <a:off x="10829291" y="3907790"/>
            <a:ext cx="1362710" cy="2950234"/>
          </a:xfrm>
        </p:spPr>
      </p:pic>
      <p:sp>
        <p:nvSpPr>
          <p:cNvPr id="22" name="文本框 21"/>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矩形 47"/>
          <p:cNvSpPr/>
          <p:nvPr/>
        </p:nvSpPr>
        <p:spPr>
          <a:xfrm>
            <a:off x="0" y="1488440"/>
            <a:ext cx="12192000" cy="4664710"/>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140970" y="963930"/>
            <a:ext cx="2671445" cy="610870"/>
          </a:xfrm>
          <a:prstGeom prst="rect">
            <a:avLst/>
          </a:prstGeom>
          <a:noFill/>
        </p:spPr>
        <p:txBody>
          <a:bodyPr wrap="square" rtlCol="0">
            <a:no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l">
              <a:buClrTx/>
              <a:buSzTx/>
              <a:buFontTx/>
            </a:pPr>
            <a:r>
              <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屡获佳绩</a:t>
            </a:r>
            <a:endPar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
        <p:nvSpPr>
          <p:cNvPr id="4" name="文本框 3"/>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三部分</a:t>
            </a:r>
            <a:endParaRPr lang="zh-CN" altLang="en-US" sz="2000">
              <a:effectLst/>
              <a:latin typeface="汉仪颜楷简" panose="00020600040101010101" charset="-122"/>
              <a:ea typeface="汉仪颜楷简" panose="00020600040101010101" charset="-122"/>
            </a:endParaRPr>
          </a:p>
        </p:txBody>
      </p:sp>
      <p:sp>
        <p:nvSpPr>
          <p:cNvPr id="3" name="矩形 2"/>
          <p:cNvSpPr/>
          <p:nvPr>
            <p:custDataLst>
              <p:tags r:id="rId1"/>
            </p:custDataLst>
          </p:nvPr>
        </p:nvSpPr>
        <p:spPr>
          <a:xfrm>
            <a:off x="706755" y="4171950"/>
            <a:ext cx="3276600" cy="1532890"/>
          </a:xfrm>
          <a:prstGeom prst="rect">
            <a:avLst/>
          </a:prstGeom>
          <a:ln w="12700">
            <a:solidFill>
              <a:srgbClr val="0070C0"/>
            </a:solidFill>
            <a:prstDash val="sysDash"/>
          </a:ln>
        </p:spPr>
        <p:txBody>
          <a:bodyPr vert="horz" wrap="square" lIns="0" tIns="0" rIns="0" bIns="0" rtlCol="0" anchor="t" anchorCtr="0">
            <a:noAutofit/>
          </a:bodyPr>
          <a:p>
            <a:pPr indent="-228600" algn="ctr" fontAlgn="auto">
              <a:lnSpc>
                <a:spcPct val="120000"/>
              </a:lnSpc>
              <a:spcBef>
                <a:spcPct val="0"/>
              </a:spcBef>
              <a:spcAft>
                <a:spcPct val="0"/>
              </a:spcAft>
            </a:pPr>
            <a:r>
              <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rPr>
              <a:t>潘玉杏 陈雪飞 梁碧云</a:t>
            </a:r>
            <a:endPar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endParaRPr>
          </a:p>
          <a:p>
            <a:pPr indent="-228600" algn="ctr" fontAlgn="auto">
              <a:lnSpc>
                <a:spcPct val="120000"/>
              </a:lnSpc>
              <a:spcBef>
                <a:spcPct val="0"/>
              </a:spcBef>
              <a:spcAft>
                <a:spcPct val="0"/>
              </a:spcAft>
            </a:pPr>
            <a:r>
              <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rPr>
              <a:t>斩获第五届霞山区中小学青年教师能力大赛命题比赛团体赛二等奖。</a:t>
            </a:r>
            <a:endPar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endParaRPr>
          </a:p>
        </p:txBody>
      </p:sp>
      <p:pic>
        <p:nvPicPr>
          <p:cNvPr id="51" name="图片 50"/>
          <p:cNvPicPr/>
          <p:nvPr>
            <p:custDataLst>
              <p:tags r:id="rId2"/>
            </p:custDataLst>
          </p:nvPr>
        </p:nvPicPr>
        <p:blipFill rotWithShape="1">
          <a:blip r:embed="rId3"/>
          <a:srcRect l="13108" r="13108"/>
          <a:stretch>
            <a:fillRect/>
          </a:stretch>
        </p:blipFill>
        <p:spPr>
          <a:xfrm>
            <a:off x="8669020" y="1811973"/>
            <a:ext cx="2340000" cy="2340000"/>
          </a:xfrm>
          <a:prstGeom prst="ellipse">
            <a:avLst/>
          </a:prstGeom>
          <a:ln w="3175" cap="flat" cmpd="sng" algn="ctr">
            <a:solidFill>
              <a:schemeClr val="tx1">
                <a:lumMod val="40000"/>
                <a:lumOff val="60000"/>
                <a:alpha val="20000"/>
              </a:schemeClr>
            </a:solidFill>
            <a:prstDash val="solid"/>
            <a:round/>
            <a:headEnd type="none" w="med" len="med"/>
            <a:tailEnd type="none" w="med" len="med"/>
          </a:ln>
        </p:spPr>
      </p:pic>
      <p:sp>
        <p:nvSpPr>
          <p:cNvPr id="5" name="矩形 4"/>
          <p:cNvSpPr/>
          <p:nvPr>
            <p:custDataLst>
              <p:tags r:id="rId4"/>
            </p:custDataLst>
          </p:nvPr>
        </p:nvSpPr>
        <p:spPr>
          <a:xfrm>
            <a:off x="4467860" y="4171950"/>
            <a:ext cx="3231515" cy="1532890"/>
          </a:xfrm>
          <a:prstGeom prst="rect">
            <a:avLst/>
          </a:prstGeom>
          <a:ln w="12700">
            <a:solidFill>
              <a:srgbClr val="ED7D31"/>
            </a:solidFill>
            <a:prstDash val="sysDash"/>
          </a:ln>
        </p:spPr>
        <p:txBody>
          <a:bodyPr vert="horz" wrap="square" lIns="0" tIns="0" rIns="0" bIns="0" rtlCol="0" anchor="t" anchorCtr="0">
            <a:noAutofit/>
          </a:bodyPr>
          <a:p>
            <a:pPr lvl="0" indent="-228600" algn="ctr">
              <a:lnSpc>
                <a:spcPct val="120000"/>
              </a:lnSpc>
              <a:buClrTx/>
              <a:buSzTx/>
              <a:buFontTx/>
            </a:pPr>
            <a:r>
              <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林雪梅、黄小娟老师</a:t>
            </a:r>
            <a:endPar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a:p>
            <a:pPr lvl="0" indent="-228600" algn="ctr">
              <a:lnSpc>
                <a:spcPct val="120000"/>
              </a:lnSpc>
              <a:buClrTx/>
              <a:buSzTx/>
              <a:buFontTx/>
            </a:pPr>
            <a:r>
              <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在“湛江市中华经典诵写讲大赛——笔墨中国”活动中，分别荣获三等奖和优秀奖。</a:t>
            </a:r>
            <a:endPar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p:txBody>
      </p:sp>
      <p:pic>
        <p:nvPicPr>
          <p:cNvPr id="97" name="图片 96"/>
          <p:cNvPicPr>
            <a:picLocks noChangeAspect="1"/>
          </p:cNvPicPr>
          <p:nvPr>
            <p:custDataLst>
              <p:tags r:id="rId5"/>
            </p:custDataLst>
          </p:nvPr>
        </p:nvPicPr>
        <p:blipFill rotWithShape="1">
          <a:blip r:embed="rId6"/>
          <a:srcRect t="15142" b="15142"/>
          <a:stretch>
            <a:fillRect/>
          </a:stretch>
        </p:blipFill>
        <p:spPr>
          <a:xfrm>
            <a:off x="1186815" y="1725613"/>
            <a:ext cx="2339975" cy="2340000"/>
          </a:xfrm>
          <a:prstGeom prst="ellipse">
            <a:avLst/>
          </a:prstGeom>
          <a:ln w="3175" cap="flat" cmpd="sng" algn="ctr">
            <a:solidFill>
              <a:schemeClr val="tx1">
                <a:lumMod val="40000"/>
                <a:lumOff val="60000"/>
                <a:alpha val="20000"/>
              </a:schemeClr>
            </a:solidFill>
            <a:prstDash val="solid"/>
            <a:round/>
            <a:headEnd type="none" w="med" len="med"/>
            <a:tailEnd type="none" w="med" len="med"/>
          </a:ln>
        </p:spPr>
      </p:pic>
      <p:pic>
        <p:nvPicPr>
          <p:cNvPr id="52" name="图片 51"/>
          <p:cNvPicPr>
            <a:picLocks noChangeAspect="1"/>
          </p:cNvPicPr>
          <p:nvPr>
            <p:custDataLst>
              <p:tags r:id="rId7"/>
            </p:custDataLst>
          </p:nvPr>
        </p:nvPicPr>
        <p:blipFill rotWithShape="1">
          <a:blip r:embed="rId8"/>
          <a:srcRect l="13487" r="13487"/>
          <a:stretch>
            <a:fillRect/>
          </a:stretch>
        </p:blipFill>
        <p:spPr>
          <a:xfrm>
            <a:off x="4934585" y="1811973"/>
            <a:ext cx="2339975" cy="2340000"/>
          </a:xfrm>
          <a:prstGeom prst="ellipse">
            <a:avLst/>
          </a:prstGeom>
          <a:ln w="3175" cap="flat" cmpd="sng" algn="ctr">
            <a:solidFill>
              <a:schemeClr val="tx1">
                <a:lumMod val="40000"/>
                <a:lumOff val="60000"/>
                <a:alpha val="20000"/>
              </a:schemeClr>
            </a:solidFill>
            <a:prstDash val="solid"/>
            <a:round/>
            <a:headEnd type="none" w="med" len="med"/>
            <a:tailEnd type="none" w="med" len="med"/>
          </a:ln>
        </p:spPr>
      </p:pic>
      <p:pic>
        <p:nvPicPr>
          <p:cNvPr id="10" name="图片占位符 9"/>
          <p:cNvPicPr>
            <a:picLocks noGrp="1" noChangeAspect="1"/>
          </p:cNvPicPr>
          <p:nvPr>
            <p:ph type="pic" sz="quarter" idx="10"/>
          </p:nvPr>
        </p:nvPicPr>
        <p:blipFill rotWithShape="1">
          <a:blip r:embed="rId9"/>
          <a:srcRect/>
          <a:stretch>
            <a:fillRect/>
          </a:stretch>
        </p:blipFill>
        <p:spPr>
          <a:xfrm>
            <a:off x="10829291" y="3907790"/>
            <a:ext cx="1362710" cy="2950234"/>
          </a:xfrm>
        </p:spPr>
      </p:pic>
      <p:sp>
        <p:nvSpPr>
          <p:cNvPr id="6" name="矩形 5"/>
          <p:cNvSpPr/>
          <p:nvPr>
            <p:custDataLst>
              <p:tags r:id="rId10"/>
            </p:custDataLst>
          </p:nvPr>
        </p:nvSpPr>
        <p:spPr>
          <a:xfrm>
            <a:off x="8183245" y="4171950"/>
            <a:ext cx="3463290" cy="1847850"/>
          </a:xfrm>
          <a:prstGeom prst="rect">
            <a:avLst/>
          </a:prstGeom>
          <a:ln w="12700">
            <a:solidFill>
              <a:srgbClr val="0070C0"/>
            </a:solidFill>
            <a:prstDash val="sysDash"/>
          </a:ln>
        </p:spPr>
        <p:txBody>
          <a:bodyPr vert="horz" wrap="square" lIns="0" tIns="0" rIns="0" bIns="0" rtlCol="0" anchor="t" anchorCtr="0">
            <a:noAutofit/>
          </a:bodyPr>
          <a:p>
            <a:pPr lvl="0" indent="-228600" algn="ctr">
              <a:lnSpc>
                <a:spcPct val="120000"/>
              </a:lnSpc>
              <a:buClrTx/>
              <a:buSzTx/>
              <a:buFontTx/>
            </a:pPr>
            <a:r>
              <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黄小娟老师</a:t>
            </a:r>
            <a:endPar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a:p>
            <a:pPr lvl="0" indent="-228600" algn="ctr">
              <a:lnSpc>
                <a:spcPct val="120000"/>
              </a:lnSpc>
              <a:buClrTx/>
              <a:buSzTx/>
              <a:buFontTx/>
            </a:pPr>
            <a:r>
              <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rPr>
              <a:t>先后斩获2025年湛江市国家中小学智慧教育平台全域应用教师数字素养提升实践大赛一等奖、广东省三等奖。</a:t>
            </a:r>
            <a:endParaRPr lang="zh-CN" altLang="en-US" sz="2000" dirty="0">
              <a:ln>
                <a:noFill/>
                <a:prstDash val="sysDot"/>
              </a:ln>
              <a:solidFill>
                <a:schemeClr val="tx1">
                  <a:lumMod val="85000"/>
                  <a:lumOff val="15000"/>
                </a:schemeClr>
              </a:solidFill>
              <a:latin typeface="柳公权楷书" panose="02010600010101010101" charset="-122"/>
              <a:ea typeface="柳公权楷书" panose="02010600010101010101" charset="-122"/>
              <a:cs typeface="柳公权楷书" panose="02010600010101010101" charset="-122"/>
              <a:sym typeface="+mn-ea"/>
            </a:endParaRPr>
          </a:p>
        </p:txBody>
      </p:sp>
      <p:sp>
        <p:nvSpPr>
          <p:cNvPr id="14" name="文本框 13"/>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矩形 47"/>
          <p:cNvSpPr/>
          <p:nvPr/>
        </p:nvSpPr>
        <p:spPr>
          <a:xfrm>
            <a:off x="0" y="1488440"/>
            <a:ext cx="12192000" cy="4664710"/>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p:cNvSpPr txBox="1"/>
          <p:nvPr/>
        </p:nvSpPr>
        <p:spPr>
          <a:xfrm>
            <a:off x="140970" y="963930"/>
            <a:ext cx="2671445" cy="610870"/>
          </a:xfrm>
          <a:prstGeom prst="rect">
            <a:avLst/>
          </a:prstGeom>
          <a:noFill/>
        </p:spPr>
        <p:txBody>
          <a:bodyPr wrap="square" rtlCol="0">
            <a:no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l">
              <a:buClrTx/>
              <a:buSzTx/>
              <a:buFontTx/>
            </a:pPr>
            <a:r>
              <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屡获佳绩</a:t>
            </a:r>
            <a:endParaRPr lang="zh-CN" altLang="en-US" sz="2800">
              <a:solidFill>
                <a:schemeClr val="tx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
        <p:nvSpPr>
          <p:cNvPr id="4" name="文本框 3"/>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三部分</a:t>
            </a:r>
            <a:endParaRPr lang="zh-CN" altLang="en-US" sz="2000">
              <a:effectLst/>
              <a:latin typeface="汉仪颜楷简" panose="00020600040101010101" charset="-122"/>
              <a:ea typeface="汉仪颜楷简" panose="00020600040101010101" charset="-122"/>
            </a:endParaRPr>
          </a:p>
        </p:txBody>
      </p:sp>
      <p:pic>
        <p:nvPicPr>
          <p:cNvPr id="2" name="图片 1" descr="F:/素材图片5/汽车/生成新能源电车照片 (13).png生成新能源电车照片 (13)"/>
          <p:cNvPicPr>
            <a:picLocks noChangeAspect="1"/>
          </p:cNvPicPr>
          <p:nvPr>
            <p:custDataLst>
              <p:tags r:id="rId1"/>
            </p:custDataLst>
          </p:nvPr>
        </p:nvPicPr>
        <p:blipFill>
          <a:blip r:embed="rId2"/>
          <a:srcRect t="17845" b="17845"/>
          <a:stretch>
            <a:fillRect/>
          </a:stretch>
        </p:blipFill>
        <p:spPr>
          <a:xfrm>
            <a:off x="6188580" y="1870322"/>
            <a:ext cx="5321068" cy="2452710"/>
          </a:xfrm>
          <a:custGeom>
            <a:avLst/>
            <a:gdLst/>
            <a:ahLst/>
            <a:cxnLst>
              <a:cxn ang="3">
                <a:pos x="hc" y="t"/>
              </a:cxn>
              <a:cxn ang="cd2">
                <a:pos x="l" y="vc"/>
              </a:cxn>
              <a:cxn ang="cd4">
                <a:pos x="hc" y="b"/>
              </a:cxn>
              <a:cxn ang="0">
                <a:pos x="r" y="vc"/>
              </a:cxn>
            </a:cxnLst>
            <a:rect l="l" t="t" r="r" b="b"/>
            <a:pathLst>
              <a:path w="9449" h="4355">
                <a:moveTo>
                  <a:pt x="9449" y="0"/>
                </a:moveTo>
                <a:lnTo>
                  <a:pt x="9449" y="4355"/>
                </a:lnTo>
                <a:lnTo>
                  <a:pt x="9337" y="4340"/>
                </a:lnTo>
                <a:cubicBezTo>
                  <a:pt x="6919" y="4009"/>
                  <a:pt x="3630" y="3804"/>
                  <a:pt x="0" y="3799"/>
                </a:cubicBezTo>
                <a:lnTo>
                  <a:pt x="0" y="557"/>
                </a:lnTo>
                <a:cubicBezTo>
                  <a:pt x="3630" y="552"/>
                  <a:pt x="6919" y="346"/>
                  <a:pt x="9337" y="16"/>
                </a:cubicBezTo>
                <a:lnTo>
                  <a:pt x="9449" y="0"/>
                </a:lnTo>
                <a:close/>
              </a:path>
            </a:pathLst>
          </a:custGeom>
          <a:solidFill>
            <a:schemeClr val="accent2"/>
          </a:solidFill>
          <a:ln>
            <a:solidFill>
              <a:schemeClr val="accent2">
                <a:alpha val="15000"/>
              </a:schemeClr>
            </a:solidFill>
          </a:ln>
        </p:spPr>
      </p:pic>
      <p:pic>
        <p:nvPicPr>
          <p:cNvPr id="7" name="图片 6" descr="F:/素材图片5/汽车/生成新能源电车照片 (25).png生成新能源电车照片 (25)"/>
          <p:cNvPicPr>
            <a:picLocks noChangeAspect="1"/>
          </p:cNvPicPr>
          <p:nvPr>
            <p:custDataLst>
              <p:tags r:id="rId3"/>
            </p:custDataLst>
          </p:nvPr>
        </p:nvPicPr>
        <p:blipFill>
          <a:blip r:embed="rId4"/>
          <a:srcRect t="19277" b="19277"/>
          <a:stretch>
            <a:fillRect/>
          </a:stretch>
        </p:blipFill>
        <p:spPr>
          <a:xfrm>
            <a:off x="701386" y="1870322"/>
            <a:ext cx="5322197" cy="2453020"/>
          </a:xfrm>
          <a:custGeom>
            <a:avLst/>
            <a:gdLst/>
            <a:ahLst/>
            <a:cxnLst>
              <a:cxn ang="3">
                <a:pos x="hc" y="t"/>
              </a:cxn>
              <a:cxn ang="cd2">
                <a:pos x="l" y="vc"/>
              </a:cxn>
              <a:cxn ang="cd4">
                <a:pos x="hc" y="b"/>
              </a:cxn>
              <a:cxn ang="0">
                <a:pos x="r" y="vc"/>
              </a:cxn>
            </a:cxnLst>
            <a:rect l="l" t="t" r="r" b="b"/>
            <a:pathLst>
              <a:path w="9451" h="4356">
                <a:moveTo>
                  <a:pt x="0" y="0"/>
                </a:moveTo>
                <a:cubicBezTo>
                  <a:pt x="2428" y="340"/>
                  <a:pt x="5763" y="552"/>
                  <a:pt x="9451" y="557"/>
                </a:cubicBezTo>
                <a:lnTo>
                  <a:pt x="9451" y="3799"/>
                </a:lnTo>
                <a:cubicBezTo>
                  <a:pt x="5763" y="3804"/>
                  <a:pt x="2428" y="4016"/>
                  <a:pt x="0" y="4356"/>
                </a:cubicBezTo>
                <a:lnTo>
                  <a:pt x="0" y="0"/>
                </a:lnTo>
                <a:close/>
              </a:path>
            </a:pathLst>
          </a:custGeom>
          <a:solidFill>
            <a:schemeClr val="accent1"/>
          </a:solidFill>
          <a:ln>
            <a:solidFill>
              <a:schemeClr val="accent1">
                <a:alpha val="15000"/>
              </a:schemeClr>
            </a:solidFill>
          </a:ln>
        </p:spPr>
      </p:pic>
      <p:sp>
        <p:nvSpPr>
          <p:cNvPr id="15" name="任意多边形: 形状 1"/>
          <p:cNvSpPr/>
          <p:nvPr>
            <p:custDataLst>
              <p:tags r:id="rId5"/>
            </p:custDataLst>
          </p:nvPr>
        </p:nvSpPr>
        <p:spPr>
          <a:xfrm>
            <a:off x="697445" y="4099777"/>
            <a:ext cx="10811641" cy="2400083"/>
          </a:xfrm>
          <a:custGeom>
            <a:avLst/>
            <a:gdLst>
              <a:gd name="connsiteX0" fmla="*/ 6096000 w 12191602"/>
              <a:gd name="connsiteY0" fmla="*/ 0 h 2231655"/>
              <a:gd name="connsiteX1" fmla="*/ 11819532 w 12191602"/>
              <a:gd name="connsiteY1" fmla="*/ 412136 h 2231655"/>
              <a:gd name="connsiteX2" fmla="*/ 12191602 w 12191602"/>
              <a:gd name="connsiteY2" fmla="*/ 479965 h 2231655"/>
              <a:gd name="connsiteX3" fmla="*/ 12191602 w 12191602"/>
              <a:gd name="connsiteY3" fmla="*/ 2231655 h 2231655"/>
              <a:gd name="connsiteX4" fmla="*/ 0 w 12191602"/>
              <a:gd name="connsiteY4" fmla="*/ 2231655 h 2231655"/>
              <a:gd name="connsiteX5" fmla="*/ 0 w 12191602"/>
              <a:gd name="connsiteY5" fmla="*/ 480038 h 2231655"/>
              <a:gd name="connsiteX6" fmla="*/ 372468 w 12191602"/>
              <a:gd name="connsiteY6" fmla="*/ 412136 h 2231655"/>
              <a:gd name="connsiteX7" fmla="*/ 6096000 w 12191602"/>
              <a:gd name="connsiteY7" fmla="*/ 0 h 223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602" h="2231655">
                <a:moveTo>
                  <a:pt x="6096000" y="0"/>
                </a:moveTo>
                <a:cubicBezTo>
                  <a:pt x="8270126" y="0"/>
                  <a:pt x="10264156" y="154666"/>
                  <a:pt x="11819532" y="412136"/>
                </a:cubicBezTo>
                <a:lnTo>
                  <a:pt x="12191602" y="479965"/>
                </a:lnTo>
                <a:lnTo>
                  <a:pt x="12191602" y="2231655"/>
                </a:lnTo>
                <a:lnTo>
                  <a:pt x="0" y="2231655"/>
                </a:lnTo>
                <a:lnTo>
                  <a:pt x="0" y="480038"/>
                </a:lnTo>
                <a:lnTo>
                  <a:pt x="372468" y="412136"/>
                </a:lnTo>
                <a:cubicBezTo>
                  <a:pt x="1927845" y="154666"/>
                  <a:pt x="3921874" y="0"/>
                  <a:pt x="6096000" y="0"/>
                </a:cubicBezTo>
                <a:close/>
              </a:path>
            </a:pathLst>
          </a:custGeom>
          <a:gradFill flip="none" rotWithShape="1">
            <a:gsLst>
              <a:gs pos="0">
                <a:schemeClr val="accent1">
                  <a:lumMod val="40000"/>
                  <a:lumOff val="60000"/>
                  <a:alpha val="20000"/>
                </a:schemeClr>
              </a:gs>
              <a:gs pos="39000">
                <a:schemeClr val="accent1">
                  <a:lumMod val="60000"/>
                  <a:lumOff val="40000"/>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11" name="任意多边形: 形状 10"/>
          <p:cNvSpPr/>
          <p:nvPr>
            <p:custDataLst>
              <p:tags r:id="rId6"/>
            </p:custDataLst>
          </p:nvPr>
        </p:nvSpPr>
        <p:spPr>
          <a:xfrm>
            <a:off x="697445" y="1673225"/>
            <a:ext cx="10811850" cy="416064"/>
          </a:xfrm>
          <a:custGeom>
            <a:avLst/>
            <a:gdLst>
              <a:gd name="connsiteX0" fmla="*/ 12277327 w 12277327"/>
              <a:gd name="connsiteY0" fmla="*/ 84 h 591318"/>
              <a:gd name="connsiteX1" fmla="*/ 12277327 w 12277327"/>
              <a:gd name="connsiteY1" fmla="*/ 188744 h 591318"/>
              <a:gd name="connsiteX2" fmla="*/ 9513019 w 12277327"/>
              <a:gd name="connsiteY2" fmla="*/ 497010 h 591318"/>
              <a:gd name="connsiteX3" fmla="*/ 8323665 w 12277327"/>
              <a:gd name="connsiteY3" fmla="*/ 574516 h 591318"/>
              <a:gd name="connsiteX4" fmla="*/ 7922784 w 12277327"/>
              <a:gd name="connsiteY4" fmla="*/ 591318 h 591318"/>
              <a:gd name="connsiteX5" fmla="*/ 8323665 w 12277327"/>
              <a:gd name="connsiteY5" fmla="*/ 566642 h 591318"/>
              <a:gd name="connsiteX6" fmla="*/ 9513019 w 12277327"/>
              <a:gd name="connsiteY6" fmla="*/ 452814 h 591318"/>
              <a:gd name="connsiteX7" fmla="*/ 12277327 w 12277327"/>
              <a:gd name="connsiteY7" fmla="*/ 84 h 591318"/>
              <a:gd name="connsiteX8" fmla="*/ 0 w 12277327"/>
              <a:gd name="connsiteY8" fmla="*/ 0 h 591318"/>
              <a:gd name="connsiteX9" fmla="*/ 2764313 w 12277327"/>
              <a:gd name="connsiteY9" fmla="*/ 452769 h 591318"/>
              <a:gd name="connsiteX10" fmla="*/ 3953665 w 12277327"/>
              <a:gd name="connsiteY10" fmla="*/ 566613 h 591318"/>
              <a:gd name="connsiteX11" fmla="*/ 4354939 w 12277327"/>
              <a:gd name="connsiteY11" fmla="*/ 591318 h 591318"/>
              <a:gd name="connsiteX12" fmla="*/ 3953665 w 12277327"/>
              <a:gd name="connsiteY12" fmla="*/ 574496 h 591318"/>
              <a:gd name="connsiteX13" fmla="*/ 2764313 w 12277327"/>
              <a:gd name="connsiteY13" fmla="*/ 496979 h 591318"/>
              <a:gd name="connsiteX14" fmla="*/ 0 w 12277327"/>
              <a:gd name="connsiteY14" fmla="*/ 188687 h 59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77327" h="591318">
                <a:moveTo>
                  <a:pt x="12277327" y="84"/>
                </a:moveTo>
                <a:lnTo>
                  <a:pt x="12277327" y="188744"/>
                </a:lnTo>
                <a:cubicBezTo>
                  <a:pt x="11359531" y="320837"/>
                  <a:pt x="10437352" y="423886"/>
                  <a:pt x="9513019" y="497010"/>
                </a:cubicBezTo>
                <a:cubicBezTo>
                  <a:pt x="9116950" y="528343"/>
                  <a:pt x="8720442" y="554192"/>
                  <a:pt x="8323665" y="574516"/>
                </a:cubicBezTo>
                <a:lnTo>
                  <a:pt x="7922784" y="591318"/>
                </a:lnTo>
                <a:lnTo>
                  <a:pt x="8323665" y="566642"/>
                </a:lnTo>
                <a:cubicBezTo>
                  <a:pt x="8720442" y="536794"/>
                  <a:pt x="9116950" y="498831"/>
                  <a:pt x="9513019" y="452814"/>
                </a:cubicBezTo>
                <a:cubicBezTo>
                  <a:pt x="10437352" y="345422"/>
                  <a:pt x="11359531" y="194080"/>
                  <a:pt x="12277327" y="84"/>
                </a:cubicBezTo>
                <a:close/>
                <a:moveTo>
                  <a:pt x="0" y="0"/>
                </a:moveTo>
                <a:cubicBezTo>
                  <a:pt x="917800" y="194010"/>
                  <a:pt x="1839979" y="345363"/>
                  <a:pt x="2764313" y="452769"/>
                </a:cubicBezTo>
                <a:cubicBezTo>
                  <a:pt x="3160381" y="498790"/>
                  <a:pt x="3556888" y="536759"/>
                  <a:pt x="3953665" y="566613"/>
                </a:cubicBezTo>
                <a:lnTo>
                  <a:pt x="4354939" y="591318"/>
                </a:lnTo>
                <a:lnTo>
                  <a:pt x="3953665" y="574496"/>
                </a:lnTo>
                <a:cubicBezTo>
                  <a:pt x="3556888" y="554168"/>
                  <a:pt x="3160381" y="528315"/>
                  <a:pt x="2764313" y="496979"/>
                </a:cubicBezTo>
                <a:cubicBezTo>
                  <a:pt x="1839979" y="423846"/>
                  <a:pt x="917800" y="320789"/>
                  <a:pt x="0" y="188687"/>
                </a:cubicBezTo>
                <a:close/>
              </a:path>
            </a:pathLst>
          </a:custGeom>
          <a:gradFill flip="none" rotWithShape="1">
            <a:gsLst>
              <a:gs pos="1282">
                <a:schemeClr val="accent1">
                  <a:alpha val="100000"/>
                </a:schemeClr>
              </a:gs>
              <a:gs pos="29000">
                <a:schemeClr val="accent1">
                  <a:lumMod val="40000"/>
                  <a:lumOff val="60000"/>
                  <a:alpha val="100000"/>
                </a:schemeClr>
              </a:gs>
              <a:gs pos="73000">
                <a:schemeClr val="accent1">
                  <a:lumMod val="20000"/>
                  <a:lumOff val="80000"/>
                  <a:alpha val="100000"/>
                </a:schemeClr>
              </a:gs>
              <a:gs pos="100000">
                <a:schemeClr val="accent1">
                  <a:alpha val="10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12" name="任意多边形: 形状 11"/>
          <p:cNvSpPr/>
          <p:nvPr>
            <p:custDataLst>
              <p:tags r:id="rId7"/>
            </p:custDataLst>
          </p:nvPr>
        </p:nvSpPr>
        <p:spPr>
          <a:xfrm flipV="1">
            <a:off x="697445" y="4090766"/>
            <a:ext cx="10811850" cy="416064"/>
          </a:xfrm>
          <a:custGeom>
            <a:avLst/>
            <a:gdLst>
              <a:gd name="connsiteX0" fmla="*/ 12277327 w 12277327"/>
              <a:gd name="connsiteY0" fmla="*/ 84 h 591318"/>
              <a:gd name="connsiteX1" fmla="*/ 12277327 w 12277327"/>
              <a:gd name="connsiteY1" fmla="*/ 188744 h 591318"/>
              <a:gd name="connsiteX2" fmla="*/ 9513019 w 12277327"/>
              <a:gd name="connsiteY2" fmla="*/ 497010 h 591318"/>
              <a:gd name="connsiteX3" fmla="*/ 8323665 w 12277327"/>
              <a:gd name="connsiteY3" fmla="*/ 574516 h 591318"/>
              <a:gd name="connsiteX4" fmla="*/ 7922784 w 12277327"/>
              <a:gd name="connsiteY4" fmla="*/ 591318 h 591318"/>
              <a:gd name="connsiteX5" fmla="*/ 8323665 w 12277327"/>
              <a:gd name="connsiteY5" fmla="*/ 566642 h 591318"/>
              <a:gd name="connsiteX6" fmla="*/ 9513019 w 12277327"/>
              <a:gd name="connsiteY6" fmla="*/ 452814 h 591318"/>
              <a:gd name="connsiteX7" fmla="*/ 12277327 w 12277327"/>
              <a:gd name="connsiteY7" fmla="*/ 84 h 591318"/>
              <a:gd name="connsiteX8" fmla="*/ 0 w 12277327"/>
              <a:gd name="connsiteY8" fmla="*/ 0 h 591318"/>
              <a:gd name="connsiteX9" fmla="*/ 2764313 w 12277327"/>
              <a:gd name="connsiteY9" fmla="*/ 452769 h 591318"/>
              <a:gd name="connsiteX10" fmla="*/ 3953665 w 12277327"/>
              <a:gd name="connsiteY10" fmla="*/ 566613 h 591318"/>
              <a:gd name="connsiteX11" fmla="*/ 4354939 w 12277327"/>
              <a:gd name="connsiteY11" fmla="*/ 591318 h 591318"/>
              <a:gd name="connsiteX12" fmla="*/ 3953665 w 12277327"/>
              <a:gd name="connsiteY12" fmla="*/ 574496 h 591318"/>
              <a:gd name="connsiteX13" fmla="*/ 2764313 w 12277327"/>
              <a:gd name="connsiteY13" fmla="*/ 496979 h 591318"/>
              <a:gd name="connsiteX14" fmla="*/ 0 w 12277327"/>
              <a:gd name="connsiteY14" fmla="*/ 188687 h 59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77327" h="591318">
                <a:moveTo>
                  <a:pt x="12277327" y="84"/>
                </a:moveTo>
                <a:lnTo>
                  <a:pt x="12277327" y="188744"/>
                </a:lnTo>
                <a:cubicBezTo>
                  <a:pt x="11359531" y="320837"/>
                  <a:pt x="10437352" y="423886"/>
                  <a:pt x="9513019" y="497010"/>
                </a:cubicBezTo>
                <a:cubicBezTo>
                  <a:pt x="9116950" y="528343"/>
                  <a:pt x="8720442" y="554192"/>
                  <a:pt x="8323665" y="574516"/>
                </a:cubicBezTo>
                <a:lnTo>
                  <a:pt x="7922784" y="591318"/>
                </a:lnTo>
                <a:lnTo>
                  <a:pt x="8323665" y="566642"/>
                </a:lnTo>
                <a:cubicBezTo>
                  <a:pt x="8720442" y="536794"/>
                  <a:pt x="9116950" y="498831"/>
                  <a:pt x="9513019" y="452814"/>
                </a:cubicBezTo>
                <a:cubicBezTo>
                  <a:pt x="10437352" y="345422"/>
                  <a:pt x="11359531" y="194080"/>
                  <a:pt x="12277327" y="84"/>
                </a:cubicBezTo>
                <a:close/>
                <a:moveTo>
                  <a:pt x="0" y="0"/>
                </a:moveTo>
                <a:cubicBezTo>
                  <a:pt x="917800" y="194010"/>
                  <a:pt x="1839979" y="345363"/>
                  <a:pt x="2764313" y="452769"/>
                </a:cubicBezTo>
                <a:cubicBezTo>
                  <a:pt x="3160381" y="498790"/>
                  <a:pt x="3556888" y="536759"/>
                  <a:pt x="3953665" y="566613"/>
                </a:cubicBezTo>
                <a:lnTo>
                  <a:pt x="4354939" y="591318"/>
                </a:lnTo>
                <a:lnTo>
                  <a:pt x="3953665" y="574496"/>
                </a:lnTo>
                <a:cubicBezTo>
                  <a:pt x="3556888" y="554168"/>
                  <a:pt x="3160381" y="528315"/>
                  <a:pt x="2764313" y="496979"/>
                </a:cubicBezTo>
                <a:cubicBezTo>
                  <a:pt x="1839979" y="423846"/>
                  <a:pt x="917800" y="320789"/>
                  <a:pt x="0" y="188687"/>
                </a:cubicBezTo>
                <a:close/>
              </a:path>
            </a:pathLst>
          </a:custGeom>
          <a:gradFill flip="none" rotWithShape="1">
            <a:gsLst>
              <a:gs pos="1282">
                <a:schemeClr val="accent1">
                  <a:alpha val="100000"/>
                </a:schemeClr>
              </a:gs>
              <a:gs pos="29000">
                <a:schemeClr val="accent1">
                  <a:lumMod val="40000"/>
                  <a:lumOff val="60000"/>
                  <a:alpha val="100000"/>
                </a:schemeClr>
              </a:gs>
              <a:gs pos="73000">
                <a:schemeClr val="accent1">
                  <a:lumMod val="20000"/>
                  <a:lumOff val="80000"/>
                  <a:alpha val="100000"/>
                </a:schemeClr>
              </a:gs>
              <a:gs pos="100000">
                <a:schemeClr val="accent1">
                  <a:alpha val="10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cxnSp>
        <p:nvCxnSpPr>
          <p:cNvPr id="49" name="直接连接符 48"/>
          <p:cNvCxnSpPr/>
          <p:nvPr>
            <p:custDataLst>
              <p:tags r:id="rId8"/>
            </p:custDataLst>
          </p:nvPr>
        </p:nvCxnSpPr>
        <p:spPr>
          <a:xfrm>
            <a:off x="6102983" y="4143138"/>
            <a:ext cx="0" cy="1842579"/>
          </a:xfrm>
          <a:prstGeom prst="line">
            <a:avLst/>
          </a:prstGeom>
          <a:ln w="19050">
            <a:gradFill flip="none" rotWithShape="1">
              <a:gsLst>
                <a:gs pos="0">
                  <a:schemeClr val="accent2">
                    <a:lumMod val="60000"/>
                    <a:lumOff val="40000"/>
                    <a:alpha val="0"/>
                  </a:schemeClr>
                </a:gs>
                <a:gs pos="50000">
                  <a:schemeClr val="accent2">
                    <a:lumMod val="60000"/>
                    <a:lumOff val="40000"/>
                    <a:alpha val="36000"/>
                  </a:schemeClr>
                </a:gs>
                <a:gs pos="99000">
                  <a:schemeClr val="accent2">
                    <a:lumMod val="60000"/>
                    <a:lumOff val="40000"/>
                    <a:alpha val="0"/>
                  </a:schemeClr>
                </a:gs>
              </a:gsLst>
              <a:lin ang="5280000" scaled="0"/>
              <a:tileRect/>
            </a:gradFill>
          </a:ln>
        </p:spPr>
        <p:style>
          <a:lnRef idx="2">
            <a:schemeClr val="accent1"/>
          </a:lnRef>
          <a:fillRef idx="0">
            <a:schemeClr val="accent1"/>
          </a:fillRef>
          <a:effectRef idx="1">
            <a:schemeClr val="accent1"/>
          </a:effectRef>
          <a:fontRef idx="minor">
            <a:schemeClr val="tx1"/>
          </a:fontRef>
        </p:style>
      </p:cxnSp>
      <p:sp>
        <p:nvSpPr>
          <p:cNvPr id="24" name="椭圆 23"/>
          <p:cNvSpPr/>
          <p:nvPr>
            <p:custDataLst>
              <p:tags r:id="rId9"/>
            </p:custDataLst>
          </p:nvPr>
        </p:nvSpPr>
        <p:spPr>
          <a:xfrm>
            <a:off x="3309831" y="4184246"/>
            <a:ext cx="95733" cy="95733"/>
          </a:xfrm>
          <a:prstGeom prst="ellipse">
            <a:avLst/>
          </a:prstGeom>
          <a:gradFill flip="none" rotWithShape="1">
            <a:gsLst>
              <a:gs pos="0">
                <a:schemeClr val="accent1">
                  <a:lumMod val="60000"/>
                  <a:lumOff val="40000"/>
                  <a:alpha val="100000"/>
                </a:schemeClr>
              </a:gs>
              <a:gs pos="79000">
                <a:schemeClr val="accent1">
                  <a:lumMod val="75000"/>
                  <a:alpha val="100000"/>
                </a:schemeClr>
              </a:gs>
            </a:gsLst>
            <a:path path="circle">
              <a:fillToRect r="100000" b="100000"/>
            </a:path>
            <a:tileRect l="-100000" t="-100000"/>
          </a:gradFill>
          <a:ln w="9525">
            <a:solidFill>
              <a:schemeClr val="bg1"/>
            </a:solidFill>
          </a:ln>
          <a:effectLst>
            <a:outerShdw blurRad="50800" dist="63500" dir="2700000" algn="tl" rotWithShape="0">
              <a:schemeClr val="accent1">
                <a:alpha val="39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21" name="椭圆 20"/>
          <p:cNvSpPr/>
          <p:nvPr>
            <p:custDataLst>
              <p:tags r:id="rId10"/>
            </p:custDataLst>
          </p:nvPr>
        </p:nvSpPr>
        <p:spPr>
          <a:xfrm>
            <a:off x="2940414" y="4738935"/>
            <a:ext cx="834004" cy="197661"/>
          </a:xfrm>
          <a:prstGeom prst="ellipse">
            <a:avLst/>
          </a:prstGeom>
          <a:gradFill flip="none" rotWithShape="1">
            <a:gsLst>
              <a:gs pos="62000">
                <a:schemeClr val="accent1">
                  <a:lumMod val="60000"/>
                  <a:lumOff val="40000"/>
                  <a:alpha val="0"/>
                </a:schemeClr>
              </a:gs>
              <a:gs pos="100000">
                <a:schemeClr val="accent1">
                  <a:lumMod val="60000"/>
                  <a:lumOff val="40000"/>
                  <a:alpha val="4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22" name="椭圆 21"/>
          <p:cNvSpPr/>
          <p:nvPr>
            <p:custDataLst>
              <p:tags r:id="rId11"/>
            </p:custDataLst>
          </p:nvPr>
        </p:nvSpPr>
        <p:spPr>
          <a:xfrm>
            <a:off x="2940414" y="4666854"/>
            <a:ext cx="834004" cy="197661"/>
          </a:xfrm>
          <a:prstGeom prst="ellipse">
            <a:avLst/>
          </a:prstGeom>
          <a:gradFill flip="none" rotWithShape="1">
            <a:gsLst>
              <a:gs pos="38000">
                <a:schemeClr val="accent1">
                  <a:lumMod val="40000"/>
                  <a:lumOff val="60000"/>
                  <a:alpha val="0"/>
                </a:schemeClr>
              </a:gs>
              <a:gs pos="100000">
                <a:schemeClr val="accent1">
                  <a:lumMod val="60000"/>
                  <a:lumOff val="40000"/>
                  <a:alpha val="60000"/>
                </a:schemeClr>
              </a:gs>
            </a:gsLst>
            <a:lin ang="5400000" scaled="1"/>
            <a:tileRect/>
          </a:gradFill>
          <a:ln w="6350">
            <a:gradFill>
              <a:gsLst>
                <a:gs pos="14000">
                  <a:schemeClr val="accent1">
                    <a:alpha val="0"/>
                  </a:schemeClr>
                </a:gs>
                <a:gs pos="100000">
                  <a:schemeClr val="accent1">
                    <a:alpha val="10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pic>
        <p:nvPicPr>
          <p:cNvPr id="54" name="图片 53" descr="343439383331313b343532303032373bbfcdbba7b5b5b0b8"/>
          <p:cNvPicPr>
            <a:picLocks noChangeAspect="1"/>
          </p:cNvPicPr>
          <p:nvPr>
            <p:custDataLst>
              <p:tags r:id="rId12"/>
            </p:custDataLst>
          </p:nvPr>
        </p:nvPicPr>
        <p:blipFill>
          <a:blip r:embed="rId13">
            <a:extLst>
              <a:ext uri="{96DAC541-7B7A-43D3-8B79-37D633B846F1}">
                <asvg:svgBlip xmlns:asvg="http://schemas.microsoft.com/office/drawing/2016/SVG/main" r:embed="rId14"/>
              </a:ext>
            </a:extLst>
          </a:blip>
          <a:stretch>
            <a:fillRect/>
          </a:stretch>
        </p:blipFill>
        <p:spPr>
          <a:xfrm>
            <a:off x="3229865" y="4452862"/>
            <a:ext cx="255664" cy="255664"/>
          </a:xfrm>
          <a:prstGeom prst="rect">
            <a:avLst/>
          </a:prstGeom>
        </p:spPr>
      </p:pic>
      <p:sp>
        <p:nvSpPr>
          <p:cNvPr id="81" name="文本框 80"/>
          <p:cNvSpPr txBox="1"/>
          <p:nvPr>
            <p:custDataLst>
              <p:tags r:id="rId15"/>
            </p:custDataLst>
          </p:nvPr>
        </p:nvSpPr>
        <p:spPr>
          <a:xfrm>
            <a:off x="1481455" y="5024755"/>
            <a:ext cx="4140200" cy="685165"/>
          </a:xfrm>
          <a:prstGeom prst="rect">
            <a:avLst/>
          </a:prstGeom>
          <a:noFill/>
        </p:spPr>
        <p:txBody>
          <a:bodyPr wrap="square" lIns="0" tIns="0" rIns="0" bIns="0" rtlCol="0">
            <a:noAutofit/>
          </a:bodyPr>
          <a:lstStyle/>
          <a:p>
            <a:pPr indent="0" algn="ctr" fontAlgn="auto">
              <a:lnSpc>
                <a:spcPct val="140000"/>
              </a:lnSpc>
            </a:pPr>
            <a:r>
              <a:rPr lang="zh-CN" altLang="en-US" sz="2000" kern="0" dirty="0">
                <a:ln>
                  <a:noFill/>
                  <a:prstDash val="sysDot"/>
                </a:ln>
                <a:solidFill>
                  <a:schemeClr val="tx1">
                    <a:lumMod val="85000"/>
                    <a:lumOff val="15000"/>
                  </a:schemeClr>
                </a:solidFill>
                <a:latin typeface="柳公权楷书" panose="02010600010101010101" charset="-122"/>
                <a:ea typeface="柳公权楷书" panose="02010600010101010101" charset="-122"/>
                <a:sym typeface="+mn-ea"/>
              </a:rPr>
              <a:t>陈妩媚老师荣获第十七届广东省中小学暑假读一本好书活动指导老师奖。</a:t>
            </a:r>
            <a:endParaRPr lang="zh-CN" altLang="en-US" sz="2000" kern="0" dirty="0">
              <a:ln>
                <a:noFill/>
                <a:prstDash val="sysDot"/>
              </a:ln>
              <a:solidFill>
                <a:schemeClr val="tx1">
                  <a:lumMod val="85000"/>
                  <a:lumOff val="15000"/>
                </a:schemeClr>
              </a:solidFill>
              <a:latin typeface="柳公权楷书" panose="02010600010101010101" charset="-122"/>
              <a:ea typeface="柳公权楷书" panose="02010600010101010101" charset="-122"/>
              <a:sym typeface="+mn-ea"/>
            </a:endParaRPr>
          </a:p>
        </p:txBody>
      </p:sp>
      <p:sp>
        <p:nvSpPr>
          <p:cNvPr id="32" name="椭圆 31"/>
          <p:cNvSpPr/>
          <p:nvPr>
            <p:custDataLst>
              <p:tags r:id="rId16"/>
            </p:custDataLst>
          </p:nvPr>
        </p:nvSpPr>
        <p:spPr>
          <a:xfrm>
            <a:off x="8801529" y="4187063"/>
            <a:ext cx="95733" cy="95733"/>
          </a:xfrm>
          <a:prstGeom prst="ellipse">
            <a:avLst/>
          </a:prstGeom>
          <a:gradFill flip="none" rotWithShape="1">
            <a:gsLst>
              <a:gs pos="0">
                <a:schemeClr val="accent2">
                  <a:lumMod val="60000"/>
                  <a:lumOff val="40000"/>
                  <a:alpha val="100000"/>
                </a:schemeClr>
              </a:gs>
              <a:gs pos="79000">
                <a:schemeClr val="accent2">
                  <a:lumMod val="75000"/>
                  <a:alpha val="100000"/>
                </a:schemeClr>
              </a:gs>
            </a:gsLst>
            <a:path path="circle">
              <a:fillToRect r="100000" b="100000"/>
            </a:path>
            <a:tileRect l="-100000" t="-100000"/>
          </a:gradFill>
          <a:ln w="9525">
            <a:solidFill>
              <a:schemeClr val="bg1"/>
            </a:solidFill>
          </a:ln>
          <a:effectLst>
            <a:outerShdw blurRad="50800" dist="63500" dir="2700000" algn="tl" rotWithShape="0">
              <a:schemeClr val="accent2">
                <a:alpha val="39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64" name="椭圆 63"/>
          <p:cNvSpPr/>
          <p:nvPr>
            <p:custDataLst>
              <p:tags r:id="rId17"/>
            </p:custDataLst>
          </p:nvPr>
        </p:nvSpPr>
        <p:spPr>
          <a:xfrm>
            <a:off x="8432112" y="4699516"/>
            <a:ext cx="834004" cy="197661"/>
          </a:xfrm>
          <a:prstGeom prst="ellipse">
            <a:avLst/>
          </a:prstGeom>
          <a:gradFill flip="none" rotWithShape="1">
            <a:gsLst>
              <a:gs pos="62000">
                <a:schemeClr val="accent2">
                  <a:lumMod val="60000"/>
                  <a:lumOff val="40000"/>
                  <a:alpha val="0"/>
                </a:schemeClr>
              </a:gs>
              <a:gs pos="100000">
                <a:schemeClr val="accent2">
                  <a:lumMod val="60000"/>
                  <a:lumOff val="40000"/>
                  <a:alpha val="4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65" name="椭圆 64"/>
          <p:cNvSpPr/>
          <p:nvPr>
            <p:custDataLst>
              <p:tags r:id="rId18"/>
            </p:custDataLst>
          </p:nvPr>
        </p:nvSpPr>
        <p:spPr>
          <a:xfrm>
            <a:off x="8432112" y="4627434"/>
            <a:ext cx="834004" cy="197661"/>
          </a:xfrm>
          <a:prstGeom prst="ellipse">
            <a:avLst/>
          </a:prstGeom>
          <a:gradFill flip="none" rotWithShape="1">
            <a:gsLst>
              <a:gs pos="38000">
                <a:schemeClr val="accent2">
                  <a:lumMod val="40000"/>
                  <a:lumOff val="60000"/>
                  <a:alpha val="0"/>
                </a:schemeClr>
              </a:gs>
              <a:gs pos="100000">
                <a:schemeClr val="accent2">
                  <a:lumMod val="60000"/>
                  <a:lumOff val="40000"/>
                  <a:alpha val="60000"/>
                </a:schemeClr>
              </a:gs>
            </a:gsLst>
            <a:lin ang="5400000" scaled="1"/>
            <a:tileRect/>
          </a:gradFill>
          <a:ln w="6350">
            <a:gradFill>
              <a:gsLst>
                <a:gs pos="14000">
                  <a:schemeClr val="accent2">
                    <a:alpha val="0"/>
                  </a:schemeClr>
                </a:gs>
                <a:gs pos="100000">
                  <a:schemeClr val="accent2">
                    <a:alpha val="10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pic>
        <p:nvPicPr>
          <p:cNvPr id="72" name="图片 71" descr="343439383331313b343532303033363bd3aad2b5ccfcc5e4d6c3"/>
          <p:cNvPicPr>
            <a:picLocks noChangeAspect="1"/>
          </p:cNvPicPr>
          <p:nvPr>
            <p:custDataLst>
              <p:tags r:id="rId19"/>
            </p:custDataLst>
          </p:nvPr>
        </p:nvPicPr>
        <p:blipFill>
          <a:blip r:embed="rId20">
            <a:extLst>
              <a:ext uri="{96DAC541-7B7A-43D3-8B79-37D633B846F1}">
                <asvg:svgBlip xmlns:asvg="http://schemas.microsoft.com/office/drawing/2016/SVG/main" r:embed="rId21"/>
              </a:ext>
            </a:extLst>
          </a:blip>
          <a:stretch>
            <a:fillRect/>
          </a:stretch>
        </p:blipFill>
        <p:spPr>
          <a:xfrm>
            <a:off x="8721564" y="4411753"/>
            <a:ext cx="255664" cy="255664"/>
          </a:xfrm>
          <a:prstGeom prst="rect">
            <a:avLst/>
          </a:prstGeom>
        </p:spPr>
      </p:pic>
      <p:sp>
        <p:nvSpPr>
          <p:cNvPr id="83" name="文本框 82"/>
          <p:cNvSpPr txBox="1"/>
          <p:nvPr>
            <p:custDataLst>
              <p:tags r:id="rId22"/>
            </p:custDataLst>
          </p:nvPr>
        </p:nvSpPr>
        <p:spPr>
          <a:xfrm>
            <a:off x="6973570" y="5034915"/>
            <a:ext cx="4075430" cy="685165"/>
          </a:xfrm>
          <a:prstGeom prst="rect">
            <a:avLst/>
          </a:prstGeom>
          <a:noFill/>
        </p:spPr>
        <p:txBody>
          <a:bodyPr wrap="square" lIns="0" tIns="0" rIns="0" bIns="0" rtlCol="0">
            <a:noAutofit/>
          </a:bodyPr>
          <a:lstStyle/>
          <a:p>
            <a:pPr lvl="0" algn="ctr">
              <a:lnSpc>
                <a:spcPct val="140000"/>
              </a:lnSpc>
              <a:buClrTx/>
              <a:buSzTx/>
              <a:buFontTx/>
            </a:pPr>
            <a:r>
              <a:rPr lang="zh-CN" altLang="en-US" sz="2000" kern="0" dirty="0">
                <a:ln>
                  <a:noFill/>
                  <a:prstDash val="sysDot"/>
                </a:ln>
                <a:solidFill>
                  <a:schemeClr val="tx1">
                    <a:lumMod val="85000"/>
                    <a:lumOff val="15000"/>
                  </a:schemeClr>
                </a:solidFill>
                <a:latin typeface="柳公权楷书" panose="02010600010101010101" charset="-122"/>
                <a:ea typeface="柳公权楷书" panose="02010600010101010101" charset="-122"/>
                <a:sym typeface="+mn-ea"/>
              </a:rPr>
              <a:t>陈雪飞老师荣获霞山区小学英语教师原创命题比赛三等奖。</a:t>
            </a:r>
            <a:endParaRPr lang="zh-CN" altLang="en-US" sz="2000" kern="0" dirty="0">
              <a:ln>
                <a:noFill/>
                <a:prstDash val="sysDot"/>
              </a:ln>
              <a:solidFill>
                <a:schemeClr val="tx1">
                  <a:lumMod val="85000"/>
                  <a:lumOff val="15000"/>
                </a:schemeClr>
              </a:solidFill>
              <a:latin typeface="柳公权楷书" panose="02010600010101010101" charset="-122"/>
              <a:ea typeface="柳公权楷书" panose="02010600010101010101" charset="-122"/>
              <a:sym typeface="+mn-ea"/>
            </a:endParaRPr>
          </a:p>
        </p:txBody>
      </p:sp>
      <p:pic>
        <p:nvPicPr>
          <p:cNvPr id="58" name="图片占位符 57"/>
          <p:cNvPicPr>
            <a:picLocks noGrp="1" noChangeAspect="1"/>
          </p:cNvPicPr>
          <p:nvPr>
            <p:ph type="pic" sz="quarter" idx="10"/>
          </p:nvPr>
        </p:nvPicPr>
        <p:blipFill rotWithShape="1">
          <a:blip r:embed="rId23"/>
          <a:srcRect/>
          <a:stretch>
            <a:fillRect/>
          </a:stretch>
        </p:blipFill>
        <p:spPr>
          <a:xfrm>
            <a:off x="10829291" y="3907790"/>
            <a:ext cx="1362710" cy="2950234"/>
          </a:xfrm>
        </p:spPr>
      </p:pic>
      <p:sp>
        <p:nvSpPr>
          <p:cNvPr id="14" name="文本框 13"/>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0" y="1819533"/>
            <a:ext cx="12192000" cy="3631547"/>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rotWithShape="1">
          <a:blip r:embed="rId1">
            <a:duotone>
              <a:schemeClr val="bg2">
                <a:shade val="45000"/>
                <a:satMod val="135000"/>
              </a:schemeClr>
              <a:prstClr val="white"/>
            </a:duotone>
          </a:blip>
          <a:srcRect l="10674" t="44838" r="10751" b="11056"/>
          <a:stretch>
            <a:fillRect/>
          </a:stretch>
        </p:blipFill>
        <p:spPr>
          <a:xfrm rot="10800000">
            <a:off x="5213457" y="100927"/>
            <a:ext cx="6601097" cy="2488498"/>
          </a:xfrm>
          <a:prstGeom prst="rect">
            <a:avLst/>
          </a:prstGeom>
        </p:spPr>
      </p:pic>
      <p:sp>
        <p:nvSpPr>
          <p:cNvPr id="11" name="文本框 10"/>
          <p:cNvSpPr txBox="1"/>
          <p:nvPr/>
        </p:nvSpPr>
        <p:spPr>
          <a:xfrm>
            <a:off x="80645" y="321945"/>
            <a:ext cx="2043430" cy="52197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800" b="1">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前言</a:t>
            </a:r>
            <a:endParaRPr lang="zh-CN" altLang="en-US" sz="2800" b="1">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cxnSp>
        <p:nvCxnSpPr>
          <p:cNvPr id="13" name="直接连接符 12"/>
          <p:cNvCxnSpPr/>
          <p:nvPr/>
        </p:nvCxnSpPr>
        <p:spPr>
          <a:xfrm>
            <a:off x="1" y="834645"/>
            <a:ext cx="2211976"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pic>
        <p:nvPicPr>
          <p:cNvPr id="22" name="图片 21"/>
          <p:cNvPicPr>
            <a:picLocks noChangeAspect="1"/>
          </p:cNvPicPr>
          <p:nvPr/>
        </p:nvPicPr>
        <p:blipFill rotWithShape="1">
          <a:blip r:embed="rId1">
            <a:duotone>
              <a:schemeClr val="bg2">
                <a:shade val="45000"/>
                <a:satMod val="135000"/>
              </a:schemeClr>
              <a:prstClr val="white"/>
            </a:duotone>
          </a:blip>
          <a:srcRect l="10613" t="46204" r="7705" b="14908"/>
          <a:stretch>
            <a:fillRect/>
          </a:stretch>
        </p:blipFill>
        <p:spPr>
          <a:xfrm>
            <a:off x="5082647" y="4281638"/>
            <a:ext cx="6862088" cy="2194086"/>
          </a:xfrm>
          <a:prstGeom prst="rect">
            <a:avLst/>
          </a:prstGeom>
        </p:spPr>
      </p:pic>
      <p:sp>
        <p:nvSpPr>
          <p:cNvPr id="24" name="文本框 23"/>
          <p:cNvSpPr txBox="1"/>
          <p:nvPr/>
        </p:nvSpPr>
        <p:spPr>
          <a:xfrm>
            <a:off x="489585" y="1933575"/>
            <a:ext cx="4656455" cy="3338195"/>
          </a:xfrm>
          <a:prstGeom prst="rect">
            <a:avLst/>
          </a:prstGeom>
          <a:noFill/>
        </p:spPr>
        <p:txBody>
          <a:bodyPr wrap="square" rtlCol="0">
            <a:spAutoFit/>
          </a:bodyPr>
          <a:lstStyle>
            <a:defPPr>
              <a:defRPr lang="zh-CN"/>
            </a:defPPr>
            <a:lvl1pPr>
              <a:defRPr sz="1100" b="1">
                <a:solidFill>
                  <a:srgbClr val="9C8B7B"/>
                </a:solidFill>
                <a:effectLst/>
                <a:latin typeface="+mn-ea"/>
              </a:defRPr>
            </a:lvl1pPr>
          </a:lstStyle>
          <a:p>
            <a:pPr indent="609600" fontAlgn="auto">
              <a:lnSpc>
                <a:spcPct val="110000"/>
              </a:lnSpc>
              <a:extLst>
                <a:ext uri="{35155182-B16C-46BC-9424-99874614C6A1}">
                  <wpsdc:indentchars xmlns:wpsdc="http://www.wps.cn/officeDocument/2017/drawingmlCustomData" val="200" checksum="4158780845"/>
                </a:ext>
              </a:extLst>
            </a:pPr>
            <a:r>
              <a:rPr lang="zh-CN" altLang="en-US" sz="2400">
                <a:solidFill>
                  <a:schemeClr val="tx1"/>
                </a:solidFill>
                <a:latin typeface="柳公权楷书" panose="02010600010101010101" charset="-122"/>
                <a:ea typeface="柳公权楷书" panose="02010600010101010101" charset="-122"/>
              </a:rPr>
              <a:t>时光荏苒，岁月沉香，一个充实而忙碌的学期已悄然落幕。回望这一学期，五年级全体师生在校领导的悉心引领下，同心同德、携手并肩，在教育教学的沃土上深耕不辍，在成长奋进的征程上步履不停，交出了一份满载收获与荣光的亮眼答卷。</a:t>
            </a:r>
            <a:endParaRPr lang="zh-CN" altLang="en-US" sz="2400">
              <a:solidFill>
                <a:schemeClr val="tx1"/>
              </a:solidFill>
              <a:latin typeface="柳公权楷书" panose="02010600010101010101" charset="-122"/>
              <a:ea typeface="柳公权楷书" panose="02010600010101010101" charset="-122"/>
            </a:endParaRPr>
          </a:p>
        </p:txBody>
      </p:sp>
      <p:pic>
        <p:nvPicPr>
          <p:cNvPr id="2" name="图片 1" descr="/Users/jiandanshenghuo/Desktop/微信图片_20260624164332_907_10.jpg微信图片_20260624164332_907_10"/>
          <p:cNvPicPr/>
          <p:nvPr/>
        </p:nvPicPr>
        <p:blipFill rotWithShape="1">
          <a:blip r:embed="rId2"/>
          <a:srcRect l="1290" r="2972" b="2434"/>
          <a:stretch>
            <a:fillRect/>
          </a:stretch>
        </p:blipFill>
        <p:spPr>
          <a:xfrm>
            <a:off x="5146040" y="1828165"/>
            <a:ext cx="6687820" cy="3599815"/>
          </a:xfrm>
          <a:prstGeom prst="rect">
            <a:avLst/>
          </a:prstGeom>
          <a:effectLst/>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par>
                                <p:cTn id="18" presetID="22" presetClass="entr" presetSubtype="8"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par>
                                <p:cTn id="21" presetID="22" presetClass="entr" presetSubtype="8"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animBg="1"/>
      <p:bldP spid="24" grpId="0"/>
      <p:bldP spid="11" grpId="1"/>
      <p:bldP spid="16" grpId="1" animBg="1"/>
      <p:bldP spid="2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0" y="3579223"/>
            <a:ext cx="12192001" cy="2665668"/>
          </a:xfrm>
          <a:prstGeom prst="rect">
            <a:avLst/>
          </a:prstGeom>
          <a:solidFill>
            <a:srgbClr val="D6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0" y="1002602"/>
            <a:ext cx="12192000" cy="2576480"/>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pic>
        <p:nvPicPr>
          <p:cNvPr id="44" name="图片 4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1300261">
            <a:off x="56038" y="653985"/>
            <a:ext cx="3548622" cy="5421717"/>
          </a:xfrm>
          <a:prstGeom prst="rect">
            <a:avLst/>
          </a:prstGeom>
          <a:effectLst>
            <a:outerShdw blurRad="50800" dist="38100" dir="8100000" algn="tr" rotWithShape="0">
              <a:prstClr val="black">
                <a:alpha val="40000"/>
              </a:prstClr>
            </a:outerShdw>
          </a:effectLst>
        </p:spPr>
      </p:pic>
      <p:sp>
        <p:nvSpPr>
          <p:cNvPr id="15" name="文本框 14"/>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三部分</a:t>
            </a:r>
            <a:endParaRPr lang="zh-CN" altLang="en-US" sz="2000">
              <a:effectLst/>
              <a:latin typeface="汉仪颜楷简" panose="00020600040101010101" charset="-122"/>
              <a:ea typeface="汉仪颜楷简" panose="00020600040101010101" charset="-122"/>
            </a:endParaRPr>
          </a:p>
        </p:txBody>
      </p:sp>
      <p:grpSp>
        <p:nvGrpSpPr>
          <p:cNvPr id="18" name="组合 17" descr="7b0a202020202274657874626f78223a20227b5c2269645c223a32303334383537392c5c227469645c223a5c225c227d220a7d0a"/>
          <p:cNvGrpSpPr/>
          <p:nvPr>
            <p:custDataLst>
              <p:tags r:id="rId2"/>
            </p:custDataLst>
          </p:nvPr>
        </p:nvGrpSpPr>
        <p:grpSpPr>
          <a:xfrm>
            <a:off x="4016375" y="966470"/>
            <a:ext cx="6817995" cy="2634584"/>
            <a:chOff x="5362" y="3299"/>
            <a:chExt cx="8504" cy="4365"/>
          </a:xfrm>
        </p:grpSpPr>
        <p:sp>
          <p:nvSpPr>
            <p:cNvPr id="19" name="矩形 18"/>
            <p:cNvSpPr/>
            <p:nvPr/>
          </p:nvSpPr>
          <p:spPr>
            <a:xfrm>
              <a:off x="5553" y="3497"/>
              <a:ext cx="8096" cy="3969"/>
            </a:xfrm>
            <a:prstGeom prst="rect">
              <a:avLst/>
            </a:prstGeom>
            <a:solidFill>
              <a:srgbClr val="E5E0DD"/>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lnSpc>
                  <a:spcPct val="150000"/>
                </a:lnSpc>
              </a:pPr>
              <a:endParaRPr lang="zh-CN" altLang="en-US"/>
            </a:p>
          </p:txBody>
        </p:sp>
        <p:cxnSp>
          <p:nvCxnSpPr>
            <p:cNvPr id="21" name="直接连接符 20"/>
            <p:cNvCxnSpPr/>
            <p:nvPr/>
          </p:nvCxnSpPr>
          <p:spPr>
            <a:xfrm>
              <a:off x="5362" y="3490"/>
              <a:ext cx="8504" cy="0"/>
            </a:xfrm>
            <a:prstGeom prst="line">
              <a:avLst/>
            </a:prstGeom>
            <a:ln w="19050">
              <a:solidFill>
                <a:srgbClr val="9C8E64"/>
              </a:solidFill>
            </a:ln>
          </p:spPr>
          <p:style>
            <a:lnRef idx="2">
              <a:schemeClr val="accent1"/>
            </a:lnRef>
            <a:fillRef idx="0">
              <a:srgbClr val="FFFFFF"/>
            </a:fillRef>
            <a:effectRef idx="0">
              <a:srgbClr val="FFFFFF"/>
            </a:effectRef>
            <a:fontRef idx="minor">
              <a:schemeClr val="tx1"/>
            </a:fontRef>
          </p:style>
        </p:cxnSp>
        <p:cxnSp>
          <p:nvCxnSpPr>
            <p:cNvPr id="22" name="直接连接符 21"/>
            <p:cNvCxnSpPr/>
            <p:nvPr/>
          </p:nvCxnSpPr>
          <p:spPr>
            <a:xfrm>
              <a:off x="5362" y="7486"/>
              <a:ext cx="8504" cy="0"/>
            </a:xfrm>
            <a:prstGeom prst="line">
              <a:avLst/>
            </a:prstGeom>
            <a:ln w="19050">
              <a:solidFill>
                <a:srgbClr val="9C8E64"/>
              </a:solidFill>
            </a:ln>
          </p:spPr>
          <p:style>
            <a:lnRef idx="2">
              <a:schemeClr val="accent1"/>
            </a:lnRef>
            <a:fillRef idx="0">
              <a:srgbClr val="FFFFFF"/>
            </a:fillRef>
            <a:effectRef idx="0">
              <a:srgbClr val="FFFFFF"/>
            </a:effectRef>
            <a:fontRef idx="minor">
              <a:schemeClr val="tx1"/>
            </a:fontRef>
          </p:style>
        </p:cxnSp>
        <p:cxnSp>
          <p:nvCxnSpPr>
            <p:cNvPr id="23" name="直接连接符 22"/>
            <p:cNvCxnSpPr/>
            <p:nvPr/>
          </p:nvCxnSpPr>
          <p:spPr>
            <a:xfrm>
              <a:off x="5565" y="3299"/>
              <a:ext cx="0" cy="4365"/>
            </a:xfrm>
            <a:prstGeom prst="line">
              <a:avLst/>
            </a:prstGeom>
            <a:ln w="19050">
              <a:solidFill>
                <a:srgbClr val="9C8E64"/>
              </a:solidFill>
            </a:ln>
          </p:spPr>
          <p:style>
            <a:lnRef idx="2">
              <a:schemeClr val="accent1"/>
            </a:lnRef>
            <a:fillRef idx="0">
              <a:srgbClr val="FFFFFF"/>
            </a:fillRef>
            <a:effectRef idx="0">
              <a:srgbClr val="FFFFFF"/>
            </a:effectRef>
            <a:fontRef idx="minor">
              <a:schemeClr val="tx1"/>
            </a:fontRef>
          </p:style>
        </p:cxnSp>
        <p:cxnSp>
          <p:nvCxnSpPr>
            <p:cNvPr id="25" name="直接连接符 24"/>
            <p:cNvCxnSpPr/>
            <p:nvPr/>
          </p:nvCxnSpPr>
          <p:spPr>
            <a:xfrm>
              <a:off x="13661" y="3299"/>
              <a:ext cx="0" cy="4365"/>
            </a:xfrm>
            <a:prstGeom prst="line">
              <a:avLst/>
            </a:prstGeom>
            <a:ln w="19050">
              <a:solidFill>
                <a:srgbClr val="9C8E64"/>
              </a:solidFill>
            </a:ln>
          </p:spPr>
          <p:style>
            <a:lnRef idx="2">
              <a:schemeClr val="accent1"/>
            </a:lnRef>
            <a:fillRef idx="0">
              <a:srgbClr val="FFFFFF"/>
            </a:fillRef>
            <a:effectRef idx="0">
              <a:srgbClr val="FFFFFF"/>
            </a:effectRef>
            <a:fontRef idx="minor">
              <a:schemeClr val="tx1"/>
            </a:fontRef>
          </p:style>
        </p:cxnSp>
        <p:sp>
          <p:nvSpPr>
            <p:cNvPr id="26" name="文本框 25"/>
            <p:cNvSpPr txBox="1"/>
            <p:nvPr>
              <p:custDataLst>
                <p:tags r:id="rId3"/>
              </p:custDataLst>
            </p:nvPr>
          </p:nvSpPr>
          <p:spPr>
            <a:xfrm>
              <a:off x="6037" y="3896"/>
              <a:ext cx="7497" cy="3174"/>
            </a:xfrm>
            <a:prstGeom prst="rect">
              <a:avLst/>
            </a:prstGeom>
            <a:noFill/>
          </p:spPr>
          <p:txBody>
            <a:bodyPr wrap="square" rtlCol="0" anchor="ctr" anchorCtr="0">
              <a:noAutofit/>
            </a:bodyPr>
            <a:p>
              <a:pPr indent="0" algn="just" fontAlgn="ctr">
                <a:lnSpc>
                  <a:spcPct val="120000"/>
                </a:lnSpc>
                <a:spcBef>
                  <a:spcPts val="0"/>
                </a:spcBef>
                <a:spcAft>
                  <a:spcPts val="0"/>
                </a:spcAft>
              </a:pPr>
              <a:r>
                <a:rPr lang="en-US" altLang="zh-CN" sz="2000" dirty="0">
                  <a:solidFill>
                    <a:srgbClr val="000000"/>
                  </a:solidFill>
                  <a:latin typeface="柳公权楷书" panose="02010600010101010101" charset="-122"/>
                  <a:ea typeface="柳公权楷书" panose="02010600010101010101" charset="-122"/>
                  <a:sym typeface="+mn-ea"/>
                </a:rPr>
                <a:t>     </a:t>
              </a:r>
              <a:r>
                <a:rPr lang="zh-CN" altLang="en-US" sz="2000" dirty="0">
                  <a:solidFill>
                    <a:srgbClr val="000000"/>
                  </a:solidFill>
                  <a:latin typeface="柳公权楷书" panose="02010600010101010101" charset="-122"/>
                  <a:ea typeface="柳公权楷书" panose="02010600010101010101" charset="-122"/>
                  <a:sym typeface="+mn-ea"/>
                </a:rPr>
                <a:t>梁碧云、陈雪飞主动担当、勇挑重担，积极承担片区英语共同体各项活动任务，为片区英语教师搭建优质交流学习平台，既展现了我校英语教学的过硬实力，更赢得了片区同仁的广泛赞誉与高度认可，为学校对外交流与教学推广贡献重要力量。</a:t>
              </a:r>
              <a:endParaRPr lang="zh-CN" altLang="en-US" sz="2000" dirty="0">
                <a:solidFill>
                  <a:srgbClr val="000000"/>
                </a:solidFill>
                <a:latin typeface="柳公权楷书" panose="02010600010101010101" charset="-122"/>
                <a:ea typeface="柳公权楷书" panose="02010600010101010101" charset="-122"/>
                <a:sym typeface="+mn-ea"/>
              </a:endParaRPr>
            </a:p>
          </p:txBody>
        </p:sp>
      </p:grpSp>
      <p:pic>
        <p:nvPicPr>
          <p:cNvPr id="27" name="图片 26"/>
          <p:cNvPicPr>
            <a:picLocks noChangeAspect="1"/>
          </p:cNvPicPr>
          <p:nvPr/>
        </p:nvPicPr>
        <p:blipFill>
          <a:blip r:embed="rId4"/>
          <a:stretch>
            <a:fillRect/>
          </a:stretch>
        </p:blipFill>
        <p:spPr>
          <a:xfrm>
            <a:off x="10823575" y="5353050"/>
            <a:ext cx="1401445" cy="1504950"/>
          </a:xfrm>
          <a:prstGeom prst="rect">
            <a:avLst/>
          </a:prstGeom>
        </p:spPr>
      </p:pic>
      <p:sp>
        <p:nvSpPr>
          <p:cNvPr id="17" name="文本框 16"/>
          <p:cNvSpPr txBox="1"/>
          <p:nvPr/>
        </p:nvSpPr>
        <p:spPr>
          <a:xfrm>
            <a:off x="4178935" y="3926840"/>
            <a:ext cx="6655435" cy="1863725"/>
          </a:xfrm>
          <a:prstGeom prst="rect">
            <a:avLst/>
          </a:prstGeom>
          <a:solidFill>
            <a:srgbClr val="D6CFC9"/>
          </a:solidFill>
          <a:effectLst>
            <a:outerShdw blurRad="50800" dist="38100" dir="8100000" algn="tr" rotWithShape="0">
              <a:prstClr val="black">
                <a:alpha val="40000"/>
              </a:prstClr>
            </a:outerShdw>
          </a:effectLst>
        </p:spPr>
        <p:txBody>
          <a:bodyPr wrap="square" rtlCol="0">
            <a:sp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just" fontAlgn="ctr">
              <a:lnSpc>
                <a:spcPct val="120000"/>
              </a:lnSpc>
              <a:spcBef>
                <a:spcPts val="0"/>
              </a:spcBef>
              <a:spcAft>
                <a:spcPts val="0"/>
              </a:spcAft>
              <a:buClrTx/>
              <a:buSzTx/>
              <a:buFontTx/>
            </a:pPr>
            <a:r>
              <a:rPr lang="en-US" altLang="zh-CN" sz="2400" dirty="0">
                <a:solidFill>
                  <a:srgbClr val="000000"/>
                </a:solidFill>
                <a:latin typeface="柳公权楷书" panose="02010600010101010101" charset="-122"/>
                <a:ea typeface="柳公权楷书" panose="02010600010101010101" charset="-122"/>
              </a:rPr>
              <a:t>     </a:t>
            </a:r>
            <a:r>
              <a:rPr lang="zh-CN" altLang="en-US" sz="2400" dirty="0">
                <a:solidFill>
                  <a:srgbClr val="000000"/>
                </a:solidFill>
                <a:latin typeface="柳公权楷书" panose="02010600010101010101" charset="-122"/>
                <a:ea typeface="柳公权楷书" panose="02010600010101010101" charset="-122"/>
              </a:rPr>
              <a:t>这每一份成绩的背后，都是老师们日复一日的深耕细作，是学生们一点一滴的日积月累，更是整个年级“</a:t>
            </a:r>
            <a:r>
              <a:rPr lang="zh-CN" altLang="en-US" sz="2400" dirty="0">
                <a:solidFill>
                  <a:srgbClr val="FF0000"/>
                </a:solidFill>
                <a:latin typeface="柳公权楷书" panose="02010600010101010101" charset="-122"/>
                <a:ea typeface="柳公权楷书" panose="02010600010101010101" charset="-122"/>
              </a:rPr>
              <a:t>比学赶超、奋勇争先</a:t>
            </a:r>
            <a:r>
              <a:rPr lang="zh-CN" altLang="en-US" sz="2400" dirty="0">
                <a:solidFill>
                  <a:srgbClr val="000000"/>
                </a:solidFill>
                <a:latin typeface="柳公权楷书" panose="02010600010101010101" charset="-122"/>
                <a:ea typeface="柳公权楷书" panose="02010600010101010101" charset="-122"/>
              </a:rPr>
              <a:t>”良好学风的生动写照。</a:t>
            </a:r>
            <a:endParaRPr lang="zh-CN" altLang="en-US" sz="2400" dirty="0">
              <a:solidFill>
                <a:srgbClr val="000000"/>
              </a:solidFill>
              <a:latin typeface="柳公权楷书" panose="02010600010101010101" charset="-122"/>
              <a:ea typeface="柳公权楷书" panose="02010600010101010101" charset="-122"/>
            </a:endParaRPr>
          </a:p>
        </p:txBody>
      </p:sp>
      <p:sp>
        <p:nvSpPr>
          <p:cNvPr id="28" name="文本框 27"/>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0" y="-13364"/>
            <a:ext cx="12192000" cy="6871364"/>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rot="16200000">
            <a:off x="7572859" y="3063829"/>
            <a:ext cx="4801314" cy="1783082"/>
          </a:xfrm>
          <a:prstGeom prst="rect">
            <a:avLst/>
          </a:prstGeom>
          <a:noFill/>
          <a:effectLst/>
        </p:spPr>
        <p:txBody>
          <a:bodyPr vert="eaVert" wrap="square" rtlCol="0">
            <a:spAutoFit/>
          </a:bodyPr>
          <a:lstStyle/>
          <a:p>
            <a:pPr algn="dist"/>
            <a:r>
              <a:rPr lang="en-US" altLang="zh-CN" sz="30000">
                <a:ln>
                  <a:solidFill>
                    <a:srgbClr val="947F6A">
                      <a:alpha val="76000"/>
                    </a:srgbClr>
                  </a:solidFill>
                </a:ln>
                <a:solidFill>
                  <a:srgbClr val="947F6A"/>
                </a:solidFill>
                <a:latin typeface="Modern No. 20" panose="02070704070505020303" pitchFamily="18" charset="0"/>
              </a:rPr>
              <a:t>1</a:t>
            </a:r>
            <a:endParaRPr lang="zh-CN" altLang="en-US" sz="30000">
              <a:ln>
                <a:solidFill>
                  <a:srgbClr val="947F6A">
                    <a:alpha val="76000"/>
                  </a:srgbClr>
                </a:solidFill>
              </a:ln>
              <a:solidFill>
                <a:srgbClr val="947F6A"/>
              </a:solidFill>
              <a:latin typeface="Modern No. 20" panose="02070704070505020303" pitchFamily="18" charset="0"/>
            </a:endParaRPr>
          </a:p>
        </p:txBody>
      </p:sp>
      <p:sp>
        <p:nvSpPr>
          <p:cNvPr id="10" name="文本框 9"/>
          <p:cNvSpPr txBox="1"/>
          <p:nvPr/>
        </p:nvSpPr>
        <p:spPr>
          <a:xfrm rot="16200000">
            <a:off x="4249022" y="2548023"/>
            <a:ext cx="923330" cy="2814694"/>
          </a:xfrm>
          <a:prstGeom prst="rect">
            <a:avLst/>
          </a:prstGeom>
          <a:noFill/>
          <a:effectLst/>
        </p:spPr>
        <p:txBody>
          <a:bodyPr vert="eaVert" wrap="square" rtlCol="0">
            <a:spAutoFit/>
          </a:bodyPr>
          <a:lstStyle/>
          <a:p>
            <a:pPr algn="dist"/>
            <a:r>
              <a:rPr lang="en-US" altLang="zh-CN" sz="4800">
                <a:ln>
                  <a:solidFill>
                    <a:srgbClr val="947F6A">
                      <a:alpha val="76000"/>
                    </a:srgbClr>
                  </a:solidFill>
                </a:ln>
                <a:solidFill>
                  <a:srgbClr val="947F6A"/>
                </a:solidFill>
                <a:latin typeface="Modern No. 20" panose="02070704070505020303" pitchFamily="18" charset="0"/>
              </a:rPr>
              <a:t> </a:t>
            </a:r>
            <a:r>
              <a:rPr lang="zh-CN" altLang="en-US" sz="4800">
                <a:ln>
                  <a:solidFill>
                    <a:srgbClr val="947F6A">
                      <a:alpha val="76000"/>
                    </a:srgbClr>
                  </a:solidFill>
                </a:ln>
                <a:solidFill>
                  <a:srgbClr val="947F6A"/>
                </a:solidFill>
                <a:latin typeface="Modern No. 20" panose="02070704070505020303" pitchFamily="18" charset="0"/>
              </a:rPr>
              <a:t>概念分析</a:t>
            </a:r>
            <a:endParaRPr lang="zh-CN" altLang="en-US" sz="4800">
              <a:ln>
                <a:solidFill>
                  <a:srgbClr val="947F6A">
                    <a:alpha val="76000"/>
                  </a:srgbClr>
                </a:solidFill>
              </a:ln>
              <a:solidFill>
                <a:srgbClr val="947F6A"/>
              </a:solidFill>
              <a:latin typeface="Modern No. 20" panose="02070704070505020303" pitchFamily="18" charset="0"/>
            </a:endParaRPr>
          </a:p>
        </p:txBody>
      </p:sp>
      <p:sp>
        <p:nvSpPr>
          <p:cNvPr id="12" name="矩形: 圆角 11"/>
          <p:cNvSpPr/>
          <p:nvPr/>
        </p:nvSpPr>
        <p:spPr>
          <a:xfrm>
            <a:off x="1263268" y="1088834"/>
            <a:ext cx="10014332" cy="4913523"/>
          </a:xfrm>
          <a:prstGeom prst="roundRect">
            <a:avLst>
              <a:gd name="adj" fmla="val 1308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p:cNvGrpSpPr/>
          <p:nvPr/>
        </p:nvGrpSpPr>
        <p:grpSpPr>
          <a:xfrm>
            <a:off x="1053089" y="1036942"/>
            <a:ext cx="10014332" cy="4913523"/>
            <a:chOff x="1241234" y="1202195"/>
            <a:chExt cx="10014332" cy="4913523"/>
          </a:xfrm>
        </p:grpSpPr>
        <p:sp>
          <p:nvSpPr>
            <p:cNvPr id="11" name="矩形: 圆角 10"/>
            <p:cNvSpPr/>
            <p:nvPr/>
          </p:nvSpPr>
          <p:spPr>
            <a:xfrm>
              <a:off x="1241234" y="1202195"/>
              <a:ext cx="10014332" cy="4913523"/>
            </a:xfrm>
            <a:prstGeom prst="roundRect">
              <a:avLst>
                <a:gd name="adj" fmla="val 13080"/>
              </a:avLst>
            </a:prstGeom>
            <a:solidFill>
              <a:srgbClr val="D6CF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412584" y="1345439"/>
              <a:ext cx="9681401" cy="4627036"/>
            </a:xfrm>
            <a:prstGeom prst="roundRect">
              <a:avLst>
                <a:gd name="adj" fmla="val 1189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p:cNvSpPr txBox="1"/>
          <p:nvPr/>
        </p:nvSpPr>
        <p:spPr>
          <a:xfrm>
            <a:off x="3303270" y="3256280"/>
            <a:ext cx="2291715" cy="583565"/>
          </a:xfrm>
          <a:prstGeom prst="rect">
            <a:avLst/>
          </a:prstGeom>
          <a:noFill/>
        </p:spPr>
        <p:txBody>
          <a:bodyPr wrap="square" rtlCol="0">
            <a:spAutoFit/>
          </a:bodyPr>
          <a:lstStyle/>
          <a:p>
            <a:pPr algn="dist"/>
            <a:r>
              <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rPr>
              <a:t>第</a:t>
            </a:r>
            <a:r>
              <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rPr>
              <a:t>四部分</a:t>
            </a:r>
            <a:endPar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endParaRPr>
          </a:p>
        </p:txBody>
      </p:sp>
      <p:sp>
        <p:nvSpPr>
          <p:cNvPr id="9" name="文本框 8"/>
          <p:cNvSpPr txBox="1"/>
          <p:nvPr/>
        </p:nvSpPr>
        <p:spPr>
          <a:xfrm rot="16200000">
            <a:off x="6015990" y="-1948815"/>
            <a:ext cx="1659890" cy="7681595"/>
          </a:xfrm>
          <a:prstGeom prst="rect">
            <a:avLst/>
          </a:prstGeom>
          <a:noFill/>
          <a:effectLst/>
        </p:spPr>
        <p:txBody>
          <a:bodyPr vert="eaVert" wrap="square" rtlCol="0">
            <a:spAutoFit/>
          </a:bodyPr>
          <a:lstStyle/>
          <a:p>
            <a:pPr algn="dist"/>
            <a:r>
              <a:rPr lang="en-US" altLang="zh-CN" sz="9600">
                <a:ln>
                  <a:solidFill>
                    <a:schemeClr val="bg1">
                      <a:alpha val="27000"/>
                    </a:schemeClr>
                  </a:solidFill>
                </a:ln>
                <a:solidFill>
                  <a:srgbClr val="9C8B7B">
                    <a:alpha val="18000"/>
                  </a:srgbClr>
                </a:solidFill>
                <a:latin typeface="汉仪颜楷简" panose="00020600040101010101" charset="-122"/>
                <a:ea typeface="汉仪颜楷简" panose="00020600040101010101" charset="-122"/>
              </a:rPr>
              <a:t>PART FOUR</a:t>
            </a:r>
            <a:endParaRPr lang="zh-CN" altLang="en-US" sz="9600">
              <a:ln>
                <a:solidFill>
                  <a:schemeClr val="bg1">
                    <a:alpha val="27000"/>
                  </a:schemeClr>
                </a:solidFill>
              </a:ln>
              <a:solidFill>
                <a:srgbClr val="9C8B7B">
                  <a:alpha val="18000"/>
                </a:srgbClr>
              </a:solidFill>
              <a:latin typeface="汉仪颜楷简" panose="00020600040101010101" charset="-122"/>
              <a:ea typeface="汉仪颜楷简" panose="00020600040101010101"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1300261">
            <a:off x="593978" y="834736"/>
            <a:ext cx="3548622" cy="5421717"/>
          </a:xfrm>
          <a:prstGeom prst="rect">
            <a:avLst/>
          </a:prstGeom>
          <a:effectLst>
            <a:outerShdw blurRad="50800" dist="38100" dir="8100000" algn="tr" rotWithShape="0">
              <a:prstClr val="black">
                <a:alpha val="40000"/>
              </a:prstClr>
            </a:outerShdw>
          </a:effectLst>
        </p:spPr>
      </p:pic>
      <p:sp>
        <p:nvSpPr>
          <p:cNvPr id="27" name="文本框 26"/>
          <p:cNvSpPr txBox="1"/>
          <p:nvPr/>
        </p:nvSpPr>
        <p:spPr>
          <a:xfrm>
            <a:off x="5377815" y="2840355"/>
            <a:ext cx="4710430" cy="1579880"/>
          </a:xfrm>
          <a:prstGeom prst="rect">
            <a:avLst/>
          </a:prstGeom>
          <a:noFill/>
        </p:spPr>
        <p:txBody>
          <a:bodyPr wrap="square" rtlCol="0">
            <a:spAutoFit/>
          </a:bodyPr>
          <a:lstStyle/>
          <a:p>
            <a:pPr algn="ctr">
              <a:lnSpc>
                <a:spcPct val="110000"/>
              </a:lnSpc>
            </a:pPr>
            <a:r>
              <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行而不辍，</a:t>
            </a:r>
            <a:endPar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a:p>
            <a:pPr algn="ctr">
              <a:lnSpc>
                <a:spcPct val="110000"/>
              </a:lnSpc>
            </a:pPr>
            <a:r>
              <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砥砺奋进谋新篇</a:t>
            </a:r>
            <a:endPar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002665"/>
            <a:ext cx="12192000" cy="1287145"/>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四部分</a:t>
            </a:r>
            <a:endParaRPr lang="zh-CN" altLang="en-US" sz="2000">
              <a:effectLst/>
              <a:latin typeface="汉仪颜楷简" panose="00020600040101010101" charset="-122"/>
              <a:ea typeface="汉仪颜楷简" panose="00020600040101010101" charset="-122"/>
            </a:endParaRPr>
          </a:p>
        </p:txBody>
      </p:sp>
      <p:pic>
        <p:nvPicPr>
          <p:cNvPr id="27" name="图片 26"/>
          <p:cNvPicPr>
            <a:picLocks noChangeAspect="1"/>
          </p:cNvPicPr>
          <p:nvPr/>
        </p:nvPicPr>
        <p:blipFill>
          <a:blip r:embed="rId1"/>
          <a:stretch>
            <a:fillRect/>
          </a:stretch>
        </p:blipFill>
        <p:spPr>
          <a:xfrm>
            <a:off x="10238740" y="4725035"/>
            <a:ext cx="1986280" cy="2132965"/>
          </a:xfrm>
          <a:prstGeom prst="rect">
            <a:avLst/>
          </a:prstGeom>
        </p:spPr>
      </p:pic>
      <p:sp>
        <p:nvSpPr>
          <p:cNvPr id="2" name="文本框 1"/>
          <p:cNvSpPr txBox="1"/>
          <p:nvPr/>
        </p:nvSpPr>
        <p:spPr>
          <a:xfrm>
            <a:off x="-2540" y="1383030"/>
            <a:ext cx="12302490" cy="583565"/>
          </a:xfrm>
          <a:prstGeom prst="rect">
            <a:avLst/>
          </a:prstGeom>
          <a:noFill/>
        </p:spPr>
        <p:txBody>
          <a:bodyPr wrap="square" rtlCol="0" anchor="t">
            <a:spAutoFit/>
          </a:bodyPr>
          <a:p>
            <a:r>
              <a:rPr lang="zh-CN" altLang="en-US" sz="3200">
                <a:latin typeface="柳公权楷书" panose="02010600010101010101" charset="-122"/>
                <a:ea typeface="柳公权楷书" panose="02010600010101010101" charset="-122"/>
              </a:rPr>
              <a:t>回望过去，成绩斐然，令人振奋；展望未来，任重道远，催人奋进。</a:t>
            </a:r>
            <a:endParaRPr lang="zh-CN" altLang="en-US" sz="3200">
              <a:latin typeface="柳公权楷书" panose="02010600010101010101" charset="-122"/>
              <a:ea typeface="柳公权楷书" panose="02010600010101010101" charset="-122"/>
            </a:endParaRPr>
          </a:p>
        </p:txBody>
      </p:sp>
      <p:pic>
        <p:nvPicPr>
          <p:cNvPr id="3" name="图片 2"/>
          <p:cNvPicPr>
            <a:picLocks noChangeAspect="1"/>
          </p:cNvPicPr>
          <p:nvPr/>
        </p:nvPicPr>
        <p:blipFill rotWithShape="1">
          <a:blip r:embed="rId2">
            <a:duotone>
              <a:schemeClr val="bg2">
                <a:shade val="45000"/>
                <a:satMod val="135000"/>
              </a:schemeClr>
              <a:prstClr val="white"/>
            </a:duotone>
          </a:blip>
          <a:srcRect l="10674" t="44838" r="10751" b="11056"/>
          <a:stretch>
            <a:fillRect/>
          </a:stretch>
        </p:blipFill>
        <p:spPr>
          <a:xfrm rot="10800000">
            <a:off x="1061720" y="2397760"/>
            <a:ext cx="4986655" cy="1091565"/>
          </a:xfrm>
          <a:prstGeom prst="rect">
            <a:avLst/>
          </a:prstGeom>
        </p:spPr>
      </p:pic>
      <p:pic>
        <p:nvPicPr>
          <p:cNvPr id="4" name="图片 3"/>
          <p:cNvPicPr>
            <a:picLocks noChangeAspect="1"/>
          </p:cNvPicPr>
          <p:nvPr/>
        </p:nvPicPr>
        <p:blipFill rotWithShape="1">
          <a:blip r:embed="rId2">
            <a:duotone>
              <a:schemeClr val="bg2">
                <a:shade val="45000"/>
                <a:satMod val="135000"/>
              </a:schemeClr>
              <a:prstClr val="white"/>
            </a:duotone>
          </a:blip>
          <a:srcRect l="10613" t="46204" r="7705" b="14908"/>
          <a:stretch>
            <a:fillRect/>
          </a:stretch>
        </p:blipFill>
        <p:spPr>
          <a:xfrm>
            <a:off x="1000760" y="4794885"/>
            <a:ext cx="5154930" cy="962660"/>
          </a:xfrm>
          <a:prstGeom prst="rect">
            <a:avLst/>
          </a:prstGeom>
        </p:spPr>
      </p:pic>
      <p:sp>
        <p:nvSpPr>
          <p:cNvPr id="5" name="文本框 4"/>
          <p:cNvSpPr txBox="1"/>
          <p:nvPr/>
        </p:nvSpPr>
        <p:spPr>
          <a:xfrm>
            <a:off x="1586230" y="3013075"/>
            <a:ext cx="3907790" cy="2306320"/>
          </a:xfrm>
          <a:prstGeom prst="rect">
            <a:avLst/>
          </a:prstGeom>
          <a:noFill/>
        </p:spPr>
        <p:txBody>
          <a:bodyPr wrap="square" rtlCol="0" anchor="t">
            <a:spAutoFit/>
          </a:bodyPr>
          <a:p>
            <a:pPr algn="l">
              <a:lnSpc>
                <a:spcPct val="120000"/>
              </a:lnSpc>
              <a:buClrTx/>
              <a:buSzTx/>
              <a:buFontTx/>
            </a:pPr>
            <a:r>
              <a:rPr lang="en-US" altLang="zh-CN" sz="2400">
                <a:latin typeface="柳公权楷书" panose="02010600010101010101" charset="-122"/>
                <a:ea typeface="柳公权楷书" panose="02010600010101010101" charset="-122"/>
              </a:rPr>
              <a:t>     </a:t>
            </a:r>
            <a:r>
              <a:rPr lang="zh-CN" altLang="en-US" sz="2400">
                <a:latin typeface="柳公权楷书" panose="02010600010101010101" charset="-122"/>
                <a:ea typeface="柳公权楷书" panose="02010600010101010101" charset="-122"/>
              </a:rPr>
              <a:t>新的征程上，五年级全体教师将以更饱满的热情、更务实的作风，凝心聚力、砥砺前行，重点做好三方面工作：</a:t>
            </a:r>
            <a:endParaRPr lang="zh-CN" altLang="en-US" sz="2400">
              <a:latin typeface="柳公权楷书" panose="02010600010101010101" charset="-122"/>
              <a:ea typeface="柳公权楷书" panose="02010600010101010101" charset="-122"/>
            </a:endParaRPr>
          </a:p>
        </p:txBody>
      </p:sp>
      <p:sp>
        <p:nvSpPr>
          <p:cNvPr id="29" name="文本框 28"/>
          <p:cNvSpPr txBox="1"/>
          <p:nvPr/>
        </p:nvSpPr>
        <p:spPr>
          <a:xfrm>
            <a:off x="6639560" y="2876550"/>
            <a:ext cx="3905885" cy="521970"/>
          </a:xfrm>
          <a:prstGeom prst="rect">
            <a:avLst/>
          </a:prstGeom>
          <a:solidFill>
            <a:schemeClr val="bg1"/>
          </a:solidFill>
          <a:effectLst>
            <a:outerShdw blurRad="50800" dist="38100" dir="8100000" algn="tr" rotWithShape="0">
              <a:prstClr val="black">
                <a:alpha val="40000"/>
              </a:prstClr>
            </a:outerShdw>
          </a:effectLst>
        </p:spPr>
        <p:txBody>
          <a:bodyPr wrap="square" rtlCol="0" anchor="t">
            <a:spAutoFit/>
          </a:bodyPr>
          <a:p>
            <a:r>
              <a:rPr lang="zh-CN" altLang="en-US" sz="2800">
                <a:solidFill>
                  <a:srgbClr val="0070C0"/>
                </a:solidFill>
                <a:latin typeface="柳公权楷书" panose="02010600010101010101" charset="-122"/>
                <a:ea typeface="柳公权楷书" panose="02010600010101010101" charset="-122"/>
                <a:cs typeface="柳公权楷书" panose="02010600010101010101" charset="-122"/>
              </a:rPr>
              <a:t> </a:t>
            </a:r>
            <a:r>
              <a:rPr lang="en-US" altLang="zh-CN" sz="2800">
                <a:solidFill>
                  <a:srgbClr val="0070C0"/>
                </a:solidFill>
                <a:latin typeface="柳公权楷书" panose="02010600010101010101" charset="-122"/>
                <a:ea typeface="柳公权楷书" panose="02010600010101010101" charset="-122"/>
                <a:cs typeface="柳公权楷书" panose="02010600010101010101" charset="-122"/>
              </a:rPr>
              <a:t>    </a:t>
            </a:r>
            <a:r>
              <a:rPr lang="zh-CN" altLang="en-US" sz="2800">
                <a:solidFill>
                  <a:srgbClr val="0070C0"/>
                </a:solidFill>
                <a:latin typeface="柳公权楷书" panose="02010600010101010101" charset="-122"/>
                <a:ea typeface="柳公权楷书" panose="02010600010101010101" charset="-122"/>
                <a:cs typeface="柳公权楷书" panose="02010600010101010101" charset="-122"/>
              </a:rPr>
              <a:t>1. 深耕课堂提质量</a:t>
            </a:r>
            <a:endParaRPr lang="zh-CN" altLang="en-US" sz="2800">
              <a:solidFill>
                <a:srgbClr val="0070C0"/>
              </a:solidFill>
              <a:latin typeface="柳公权楷书" panose="02010600010101010101" charset="-122"/>
              <a:ea typeface="柳公权楷书" panose="02010600010101010101" charset="-122"/>
              <a:cs typeface="柳公权楷书" panose="02010600010101010101" charset="-122"/>
            </a:endParaRPr>
          </a:p>
        </p:txBody>
      </p:sp>
      <p:sp>
        <p:nvSpPr>
          <p:cNvPr id="30" name="文本框 29"/>
          <p:cNvSpPr txBox="1"/>
          <p:nvPr/>
        </p:nvSpPr>
        <p:spPr>
          <a:xfrm>
            <a:off x="6639560" y="3831590"/>
            <a:ext cx="3905885" cy="544195"/>
          </a:xfrm>
          <a:prstGeom prst="rect">
            <a:avLst/>
          </a:prstGeom>
          <a:solidFill>
            <a:schemeClr val="bg1"/>
          </a:solidFill>
          <a:effectLst>
            <a:outerShdw blurRad="50800" dist="38100" dir="8100000" algn="tr" rotWithShape="0">
              <a:prstClr val="black">
                <a:alpha val="40000"/>
              </a:prstClr>
            </a:outerShdw>
          </a:effectLst>
        </p:spPr>
        <p:txBody>
          <a:bodyPr wrap="square" rtlCol="0" anchor="t">
            <a:noAutofit/>
          </a:bodyPr>
          <a:p>
            <a:pPr algn="l">
              <a:buClrTx/>
              <a:buSzTx/>
              <a:buFontTx/>
            </a:pPr>
            <a:r>
              <a:rPr lang="en-US" altLang="zh-CN" sz="2800">
                <a:solidFill>
                  <a:srgbClr val="00B050"/>
                </a:solidFill>
                <a:latin typeface="柳公权楷书" panose="02010600010101010101" charset="-122"/>
                <a:ea typeface="柳公权楷书" panose="02010600010101010101" charset="-122"/>
                <a:cs typeface="柳公权楷书" panose="02010600010101010101" charset="-122"/>
              </a:rPr>
              <a:t>     </a:t>
            </a:r>
            <a:r>
              <a:rPr lang="zh-CN" altLang="en-US" sz="2800">
                <a:solidFill>
                  <a:srgbClr val="00B050"/>
                </a:solidFill>
                <a:latin typeface="柳公权楷书" panose="02010600010101010101" charset="-122"/>
                <a:ea typeface="柳公权楷书" panose="02010600010101010101" charset="-122"/>
                <a:cs typeface="柳公权楷书" panose="02010600010101010101" charset="-122"/>
              </a:rPr>
              <a:t>2. 凝心聚力促成长</a:t>
            </a:r>
            <a:endParaRPr lang="zh-CN" altLang="en-US" sz="2800">
              <a:solidFill>
                <a:srgbClr val="00B050"/>
              </a:solidFill>
              <a:latin typeface="柳公权楷书" panose="02010600010101010101" charset="-122"/>
              <a:ea typeface="柳公权楷书" panose="02010600010101010101" charset="-122"/>
              <a:cs typeface="柳公权楷书" panose="02010600010101010101" charset="-122"/>
            </a:endParaRPr>
          </a:p>
        </p:txBody>
      </p:sp>
      <p:sp>
        <p:nvSpPr>
          <p:cNvPr id="31" name="文本框 30"/>
          <p:cNvSpPr txBox="1"/>
          <p:nvPr/>
        </p:nvSpPr>
        <p:spPr>
          <a:xfrm>
            <a:off x="6639560" y="4786630"/>
            <a:ext cx="3905885" cy="521970"/>
          </a:xfrm>
          <a:prstGeom prst="rect">
            <a:avLst/>
          </a:prstGeom>
          <a:solidFill>
            <a:schemeClr val="bg1"/>
          </a:solidFill>
          <a:effectLst>
            <a:outerShdw blurRad="50800" dist="38100" dir="8100000" algn="tr" rotWithShape="0">
              <a:prstClr val="black">
                <a:alpha val="40000"/>
              </a:prstClr>
            </a:outerShdw>
          </a:effectLst>
        </p:spPr>
        <p:txBody>
          <a:bodyPr wrap="square" rtlCol="0" anchor="t">
            <a:spAutoFit/>
          </a:bodyPr>
          <a:p>
            <a:pPr algn="l">
              <a:buClrTx/>
              <a:buSzTx/>
              <a:buFontTx/>
            </a:pPr>
            <a:r>
              <a:rPr lang="en-US" altLang="zh-CN" sz="2800">
                <a:solidFill>
                  <a:srgbClr val="FF0000"/>
                </a:solidFill>
                <a:latin typeface="柳公权楷书" panose="02010600010101010101" charset="-122"/>
                <a:ea typeface="柳公权楷书" panose="02010600010101010101" charset="-122"/>
                <a:cs typeface="柳公权楷书" panose="02010600010101010101" charset="-122"/>
              </a:rPr>
              <a:t>     </a:t>
            </a:r>
            <a:r>
              <a:rPr lang="zh-CN" altLang="en-US" sz="2800">
                <a:solidFill>
                  <a:srgbClr val="FF0000"/>
                </a:solidFill>
                <a:latin typeface="柳公权楷书" panose="02010600010101010101" charset="-122"/>
                <a:ea typeface="柳公权楷书" panose="02010600010101010101" charset="-122"/>
                <a:cs typeface="柳公权楷书" panose="02010600010101010101" charset="-122"/>
              </a:rPr>
              <a:t>3. 五育并举育新人</a:t>
            </a:r>
            <a:endParaRPr lang="zh-CN" altLang="en-US" sz="2800">
              <a:solidFill>
                <a:srgbClr val="FF0000"/>
              </a:solidFill>
              <a:latin typeface="柳公权楷书" panose="02010600010101010101" charset="-122"/>
              <a:ea typeface="柳公权楷书" panose="02010600010101010101" charset="-122"/>
              <a:cs typeface="柳公权楷书" panose="02010600010101010101" charset="-122"/>
            </a:endParaRPr>
          </a:p>
        </p:txBody>
      </p:sp>
      <p:pic>
        <p:nvPicPr>
          <p:cNvPr id="33" name="图片 32" descr="人群头像"/>
          <p:cNvPicPr>
            <a:picLocks noChangeAspect="1"/>
          </p:cNvPicPr>
          <p:nvPr>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6802755" y="4868545"/>
            <a:ext cx="415925" cy="415925"/>
          </a:xfrm>
          <a:prstGeom prst="rect">
            <a:avLst/>
          </a:prstGeom>
        </p:spPr>
      </p:pic>
      <p:pic>
        <p:nvPicPr>
          <p:cNvPr id="34" name="图片 33" descr="试卷"/>
          <p:cNvPicPr>
            <a:picLocks noChangeAspect="1"/>
          </p:cNvPicPr>
          <p:nvPr>
            <p:custDataLst>
              <p:tags r:id="rId6"/>
            </p:custDataLst>
          </p:nvPr>
        </p:nvPicPr>
        <p:blipFill>
          <a:blip r:embed="rId7">
            <a:extLst>
              <a:ext uri="{96DAC541-7B7A-43D3-8B79-37D633B846F1}">
                <asvg:svgBlip xmlns:asvg="http://schemas.microsoft.com/office/drawing/2016/SVG/main" r:embed="rId8"/>
              </a:ext>
            </a:extLst>
          </a:blip>
          <a:stretch>
            <a:fillRect/>
          </a:stretch>
        </p:blipFill>
        <p:spPr>
          <a:xfrm>
            <a:off x="6802755" y="2960370"/>
            <a:ext cx="415925" cy="415925"/>
          </a:xfrm>
          <a:prstGeom prst="rect">
            <a:avLst/>
          </a:prstGeom>
        </p:spPr>
      </p:pic>
      <p:pic>
        <p:nvPicPr>
          <p:cNvPr id="35" name="图片 34" descr="奖状"/>
          <p:cNvPicPr>
            <a:picLocks noChangeAspect="1"/>
          </p:cNvPicPr>
          <p:nvPr>
            <p:custDataLst>
              <p:tags r:id="rId9"/>
            </p:custDataLst>
          </p:nvPr>
        </p:nvPicPr>
        <p:blipFill>
          <a:blip r:embed="rId10">
            <a:extLst>
              <a:ext uri="{96DAC541-7B7A-43D3-8B79-37D633B846F1}">
                <asvg:svgBlip xmlns:asvg="http://schemas.microsoft.com/office/drawing/2016/SVG/main" r:embed="rId11"/>
              </a:ext>
            </a:extLst>
          </a:blip>
          <a:stretch>
            <a:fillRect/>
          </a:stretch>
        </p:blipFill>
        <p:spPr>
          <a:xfrm>
            <a:off x="6802755" y="3884295"/>
            <a:ext cx="415925" cy="415925"/>
          </a:xfrm>
          <a:prstGeom prst="rect">
            <a:avLst/>
          </a:prstGeom>
        </p:spPr>
      </p:pic>
      <p:sp>
        <p:nvSpPr>
          <p:cNvPr id="36" name="文本框 35"/>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0" y="1633855"/>
            <a:ext cx="12192000" cy="4008120"/>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矩形 63"/>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四部分</a:t>
            </a:r>
            <a:endParaRPr lang="zh-CN" altLang="en-US" sz="2000">
              <a:effectLst/>
              <a:latin typeface="汉仪颜楷简" panose="00020600040101010101" charset="-122"/>
              <a:ea typeface="汉仪颜楷简" panose="00020600040101010101" charset="-122"/>
            </a:endParaRPr>
          </a:p>
        </p:txBody>
      </p:sp>
      <p:sp>
        <p:nvSpPr>
          <p:cNvPr id="12" name="图片 56" descr="未标题-1"/>
          <p:cNvSpPr/>
          <p:nvPr>
            <p:custDataLst>
              <p:tags r:id="rId1"/>
            </p:custDataLst>
          </p:nvPr>
        </p:nvSpPr>
        <p:spPr>
          <a:xfrm>
            <a:off x="190183" y="2022026"/>
            <a:ext cx="9297574" cy="2414373"/>
          </a:xfrm>
          <a:custGeom>
            <a:avLst/>
            <a:gdLst>
              <a:gd name="connsiteX0" fmla="*/ 0 w 16893"/>
              <a:gd name="connsiteY0" fmla="*/ 2499 h 4386"/>
              <a:gd name="connsiteX1" fmla="*/ 622 w 16893"/>
              <a:gd name="connsiteY1" fmla="*/ 1965 h 4386"/>
              <a:gd name="connsiteX2" fmla="*/ 2358 w 16893"/>
              <a:gd name="connsiteY2" fmla="*/ 1262 h 4386"/>
              <a:gd name="connsiteX3" fmla="*/ 6286 w 16893"/>
              <a:gd name="connsiteY3" fmla="*/ 2564 h 4386"/>
              <a:gd name="connsiteX4" fmla="*/ 6952 w 16893"/>
              <a:gd name="connsiteY4" fmla="*/ 3155 h 4386"/>
              <a:gd name="connsiteX5" fmla="*/ 8609 w 16893"/>
              <a:gd name="connsiteY5" fmla="*/ 4168 h 4386"/>
              <a:gd name="connsiteX6" fmla="*/ 10854 w 16893"/>
              <a:gd name="connsiteY6" fmla="*/ 4318 h 4386"/>
              <a:gd name="connsiteX7" fmla="*/ 14538 w 16893"/>
              <a:gd name="connsiteY7" fmla="*/ 2343 h 4386"/>
              <a:gd name="connsiteX8" fmla="*/ 16476 w 16893"/>
              <a:gd name="connsiteY8" fmla="*/ 417 h 4386"/>
              <a:gd name="connsiteX9" fmla="*/ 16893 w 16893"/>
              <a:gd name="connsiteY9" fmla="*/ 0 h 4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93" h="4387">
                <a:moveTo>
                  <a:pt x="0" y="2499"/>
                </a:moveTo>
                <a:cubicBezTo>
                  <a:pt x="179" y="2304"/>
                  <a:pt x="388" y="2124"/>
                  <a:pt x="622" y="1965"/>
                </a:cubicBezTo>
                <a:cubicBezTo>
                  <a:pt x="1110" y="1625"/>
                  <a:pt x="1703" y="1361"/>
                  <a:pt x="2358" y="1262"/>
                </a:cubicBezTo>
                <a:cubicBezTo>
                  <a:pt x="3886" y="1030"/>
                  <a:pt x="5287" y="1770"/>
                  <a:pt x="6286" y="2564"/>
                </a:cubicBezTo>
                <a:cubicBezTo>
                  <a:pt x="6525" y="2753"/>
                  <a:pt x="6738" y="2951"/>
                  <a:pt x="6952" y="3155"/>
                </a:cubicBezTo>
                <a:cubicBezTo>
                  <a:pt x="7504" y="3593"/>
                  <a:pt x="7896" y="3931"/>
                  <a:pt x="8609" y="4168"/>
                </a:cubicBezTo>
                <a:cubicBezTo>
                  <a:pt x="9295" y="4393"/>
                  <a:pt x="10126" y="4447"/>
                  <a:pt x="10854" y="4318"/>
                </a:cubicBezTo>
                <a:cubicBezTo>
                  <a:pt x="12385" y="3972"/>
                  <a:pt x="13581" y="3246"/>
                  <a:pt x="14538" y="2343"/>
                </a:cubicBezTo>
                <a:cubicBezTo>
                  <a:pt x="15205" y="1715"/>
                  <a:pt x="15833" y="1061"/>
                  <a:pt x="16476" y="417"/>
                </a:cubicBezTo>
                <a:lnTo>
                  <a:pt x="16893" y="0"/>
                </a:lnTo>
              </a:path>
            </a:pathLst>
          </a:custGeom>
          <a:noFill/>
          <a:ln w="19055" cap="flat">
            <a:solidFill>
              <a:schemeClr val="accent1">
                <a:alpha val="35000"/>
              </a:schemeClr>
            </a:solidFill>
            <a:custDash>
              <a:ds d="300000" sp="225000"/>
            </a:custDash>
            <a:miter/>
          </a:ln>
        </p:spPr>
        <p:txBody>
          <a:bodyPr rtlCol="0" anchor="ctr"/>
          <a:p>
            <a:endParaRPr lang="zh-CN" altLang="en-US">
              <a:solidFill>
                <a:schemeClr val="tx1"/>
              </a:solidFill>
            </a:endParaRPr>
          </a:p>
        </p:txBody>
      </p:sp>
      <p:sp>
        <p:nvSpPr>
          <p:cNvPr id="13" name="椭圆 12"/>
          <p:cNvSpPr/>
          <p:nvPr>
            <p:custDataLst>
              <p:tags r:id="rId2"/>
            </p:custDataLst>
          </p:nvPr>
        </p:nvSpPr>
        <p:spPr>
          <a:xfrm>
            <a:off x="1669054" y="2506911"/>
            <a:ext cx="410584" cy="411134"/>
          </a:xfrm>
          <a:prstGeom prst="ellipse">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14" name="椭圆 13"/>
          <p:cNvSpPr/>
          <p:nvPr>
            <p:custDataLst>
              <p:tags r:id="rId3"/>
            </p:custDataLst>
          </p:nvPr>
        </p:nvSpPr>
        <p:spPr>
          <a:xfrm>
            <a:off x="3374683" y="3203692"/>
            <a:ext cx="410584" cy="411134"/>
          </a:xfrm>
          <a:prstGeom prst="ellipse">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16" name="椭圆 15"/>
          <p:cNvSpPr/>
          <p:nvPr>
            <p:custDataLst>
              <p:tags r:id="rId4"/>
            </p:custDataLst>
          </p:nvPr>
        </p:nvSpPr>
        <p:spPr>
          <a:xfrm>
            <a:off x="6816210" y="3898822"/>
            <a:ext cx="410584" cy="411134"/>
          </a:xfrm>
          <a:prstGeom prst="ellipse">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17" name="椭圆 16"/>
          <p:cNvSpPr/>
          <p:nvPr>
            <p:custDataLst>
              <p:tags r:id="rId5"/>
            </p:custDataLst>
          </p:nvPr>
        </p:nvSpPr>
        <p:spPr>
          <a:xfrm>
            <a:off x="8362779" y="2706148"/>
            <a:ext cx="410584" cy="411134"/>
          </a:xfrm>
          <a:prstGeom prst="ellipse">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19" name="椭圆 18"/>
          <p:cNvSpPr/>
          <p:nvPr>
            <p:custDataLst>
              <p:tags r:id="rId6"/>
            </p:custDataLst>
          </p:nvPr>
        </p:nvSpPr>
        <p:spPr>
          <a:xfrm>
            <a:off x="4826586" y="4137687"/>
            <a:ext cx="410584" cy="411134"/>
          </a:xfrm>
          <a:prstGeom prst="ellipse">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sp>
        <p:nvSpPr>
          <p:cNvPr id="21" name="任意多边形: 形状 3"/>
          <p:cNvSpPr/>
          <p:nvPr>
            <p:custDataLst>
              <p:tags r:id="rId7"/>
            </p:custDataLst>
          </p:nvPr>
        </p:nvSpPr>
        <p:spPr>
          <a:xfrm rot="21120000">
            <a:off x="9480051" y="1353313"/>
            <a:ext cx="606965" cy="607459"/>
          </a:xfrm>
          <a:custGeom>
            <a:avLst/>
            <a:gdLst>
              <a:gd name="connsiteX0" fmla="*/ 700097 w 700284"/>
              <a:gd name="connsiteY0" fmla="*/ 857 h 700855"/>
              <a:gd name="connsiteX1" fmla="*/ 697850 w 700284"/>
              <a:gd name="connsiteY1" fmla="*/ 40730 h 700855"/>
              <a:gd name="connsiteX2" fmla="*/ 668129 w 700284"/>
              <a:gd name="connsiteY2" fmla="*/ 171739 h 700855"/>
              <a:gd name="connsiteX3" fmla="*/ 567848 w 700284"/>
              <a:gd name="connsiteY3" fmla="*/ 326540 h 700855"/>
              <a:gd name="connsiteX4" fmla="*/ 370811 w 700284"/>
              <a:gd name="connsiteY4" fmla="*/ 497034 h 700855"/>
              <a:gd name="connsiteX5" fmla="*/ 365386 w 700284"/>
              <a:gd name="connsiteY5" fmla="*/ 508348 h 700855"/>
              <a:gd name="connsiteX6" fmla="*/ 366975 w 700284"/>
              <a:gd name="connsiteY6" fmla="*/ 621107 h 700855"/>
              <a:gd name="connsiteX7" fmla="*/ 359613 w 700284"/>
              <a:gd name="connsiteY7" fmla="*/ 636219 h 700855"/>
              <a:gd name="connsiteX8" fmla="*/ 281379 w 700284"/>
              <a:gd name="connsiteY8" fmla="*/ 697171 h 700855"/>
              <a:gd name="connsiteX9" fmla="*/ 270878 w 700284"/>
              <a:gd name="connsiteY9" fmla="*/ 693296 h 700855"/>
              <a:gd name="connsiteX10" fmla="*/ 249683 w 700284"/>
              <a:gd name="connsiteY10" fmla="*/ 594642 h 700855"/>
              <a:gd name="connsiteX11" fmla="*/ 222287 w 700284"/>
              <a:gd name="connsiteY11" fmla="*/ 596385 h 700855"/>
              <a:gd name="connsiteX12" fmla="*/ 199038 w 700284"/>
              <a:gd name="connsiteY12" fmla="*/ 606925 h 700855"/>
              <a:gd name="connsiteX13" fmla="*/ 176913 w 700284"/>
              <a:gd name="connsiteY13" fmla="*/ 606034 h 700855"/>
              <a:gd name="connsiteX14" fmla="*/ 132584 w 700284"/>
              <a:gd name="connsiteY14" fmla="*/ 570462 h 700855"/>
              <a:gd name="connsiteX15" fmla="*/ 93835 w 700284"/>
              <a:gd name="connsiteY15" fmla="*/ 523267 h 700855"/>
              <a:gd name="connsiteX16" fmla="*/ 92789 w 700284"/>
              <a:gd name="connsiteY16" fmla="*/ 500017 h 700855"/>
              <a:gd name="connsiteX17" fmla="*/ 104995 w 700284"/>
              <a:gd name="connsiteY17" fmla="*/ 472700 h 700855"/>
              <a:gd name="connsiteX18" fmla="*/ 106855 w 700284"/>
              <a:gd name="connsiteY18" fmla="*/ 457200 h 700855"/>
              <a:gd name="connsiteX19" fmla="*/ 98563 w 700284"/>
              <a:gd name="connsiteY19" fmla="*/ 448869 h 700855"/>
              <a:gd name="connsiteX20" fmla="*/ 7930 w 700284"/>
              <a:gd name="connsiteY20" fmla="*/ 429689 h 700855"/>
              <a:gd name="connsiteX21" fmla="*/ 3667 w 700284"/>
              <a:gd name="connsiteY21" fmla="*/ 418413 h 700855"/>
              <a:gd name="connsiteX22" fmla="*/ 62798 w 700284"/>
              <a:gd name="connsiteY22" fmla="*/ 342349 h 700855"/>
              <a:gd name="connsiteX23" fmla="*/ 80855 w 700284"/>
              <a:gd name="connsiteY23" fmla="*/ 333631 h 700855"/>
              <a:gd name="connsiteX24" fmla="*/ 190785 w 700284"/>
              <a:gd name="connsiteY24" fmla="*/ 335297 h 700855"/>
              <a:gd name="connsiteX25" fmla="*/ 201441 w 700284"/>
              <a:gd name="connsiteY25" fmla="*/ 329795 h 700855"/>
              <a:gd name="connsiteX26" fmla="*/ 367401 w 700284"/>
              <a:gd name="connsiteY26" fmla="*/ 137407 h 700855"/>
              <a:gd name="connsiteX27" fmla="*/ 517707 w 700284"/>
              <a:gd name="connsiteY27" fmla="*/ 35305 h 700855"/>
              <a:gd name="connsiteX28" fmla="*/ 691495 w 700284"/>
              <a:gd name="connsiteY28" fmla="*/ 43 h 700855"/>
              <a:gd name="connsiteX29" fmla="*/ 697888 w 700284"/>
              <a:gd name="connsiteY29" fmla="*/ 43 h 700855"/>
              <a:gd name="connsiteX30" fmla="*/ 700097 w 700284"/>
              <a:gd name="connsiteY30" fmla="*/ 857 h 700855"/>
              <a:gd name="connsiteX31" fmla="*/ 480857 w 700284"/>
              <a:gd name="connsiteY31" fmla="*/ 276554 h 700855"/>
              <a:gd name="connsiteX32" fmla="*/ 538356 w 700284"/>
              <a:gd name="connsiteY32" fmla="*/ 218404 h 700855"/>
              <a:gd name="connsiteX33" fmla="*/ 480183 w 700284"/>
              <a:gd name="connsiteY33" fmla="*/ 160932 h 700855"/>
              <a:gd name="connsiteX34" fmla="*/ 422734 w 700284"/>
              <a:gd name="connsiteY34" fmla="*/ 219128 h 700855"/>
              <a:gd name="connsiteX35" fmla="*/ 480857 w 700284"/>
              <a:gd name="connsiteY35" fmla="*/ 276399 h 700855"/>
              <a:gd name="connsiteX36" fmla="*/ 480857 w 700284"/>
              <a:gd name="connsiteY36" fmla="*/ 276554 h 70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00284" h="700855">
                <a:moveTo>
                  <a:pt x="700097" y="857"/>
                </a:moveTo>
                <a:cubicBezTo>
                  <a:pt x="699400" y="13838"/>
                  <a:pt x="699283" y="27323"/>
                  <a:pt x="697850" y="40730"/>
                </a:cubicBezTo>
                <a:cubicBezTo>
                  <a:pt x="693498" y="85476"/>
                  <a:pt x="683513" y="129495"/>
                  <a:pt x="668129" y="171739"/>
                </a:cubicBezTo>
                <a:cubicBezTo>
                  <a:pt x="646159" y="230753"/>
                  <a:pt x="613881" y="282947"/>
                  <a:pt x="567848" y="326540"/>
                </a:cubicBezTo>
                <a:cubicBezTo>
                  <a:pt x="504804" y="386406"/>
                  <a:pt x="437846" y="441701"/>
                  <a:pt x="370811" y="497034"/>
                </a:cubicBezTo>
                <a:cubicBezTo>
                  <a:pt x="367149" y="499599"/>
                  <a:pt x="365092" y="503888"/>
                  <a:pt x="365386" y="508348"/>
                </a:cubicBezTo>
                <a:cubicBezTo>
                  <a:pt x="366045" y="545935"/>
                  <a:pt x="366277" y="583521"/>
                  <a:pt x="366975" y="621107"/>
                </a:cubicBezTo>
                <a:cubicBezTo>
                  <a:pt x="367370" y="627094"/>
                  <a:pt x="364568" y="632840"/>
                  <a:pt x="359613" y="636219"/>
                </a:cubicBezTo>
                <a:cubicBezTo>
                  <a:pt x="333418" y="656368"/>
                  <a:pt x="307457" y="676828"/>
                  <a:pt x="281379" y="697171"/>
                </a:cubicBezTo>
                <a:cubicBezTo>
                  <a:pt x="274404" y="702595"/>
                  <a:pt x="272777" y="702092"/>
                  <a:pt x="270878" y="693296"/>
                </a:cubicBezTo>
                <a:cubicBezTo>
                  <a:pt x="263748" y="660359"/>
                  <a:pt x="256735" y="627423"/>
                  <a:pt x="249683" y="594642"/>
                </a:cubicBezTo>
                <a:cubicBezTo>
                  <a:pt x="240809" y="590744"/>
                  <a:pt x="230595" y="591394"/>
                  <a:pt x="222287" y="596385"/>
                </a:cubicBezTo>
                <a:cubicBezTo>
                  <a:pt x="214809" y="600454"/>
                  <a:pt x="206439" y="602895"/>
                  <a:pt x="199038" y="606925"/>
                </a:cubicBezTo>
                <a:cubicBezTo>
                  <a:pt x="192203" y="611288"/>
                  <a:pt x="183376" y="610932"/>
                  <a:pt x="176913" y="606034"/>
                </a:cubicBezTo>
                <a:cubicBezTo>
                  <a:pt x="161684" y="594719"/>
                  <a:pt x="145914" y="583792"/>
                  <a:pt x="132584" y="570462"/>
                </a:cubicBezTo>
                <a:cubicBezTo>
                  <a:pt x="118666" y="555579"/>
                  <a:pt x="105724" y="539816"/>
                  <a:pt x="93835" y="523267"/>
                </a:cubicBezTo>
                <a:cubicBezTo>
                  <a:pt x="88628" y="516509"/>
                  <a:pt x="88209" y="507213"/>
                  <a:pt x="92789" y="500017"/>
                </a:cubicBezTo>
                <a:cubicBezTo>
                  <a:pt x="97517" y="491260"/>
                  <a:pt x="100539" y="481689"/>
                  <a:pt x="104995" y="472700"/>
                </a:cubicBezTo>
                <a:cubicBezTo>
                  <a:pt x="107413" y="467910"/>
                  <a:pt x="108068" y="462423"/>
                  <a:pt x="106855" y="457200"/>
                </a:cubicBezTo>
                <a:cubicBezTo>
                  <a:pt x="106541" y="452752"/>
                  <a:pt x="103011" y="449202"/>
                  <a:pt x="98563" y="448869"/>
                </a:cubicBezTo>
                <a:cubicBezTo>
                  <a:pt x="68339" y="442708"/>
                  <a:pt x="38154" y="436121"/>
                  <a:pt x="7930" y="429689"/>
                </a:cubicBezTo>
                <a:cubicBezTo>
                  <a:pt x="-1680" y="427635"/>
                  <a:pt x="-2300" y="426046"/>
                  <a:pt x="3667" y="418413"/>
                </a:cubicBezTo>
                <a:cubicBezTo>
                  <a:pt x="23429" y="393071"/>
                  <a:pt x="43346" y="368039"/>
                  <a:pt x="62798" y="342349"/>
                </a:cubicBezTo>
                <a:cubicBezTo>
                  <a:pt x="66808" y="336405"/>
                  <a:pt x="73706" y="333073"/>
                  <a:pt x="80855" y="333631"/>
                </a:cubicBezTo>
                <a:cubicBezTo>
                  <a:pt x="117511" y="334483"/>
                  <a:pt x="154167" y="334638"/>
                  <a:pt x="190785" y="335297"/>
                </a:cubicBezTo>
                <a:cubicBezTo>
                  <a:pt x="195055" y="335448"/>
                  <a:pt x="199092" y="333363"/>
                  <a:pt x="201441" y="329795"/>
                </a:cubicBezTo>
                <a:cubicBezTo>
                  <a:pt x="255224" y="264348"/>
                  <a:pt x="309549" y="199367"/>
                  <a:pt x="367401" y="137407"/>
                </a:cubicBezTo>
                <a:cubicBezTo>
                  <a:pt x="409164" y="92478"/>
                  <a:pt x="460549" y="57574"/>
                  <a:pt x="517707" y="35305"/>
                </a:cubicBezTo>
                <a:cubicBezTo>
                  <a:pt x="573129" y="13485"/>
                  <a:pt x="631950" y="1551"/>
                  <a:pt x="691495" y="43"/>
                </a:cubicBezTo>
                <a:cubicBezTo>
                  <a:pt x="693626" y="43"/>
                  <a:pt x="695757" y="43"/>
                  <a:pt x="697888" y="43"/>
                </a:cubicBezTo>
                <a:cubicBezTo>
                  <a:pt x="698160" y="-422"/>
                  <a:pt x="698547" y="-73"/>
                  <a:pt x="700097" y="857"/>
                </a:cubicBezTo>
                <a:moveTo>
                  <a:pt x="480857" y="276554"/>
                </a:moveTo>
                <a:cubicBezTo>
                  <a:pt x="512798" y="276383"/>
                  <a:pt x="538542" y="250344"/>
                  <a:pt x="538356" y="218404"/>
                </a:cubicBezTo>
                <a:cubicBezTo>
                  <a:pt x="538170" y="186467"/>
                  <a:pt x="512123" y="160730"/>
                  <a:pt x="480183" y="160932"/>
                </a:cubicBezTo>
                <a:cubicBezTo>
                  <a:pt x="448246" y="161129"/>
                  <a:pt x="422521" y="187192"/>
                  <a:pt x="422734" y="219128"/>
                </a:cubicBezTo>
                <a:cubicBezTo>
                  <a:pt x="423404" y="250809"/>
                  <a:pt x="449172" y="276197"/>
                  <a:pt x="480857" y="276399"/>
                </a:cubicBezTo>
                <a:lnTo>
                  <a:pt x="480857" y="276554"/>
                </a:lnTo>
              </a:path>
            </a:pathLst>
          </a:custGeom>
          <a:solidFill>
            <a:schemeClr val="accent1"/>
          </a:solidFill>
          <a:ln w="3841" cap="flat">
            <a:noFill/>
            <a:prstDash val="solid"/>
            <a:miter/>
          </a:ln>
        </p:spPr>
        <p:txBody>
          <a:bodyPr rtlCol="0" anchor="ctr"/>
          <a:p>
            <a:endParaRPr lang="zh-CN" altLang="en-US">
              <a:solidFill>
                <a:schemeClr val="tx1"/>
              </a:solidFill>
            </a:endParaRPr>
          </a:p>
        </p:txBody>
      </p:sp>
      <p:sp>
        <p:nvSpPr>
          <p:cNvPr id="23" name="任意多边形: 形状 8"/>
          <p:cNvSpPr/>
          <p:nvPr>
            <p:custDataLst>
              <p:tags r:id="rId8"/>
            </p:custDataLst>
          </p:nvPr>
        </p:nvSpPr>
        <p:spPr>
          <a:xfrm rot="21120000">
            <a:off x="9496562" y="1837648"/>
            <a:ext cx="171579" cy="171821"/>
          </a:xfrm>
          <a:custGeom>
            <a:avLst/>
            <a:gdLst>
              <a:gd name="connsiteX0" fmla="*/ 197772 w 197959"/>
              <a:gd name="connsiteY0" fmla="*/ 122284 h 198238"/>
              <a:gd name="connsiteX1" fmla="*/ 154 w 197959"/>
              <a:gd name="connsiteY1" fmla="*/ 198077 h 198238"/>
              <a:gd name="connsiteX2" fmla="*/ 19179 w 197959"/>
              <a:gd name="connsiteY2" fmla="*/ 74081 h 198238"/>
              <a:gd name="connsiteX3" fmla="*/ 75946 w 197959"/>
              <a:gd name="connsiteY3" fmla="*/ -162 h 198238"/>
              <a:gd name="connsiteX4" fmla="*/ 81410 w 197959"/>
              <a:gd name="connsiteY4" fmla="*/ 9216 h 198238"/>
              <a:gd name="connsiteX5" fmla="*/ 81138 w 197959"/>
              <a:gd name="connsiteY5" fmla="*/ 15415 h 198238"/>
              <a:gd name="connsiteX6" fmla="*/ 47543 w 197959"/>
              <a:gd name="connsiteY6" fmla="*/ 142937 h 198238"/>
              <a:gd name="connsiteX7" fmla="*/ 52813 w 197959"/>
              <a:gd name="connsiteY7" fmla="*/ 150067 h 198238"/>
              <a:gd name="connsiteX8" fmla="*/ 173476 w 197959"/>
              <a:gd name="connsiteY8" fmla="*/ 122168 h 198238"/>
              <a:gd name="connsiteX9" fmla="*/ 175879 w 197959"/>
              <a:gd name="connsiteY9" fmla="*/ 120657 h 198238"/>
              <a:gd name="connsiteX10" fmla="*/ 197772 w 197959"/>
              <a:gd name="connsiteY10" fmla="*/ 122284 h 198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959" h="198238">
                <a:moveTo>
                  <a:pt x="197772" y="122284"/>
                </a:moveTo>
                <a:cubicBezTo>
                  <a:pt x="146507" y="186026"/>
                  <a:pt x="76217" y="197883"/>
                  <a:pt x="154" y="198077"/>
                </a:cubicBezTo>
                <a:cubicBezTo>
                  <a:pt x="-1629" y="154601"/>
                  <a:pt x="3409" y="113488"/>
                  <a:pt x="19179" y="74081"/>
                </a:cubicBezTo>
                <a:cubicBezTo>
                  <a:pt x="30684" y="44454"/>
                  <a:pt x="50368" y="18705"/>
                  <a:pt x="75946" y="-162"/>
                </a:cubicBezTo>
                <a:cubicBezTo>
                  <a:pt x="78007" y="2818"/>
                  <a:pt x="79836" y="5953"/>
                  <a:pt x="81410" y="9216"/>
                </a:cubicBezTo>
                <a:cubicBezTo>
                  <a:pt x="82188" y="11230"/>
                  <a:pt x="82088" y="13478"/>
                  <a:pt x="81138" y="15415"/>
                </a:cubicBezTo>
                <a:cubicBezTo>
                  <a:pt x="54712" y="53931"/>
                  <a:pt x="47621" y="97485"/>
                  <a:pt x="47543" y="142937"/>
                </a:cubicBezTo>
                <a:cubicBezTo>
                  <a:pt x="47543" y="146618"/>
                  <a:pt x="47311" y="150028"/>
                  <a:pt x="52813" y="150067"/>
                </a:cubicBezTo>
                <a:cubicBezTo>
                  <a:pt x="95437" y="150377"/>
                  <a:pt x="136161" y="144022"/>
                  <a:pt x="173476" y="122168"/>
                </a:cubicBezTo>
                <a:cubicBezTo>
                  <a:pt x="174290" y="121703"/>
                  <a:pt x="175104" y="121160"/>
                  <a:pt x="175879" y="120657"/>
                </a:cubicBezTo>
                <a:cubicBezTo>
                  <a:pt x="186380" y="113721"/>
                  <a:pt x="186341" y="113721"/>
                  <a:pt x="197772" y="122284"/>
                </a:cubicBezTo>
                <a:close/>
              </a:path>
            </a:pathLst>
          </a:custGeom>
          <a:solidFill>
            <a:schemeClr val="accent1"/>
          </a:solidFill>
          <a:ln w="3841" cap="flat">
            <a:noFill/>
            <a:prstDash val="solid"/>
            <a:miter/>
          </a:ln>
        </p:spPr>
        <p:txBody>
          <a:bodyPr rtlCol="0" anchor="ctr"/>
          <a:p>
            <a:endParaRPr lang="zh-CN" altLang="en-US">
              <a:solidFill>
                <a:schemeClr val="tx1"/>
              </a:solidFill>
            </a:endParaRPr>
          </a:p>
        </p:txBody>
      </p:sp>
      <p:pic>
        <p:nvPicPr>
          <p:cNvPr id="24" name="图形 21" descr="333438303937363b333438313037303bb6a8cebbb2fac6b7"/>
          <p:cNvPicPr>
            <a:picLocks noChangeAspect="1"/>
          </p:cNvPicPr>
          <p:nvPr>
            <p:custDataLst>
              <p:tags r:id="rId9"/>
            </p:custDataLst>
          </p:nvPr>
        </p:nvPicPr>
        <p:blipFill>
          <a:blip r:embed="rId10">
            <a:extLst>
              <a:ext uri="{96DAC541-7B7A-43D3-8B79-37D633B846F1}">
                <asvg:svgBlip xmlns:asvg="http://schemas.microsoft.com/office/drawing/2016/SVG/main" r:embed="rId11"/>
              </a:ext>
            </a:extLst>
          </a:blip>
          <a:stretch>
            <a:fillRect/>
          </a:stretch>
        </p:blipFill>
        <p:spPr>
          <a:xfrm>
            <a:off x="1765371" y="2603227"/>
            <a:ext cx="218419" cy="218419"/>
          </a:xfrm>
          <a:prstGeom prst="rect">
            <a:avLst/>
          </a:prstGeom>
        </p:spPr>
      </p:pic>
      <p:sp>
        <p:nvSpPr>
          <p:cNvPr id="25" name="椭圆 24"/>
          <p:cNvSpPr/>
          <p:nvPr>
            <p:custDataLst>
              <p:tags r:id="rId12"/>
            </p:custDataLst>
          </p:nvPr>
        </p:nvSpPr>
        <p:spPr>
          <a:xfrm>
            <a:off x="9828992" y="1472195"/>
            <a:ext cx="106774" cy="106774"/>
          </a:xfrm>
          <a:prstGeom prst="ellipse">
            <a:avLst/>
          </a:prstGeom>
          <a:solidFill>
            <a:srgbClr val="FFFF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solidFill>
            </a:endParaRPr>
          </a:p>
        </p:txBody>
      </p:sp>
      <p:pic>
        <p:nvPicPr>
          <p:cNvPr id="26" name="图形 24" descr="333438303937363b333438313039323bcfeec4bfbcc6bbae"/>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tretch>
            <a:fillRect/>
          </a:stretch>
        </p:blipFill>
        <p:spPr>
          <a:xfrm>
            <a:off x="4938313" y="4249415"/>
            <a:ext cx="187216" cy="187216"/>
          </a:xfrm>
          <a:prstGeom prst="rect">
            <a:avLst/>
          </a:prstGeom>
        </p:spPr>
      </p:pic>
      <p:pic>
        <p:nvPicPr>
          <p:cNvPr id="27" name="图形 25" descr="333438303937363b333438313035353bb2fac6b7c4a3d0cd"/>
          <p:cNvPicPr>
            <a:picLocks noChangeAspect="1"/>
          </p:cNvPicPr>
          <p:nvPr>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486410" y="3315419"/>
            <a:ext cx="187216" cy="187216"/>
          </a:xfrm>
          <a:prstGeom prst="rect">
            <a:avLst/>
          </a:prstGeom>
        </p:spPr>
      </p:pic>
      <p:pic>
        <p:nvPicPr>
          <p:cNvPr id="28" name="图形 27" descr="333438303937363b333438313038383bcfeec4bfd0a7c2ca"/>
          <p:cNvPicPr>
            <a:picLocks noChangeAspect="1"/>
          </p:cNvPicPr>
          <p:nvPr>
            <p:custDataLst>
              <p:tags r:id="rId19"/>
            </p:custDataLst>
          </p:nvPr>
        </p:nvPicPr>
        <p:blipFill>
          <a:blip r:embed="rId20">
            <a:extLst>
              <a:ext uri="{96DAC541-7B7A-43D3-8B79-37D633B846F1}">
                <asvg:svgBlip xmlns:asvg="http://schemas.microsoft.com/office/drawing/2016/SVG/main" r:embed="rId21"/>
              </a:ext>
            </a:extLst>
          </a:blip>
          <a:stretch>
            <a:fillRect/>
          </a:stretch>
        </p:blipFill>
        <p:spPr>
          <a:xfrm>
            <a:off x="6896566" y="3979728"/>
            <a:ext cx="249621" cy="249621"/>
          </a:xfrm>
          <a:prstGeom prst="rect">
            <a:avLst/>
          </a:prstGeom>
        </p:spPr>
      </p:pic>
      <p:pic>
        <p:nvPicPr>
          <p:cNvPr id="29" name="图形 28" descr="333438303937363b333438313038303bd7e9d6afbcdcb9b9"/>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8474506" y="2817876"/>
            <a:ext cx="187216" cy="187216"/>
          </a:xfrm>
          <a:prstGeom prst="rect">
            <a:avLst/>
          </a:prstGeom>
        </p:spPr>
      </p:pic>
      <p:sp>
        <p:nvSpPr>
          <p:cNvPr id="30" name="矩形 29"/>
          <p:cNvSpPr/>
          <p:nvPr>
            <p:custDataLst>
              <p:tags r:id="rId25"/>
            </p:custDataLst>
          </p:nvPr>
        </p:nvSpPr>
        <p:spPr>
          <a:xfrm>
            <a:off x="5675630" y="2905760"/>
            <a:ext cx="2295525" cy="838200"/>
          </a:xfrm>
          <a:prstGeom prst="rect">
            <a:avLst/>
          </a:prstGeom>
          <a:noFill/>
        </p:spPr>
        <p:txBody>
          <a:bodyPr wrap="square" lIns="0" tIns="0" rIns="0" bIns="0" rtlCol="0" anchor="t" anchorCtr="0">
            <a:noAutofit/>
          </a:bodyPr>
          <a:p>
            <a:pPr algn="ctr">
              <a:lnSpc>
                <a:spcPct val="120000"/>
              </a:lnSpc>
              <a:buClrTx/>
              <a:buSzTx/>
              <a:buFontTx/>
              <a:buNone/>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聚焦</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a:p>
            <a:pPr algn="ctr">
              <a:lnSpc>
                <a:spcPct val="120000"/>
              </a:lnSpc>
              <a:buClrTx/>
              <a:buSzTx/>
              <a:buFontTx/>
              <a:buNone/>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教学重难点</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p:txBody>
      </p:sp>
      <p:sp>
        <p:nvSpPr>
          <p:cNvPr id="31" name="矩形 30"/>
          <p:cNvSpPr/>
          <p:nvPr>
            <p:custDataLst>
              <p:tags r:id="rId26"/>
            </p:custDataLst>
          </p:nvPr>
        </p:nvSpPr>
        <p:spPr>
          <a:xfrm>
            <a:off x="2596515" y="2038985"/>
            <a:ext cx="2529205" cy="838200"/>
          </a:xfrm>
          <a:prstGeom prst="rect">
            <a:avLst/>
          </a:prstGeom>
          <a:noFill/>
        </p:spPr>
        <p:txBody>
          <a:bodyPr wrap="square" lIns="0" tIns="0" rIns="0" bIns="0" rtlCol="0" anchor="t" anchorCtr="0">
            <a:noAutofit/>
          </a:bodyPr>
          <a:p>
            <a:pPr algn="ctr">
              <a:lnSpc>
                <a:spcPct val="120000"/>
              </a:lnSpc>
              <a:buClrTx/>
              <a:buSzTx/>
              <a:buFontTx/>
              <a:buNone/>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深化</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a:p>
            <a:pPr algn="ctr">
              <a:lnSpc>
                <a:spcPct val="120000"/>
              </a:lnSpc>
              <a:buClrTx/>
              <a:buSzTx/>
              <a:buFontTx/>
              <a:buNone/>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课堂教学改革</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p:txBody>
      </p:sp>
      <p:sp>
        <p:nvSpPr>
          <p:cNvPr id="34" name="矩形 33"/>
          <p:cNvSpPr/>
          <p:nvPr>
            <p:custDataLst>
              <p:tags r:id="rId27"/>
            </p:custDataLst>
          </p:nvPr>
        </p:nvSpPr>
        <p:spPr>
          <a:xfrm>
            <a:off x="772795" y="3019425"/>
            <a:ext cx="2204085" cy="838200"/>
          </a:xfrm>
          <a:prstGeom prst="rect">
            <a:avLst/>
          </a:prstGeom>
          <a:noFill/>
        </p:spPr>
        <p:txBody>
          <a:bodyPr wrap="square" lIns="0" tIns="0" rIns="0" bIns="0" rtlCol="0" anchor="t" anchorCtr="0">
            <a:noAutofit/>
          </a:bodyPr>
          <a:p>
            <a:pPr indent="0" algn="ctr" fontAlgn="auto">
              <a:lnSpc>
                <a:spcPct val="120000"/>
              </a:lnSpc>
              <a:spcBef>
                <a:spcPct val="0"/>
              </a:spcBef>
              <a:spcAft>
                <a:spcPct val="0"/>
              </a:spcAft>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紧跟</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a:p>
            <a:pPr indent="0" algn="ctr" fontAlgn="auto">
              <a:lnSpc>
                <a:spcPct val="120000"/>
              </a:lnSpc>
              <a:spcBef>
                <a:spcPct val="0"/>
              </a:spcBef>
              <a:spcAft>
                <a:spcPct val="0"/>
              </a:spcAft>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校领导指引</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p:txBody>
      </p:sp>
      <p:sp>
        <p:nvSpPr>
          <p:cNvPr id="35" name="矩形 34"/>
          <p:cNvSpPr/>
          <p:nvPr>
            <p:custDataLst>
              <p:tags r:id="rId28"/>
            </p:custDataLst>
          </p:nvPr>
        </p:nvSpPr>
        <p:spPr>
          <a:xfrm>
            <a:off x="3677285" y="4544060"/>
            <a:ext cx="2724785" cy="838200"/>
          </a:xfrm>
          <a:prstGeom prst="rect">
            <a:avLst/>
          </a:prstGeom>
          <a:noFill/>
        </p:spPr>
        <p:txBody>
          <a:bodyPr wrap="square" lIns="0" tIns="0" rIns="0" bIns="0" rtlCol="0" anchor="t" anchorCtr="0">
            <a:noAutofit/>
          </a:bodyPr>
          <a:p>
            <a:pPr algn="ctr">
              <a:lnSpc>
                <a:spcPct val="120000"/>
              </a:lnSpc>
              <a:buClrTx/>
              <a:buSzTx/>
              <a:buFontTx/>
              <a:buNone/>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优化</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a:p>
            <a:pPr algn="ctr">
              <a:lnSpc>
                <a:spcPct val="120000"/>
              </a:lnSpc>
              <a:buClrTx/>
              <a:buSzTx/>
              <a:buFontTx/>
              <a:buNone/>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分层教学策略</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p:txBody>
      </p:sp>
      <p:sp>
        <p:nvSpPr>
          <p:cNvPr id="36" name="矩形 35"/>
          <p:cNvSpPr/>
          <p:nvPr>
            <p:custDataLst>
              <p:tags r:id="rId29"/>
            </p:custDataLst>
          </p:nvPr>
        </p:nvSpPr>
        <p:spPr>
          <a:xfrm>
            <a:off x="7226935" y="3315335"/>
            <a:ext cx="2961005" cy="838200"/>
          </a:xfrm>
          <a:prstGeom prst="rect">
            <a:avLst/>
          </a:prstGeom>
          <a:noFill/>
        </p:spPr>
        <p:txBody>
          <a:bodyPr wrap="square" lIns="0" tIns="0" rIns="0" bIns="0" rtlCol="0" anchor="t" anchorCtr="0">
            <a:noAutofit/>
          </a:bodyPr>
          <a:p>
            <a:pPr algn="ctr">
              <a:lnSpc>
                <a:spcPct val="120000"/>
              </a:lnSpc>
              <a:buClrTx/>
              <a:buSzTx/>
              <a:buFontTx/>
              <a:buNone/>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打造</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a:p>
            <a:pPr algn="ctr">
              <a:lnSpc>
                <a:spcPct val="120000"/>
              </a:lnSpc>
              <a:buClrTx/>
              <a:buSzTx/>
              <a:buFontTx/>
              <a:buNone/>
            </a:pPr>
            <a:r>
              <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rPr>
              <a:t>高效优质课堂</a:t>
            </a:r>
            <a:endParaRPr lang="zh-CN" altLang="en-US" sz="2400" b="1">
              <a:ln>
                <a:noFill/>
                <a:prstDash val="sysDot"/>
              </a:ln>
              <a:solidFill>
                <a:schemeClr val="tx1">
                  <a:lumMod val="85000"/>
                  <a:lumOff val="15000"/>
                </a:schemeClr>
              </a:solidFill>
              <a:latin typeface="柳公权楷书" panose="02010600010101010101" charset="-122"/>
              <a:ea typeface="柳公权楷书" panose="02010600010101010101" charset="-122"/>
              <a:cs typeface="+mn-ea"/>
            </a:endParaRPr>
          </a:p>
        </p:txBody>
      </p:sp>
      <p:sp>
        <p:nvSpPr>
          <p:cNvPr id="37" name="文本框 36"/>
          <p:cNvSpPr txBox="1"/>
          <p:nvPr/>
        </p:nvSpPr>
        <p:spPr>
          <a:xfrm>
            <a:off x="4401820" y="948690"/>
            <a:ext cx="3388360" cy="521970"/>
          </a:xfrm>
          <a:prstGeom prst="rect">
            <a:avLst/>
          </a:prstGeom>
          <a:noFill/>
        </p:spPr>
        <p:txBody>
          <a:bodyPr wrap="square" rtlCol="0" anchor="t">
            <a:spAutoFit/>
          </a:bodyPr>
          <a:p>
            <a:pPr algn="ctr"/>
            <a:r>
              <a:rPr lang="zh-CN" altLang="en-US" sz="2800">
                <a:latin typeface="汉仪颜楷简" panose="00020600040101010101" charset="-122"/>
                <a:ea typeface="汉仪颜楷简" panose="00020600040101010101" charset="-122"/>
                <a:cs typeface="汉仪颜楷简" panose="00020600040101010101" charset="-122"/>
              </a:rPr>
              <a:t> 1. 深耕课堂提质量</a:t>
            </a:r>
            <a:endParaRPr lang="zh-CN" altLang="en-US" sz="2800">
              <a:latin typeface="汉仪颜楷简" panose="00020600040101010101" charset="-122"/>
              <a:ea typeface="汉仪颜楷简" panose="00020600040101010101" charset="-122"/>
              <a:cs typeface="汉仪颜楷简" panose="00020600040101010101" charset="-122"/>
            </a:endParaRPr>
          </a:p>
        </p:txBody>
      </p:sp>
      <p:sp>
        <p:nvSpPr>
          <p:cNvPr id="38" name="文本框 37"/>
          <p:cNvSpPr txBox="1"/>
          <p:nvPr/>
        </p:nvSpPr>
        <p:spPr>
          <a:xfrm>
            <a:off x="9487535" y="2066925"/>
            <a:ext cx="2575560" cy="1050290"/>
          </a:xfrm>
          <a:prstGeom prst="rect">
            <a:avLst/>
          </a:prstGeom>
          <a:solidFill>
            <a:srgbClr val="E5E0DD"/>
          </a:solidFill>
          <a:effectLst>
            <a:outerShdw blurRad="50800" dist="38100" dir="2700000" algn="tl" rotWithShape="0">
              <a:prstClr val="black">
                <a:alpha val="40000"/>
              </a:prstClr>
            </a:outerShdw>
          </a:effectLst>
        </p:spPr>
        <p:txBody>
          <a:bodyPr wrap="square" rtlCol="0" anchor="t">
            <a:spAutoFit/>
          </a:bodyPr>
          <a:p>
            <a:pPr algn="ctr">
              <a:lnSpc>
                <a:spcPct val="130000"/>
              </a:lnSpc>
              <a:buClrTx/>
              <a:buSzTx/>
              <a:buFontTx/>
            </a:pPr>
            <a:r>
              <a:rPr lang="zh-CN" altLang="en-US" sz="2400" b="1">
                <a:ln>
                  <a:noFill/>
                  <a:prstDash val="sysDot"/>
                </a:ln>
                <a:solidFill>
                  <a:srgbClr val="FF0000"/>
                </a:solidFill>
                <a:latin typeface="柳公权楷书" panose="02010600010101010101" charset="-122"/>
                <a:ea typeface="柳公权楷书" panose="02010600010101010101" charset="-122"/>
                <a:cs typeface="+mn-ea"/>
              </a:rPr>
              <a:t>持续推动年级学业质量稳步提升</a:t>
            </a:r>
            <a:endParaRPr lang="zh-CN" altLang="en-US" sz="2400" b="1">
              <a:ln>
                <a:noFill/>
                <a:prstDash val="sysDot"/>
              </a:ln>
              <a:solidFill>
                <a:srgbClr val="FF0000"/>
              </a:solidFill>
              <a:latin typeface="柳公权楷书" panose="02010600010101010101" charset="-122"/>
              <a:ea typeface="柳公权楷书" panose="02010600010101010101" charset="-122"/>
              <a:cs typeface="+mn-ea"/>
            </a:endParaRPr>
          </a:p>
        </p:txBody>
      </p:sp>
      <p:pic>
        <p:nvPicPr>
          <p:cNvPr id="39" name="图片 38"/>
          <p:cNvPicPr>
            <a:picLocks noChangeAspect="1"/>
          </p:cNvPicPr>
          <p:nvPr/>
        </p:nvPicPr>
        <p:blipFill>
          <a:blip r:embed="rId30"/>
          <a:stretch>
            <a:fillRect/>
          </a:stretch>
        </p:blipFill>
        <p:spPr>
          <a:xfrm>
            <a:off x="10006965" y="4249420"/>
            <a:ext cx="2428875" cy="2608580"/>
          </a:xfrm>
          <a:prstGeom prst="rect">
            <a:avLst/>
          </a:prstGeom>
        </p:spPr>
      </p:pic>
      <p:sp>
        <p:nvSpPr>
          <p:cNvPr id="40" name="文本框 39"/>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0" y="1633855"/>
            <a:ext cx="12192000" cy="4008120"/>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矩形 63"/>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四部分</a:t>
            </a:r>
            <a:endParaRPr lang="zh-CN" altLang="en-US" sz="2000">
              <a:effectLst/>
              <a:latin typeface="汉仪颜楷简" panose="00020600040101010101" charset="-122"/>
              <a:ea typeface="汉仪颜楷简" panose="00020600040101010101" charset="-122"/>
            </a:endParaRPr>
          </a:p>
        </p:txBody>
      </p:sp>
      <p:sp>
        <p:nvSpPr>
          <p:cNvPr id="37" name="文本框 36"/>
          <p:cNvSpPr txBox="1"/>
          <p:nvPr/>
        </p:nvSpPr>
        <p:spPr>
          <a:xfrm>
            <a:off x="4401820" y="948690"/>
            <a:ext cx="3388360" cy="521970"/>
          </a:xfrm>
          <a:prstGeom prst="rect">
            <a:avLst/>
          </a:prstGeom>
          <a:noFill/>
        </p:spPr>
        <p:txBody>
          <a:bodyPr wrap="square" rtlCol="0" anchor="t">
            <a:spAutoFit/>
          </a:bodyPr>
          <a:p>
            <a:pPr algn="ctr"/>
            <a:r>
              <a:rPr lang="zh-CN" altLang="en-US" sz="2800">
                <a:latin typeface="汉仪颜楷简" panose="00020600040101010101" charset="-122"/>
                <a:ea typeface="汉仪颜楷简" panose="00020600040101010101" charset="-122"/>
                <a:cs typeface="汉仪颜楷简" panose="00020600040101010101" charset="-122"/>
              </a:rPr>
              <a:t>2. 凝心聚力促成长</a:t>
            </a:r>
            <a:endParaRPr lang="zh-CN" altLang="en-US" sz="2800">
              <a:latin typeface="汉仪颜楷简" panose="00020600040101010101" charset="-122"/>
              <a:ea typeface="汉仪颜楷简" panose="00020600040101010101" charset="-122"/>
              <a:cs typeface="汉仪颜楷简" panose="00020600040101010101" charset="-122"/>
            </a:endParaRPr>
          </a:p>
        </p:txBody>
      </p:sp>
      <p:pic>
        <p:nvPicPr>
          <p:cNvPr id="39" name="图片 38"/>
          <p:cNvPicPr>
            <a:picLocks noChangeAspect="1"/>
          </p:cNvPicPr>
          <p:nvPr/>
        </p:nvPicPr>
        <p:blipFill>
          <a:blip r:embed="rId1"/>
          <a:stretch>
            <a:fillRect/>
          </a:stretch>
        </p:blipFill>
        <p:spPr>
          <a:xfrm>
            <a:off x="108585" y="4916170"/>
            <a:ext cx="1445260" cy="1551940"/>
          </a:xfrm>
          <a:prstGeom prst="rect">
            <a:avLst/>
          </a:prstGeom>
        </p:spPr>
      </p:pic>
      <p:cxnSp>
        <p:nvCxnSpPr>
          <p:cNvPr id="2" name="直接连接符 1"/>
          <p:cNvCxnSpPr/>
          <p:nvPr>
            <p:custDataLst>
              <p:tags r:id="rId2"/>
            </p:custDataLst>
          </p:nvPr>
        </p:nvCxnSpPr>
        <p:spPr>
          <a:xfrm flipH="1">
            <a:off x="2129495" y="1775497"/>
            <a:ext cx="4488" cy="2107165"/>
          </a:xfrm>
          <a:prstGeom prst="line">
            <a:avLst/>
          </a:prstGeom>
          <a:ln w="25400">
            <a:gradFill>
              <a:gsLst>
                <a:gs pos="17000">
                  <a:schemeClr val="accent1">
                    <a:alpha val="0"/>
                  </a:schemeClr>
                </a:gs>
                <a:gs pos="61000">
                  <a:schemeClr val="accent1">
                    <a:alpha val="100000"/>
                  </a:schemeClr>
                </a:gs>
              </a:gsLst>
              <a:lin ang="16200000" scaled="1"/>
            </a:gra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custDataLst>
              <p:tags r:id="rId3"/>
            </p:custDataLst>
          </p:nvPr>
        </p:nvCxnSpPr>
        <p:spPr>
          <a:xfrm flipV="1">
            <a:off x="6547200" y="3526533"/>
            <a:ext cx="0" cy="2105659"/>
          </a:xfrm>
          <a:prstGeom prst="line">
            <a:avLst/>
          </a:prstGeom>
          <a:ln w="25400">
            <a:gradFill>
              <a:gsLst>
                <a:gs pos="17000">
                  <a:schemeClr val="accent2">
                    <a:alpha val="0"/>
                  </a:schemeClr>
                </a:gs>
                <a:gs pos="61000">
                  <a:schemeClr val="accent2">
                    <a:alpha val="100000"/>
                  </a:schemeClr>
                </a:gs>
              </a:gsLst>
              <a:lin ang="16200000" scaled="1"/>
            </a:gradFill>
          </a:ln>
        </p:spPr>
        <p:style>
          <a:lnRef idx="1">
            <a:schemeClr val="accent1"/>
          </a:lnRef>
          <a:fillRef idx="0">
            <a:schemeClr val="accent1"/>
          </a:fillRef>
          <a:effectRef idx="0">
            <a:schemeClr val="accent1"/>
          </a:effectRef>
          <a:fontRef idx="minor">
            <a:schemeClr val="tx1"/>
          </a:fontRef>
        </p:style>
      </p:cxnSp>
      <p:sp>
        <p:nvSpPr>
          <p:cNvPr id="4" name="五边形 3"/>
          <p:cNvSpPr/>
          <p:nvPr>
            <p:custDataLst>
              <p:tags r:id="rId4"/>
            </p:custDataLst>
          </p:nvPr>
        </p:nvSpPr>
        <p:spPr>
          <a:xfrm>
            <a:off x="1384935" y="3201035"/>
            <a:ext cx="9542145" cy="1038860"/>
          </a:xfrm>
          <a:prstGeom prst="homePlate">
            <a:avLst/>
          </a:prstGeom>
          <a:solidFill>
            <a:schemeClr val="accent1"/>
          </a:solidFill>
          <a:ln w="19050">
            <a:gradFill>
              <a:gsLst>
                <a:gs pos="20000">
                  <a:schemeClr val="accent1">
                    <a:alpha val="0"/>
                  </a:schemeClr>
                </a:gs>
                <a:gs pos="90000">
                  <a:schemeClr val="accent1">
                    <a:alpha val="100000"/>
                  </a:schemeClr>
                </a:gs>
              </a:gsLst>
              <a:lin ang="0" scaled="1"/>
            </a:gra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algn="ctr"/>
            <a:endParaRPr lang="zh-CN" altLang="en-US">
              <a:solidFill>
                <a:schemeClr val="lt1"/>
              </a:solidFill>
              <a:sym typeface="+mn-ea"/>
            </a:endParaRPr>
          </a:p>
        </p:txBody>
      </p:sp>
      <p:sp>
        <p:nvSpPr>
          <p:cNvPr id="7" name="流程图: 延期 6"/>
          <p:cNvSpPr/>
          <p:nvPr>
            <p:custDataLst>
              <p:tags r:id="rId5"/>
            </p:custDataLst>
          </p:nvPr>
        </p:nvSpPr>
        <p:spPr>
          <a:xfrm>
            <a:off x="2133983" y="1773253"/>
            <a:ext cx="419860" cy="448426"/>
          </a:xfrm>
          <a:prstGeom prst="flowChartDelay">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rmAutofit/>
          </a:bodyPr>
          <a:p>
            <a:pPr lvl="0" algn="ctr">
              <a:spcBef>
                <a:spcPct val="0"/>
              </a:spcBef>
              <a:spcAft>
                <a:spcPct val="0"/>
              </a:spcAft>
              <a:buClrTx/>
              <a:buSzTx/>
              <a:buFontTx/>
            </a:pPr>
            <a:endParaRPr lang="en-US" altLang="zh-CN" b="1" dirty="0">
              <a:solidFill>
                <a:srgbClr val="FFFFFF"/>
              </a:solidFill>
              <a:effectLst>
                <a:outerShdw blurRad="50800" dist="38100" dir="5400000" algn="t" rotWithShape="0">
                  <a:schemeClr val="accent1">
                    <a:lumMod val="75000"/>
                    <a:alpha val="40000"/>
                  </a:schemeClr>
                </a:outerShdw>
              </a:effectLst>
              <a:latin typeface="+mn-ea"/>
              <a:cs typeface="+mn-ea"/>
              <a:sym typeface="+mn-ea"/>
            </a:endParaRPr>
          </a:p>
        </p:txBody>
      </p:sp>
      <p:sp>
        <p:nvSpPr>
          <p:cNvPr id="8" name="矩形 7"/>
          <p:cNvSpPr/>
          <p:nvPr>
            <p:custDataLst>
              <p:tags r:id="rId6"/>
            </p:custDataLst>
          </p:nvPr>
        </p:nvSpPr>
        <p:spPr>
          <a:xfrm>
            <a:off x="2697480" y="2156460"/>
            <a:ext cx="3850005" cy="340360"/>
          </a:xfrm>
          <a:prstGeom prst="rect">
            <a:avLst/>
          </a:prstGeom>
          <a:noFill/>
        </p:spPr>
        <p:txBody>
          <a:bodyPr wrap="square" lIns="0" tIns="0" rIns="0" bIns="0" rtlCol="0" anchor="ctr" anchorCtr="0">
            <a:noAutofit/>
          </a:bodyPr>
          <a:p>
            <a:pPr>
              <a:spcBef>
                <a:spcPct val="0"/>
              </a:spcBef>
              <a:spcAft>
                <a:spcPct val="0"/>
              </a:spcAft>
            </a:pPr>
            <a:r>
              <a:rPr lang="zh-CN" altLang="en-US" sz="2800" b="1" dirty="0">
                <a:solidFill>
                  <a:schemeClr val="accent1"/>
                </a:solidFill>
                <a:latin typeface="柳公权楷书" panose="02010600010101010101" charset="-122"/>
                <a:ea typeface="柳公权楷书" panose="02010600010101010101" charset="-122"/>
                <a:cs typeface="+mn-ea"/>
              </a:rPr>
              <a:t>延续团队协作优良传统</a:t>
            </a:r>
            <a:endParaRPr lang="zh-CN" altLang="en-US" sz="2800" b="1" dirty="0">
              <a:solidFill>
                <a:schemeClr val="accent1"/>
              </a:solidFill>
              <a:latin typeface="柳公权楷书" panose="02010600010101010101" charset="-122"/>
              <a:ea typeface="柳公权楷书" panose="02010600010101010101" charset="-122"/>
              <a:cs typeface="+mn-ea"/>
            </a:endParaRPr>
          </a:p>
        </p:txBody>
      </p:sp>
      <p:sp>
        <p:nvSpPr>
          <p:cNvPr id="10" name="流程图: 延期 9"/>
          <p:cNvSpPr/>
          <p:nvPr>
            <p:custDataLst>
              <p:tags r:id="rId7"/>
            </p:custDataLst>
          </p:nvPr>
        </p:nvSpPr>
        <p:spPr>
          <a:xfrm>
            <a:off x="6557299" y="5183874"/>
            <a:ext cx="419860" cy="448426"/>
          </a:xfrm>
          <a:prstGeom prst="flowChartDelay">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rmAutofit/>
          </a:bodyPr>
          <a:p>
            <a:pPr algn="ctr">
              <a:spcBef>
                <a:spcPct val="0"/>
              </a:spcBef>
              <a:spcAft>
                <a:spcPct val="0"/>
              </a:spcAft>
            </a:pPr>
            <a:endParaRPr lang="en-US" altLang="zh-CN" b="1" dirty="0">
              <a:solidFill>
                <a:srgbClr val="FFFFFF"/>
              </a:solidFill>
              <a:effectLst>
                <a:outerShdw blurRad="50800" dist="38100" dir="5400000" algn="t" rotWithShape="0">
                  <a:schemeClr val="accent2">
                    <a:lumMod val="75000"/>
                    <a:alpha val="40000"/>
                  </a:schemeClr>
                </a:outerShdw>
              </a:effectLst>
              <a:latin typeface="+mn-ea"/>
              <a:cs typeface="+mn-ea"/>
              <a:sym typeface="+mn-ea"/>
            </a:endParaRPr>
          </a:p>
        </p:txBody>
      </p:sp>
      <p:sp>
        <p:nvSpPr>
          <p:cNvPr id="22" name="矩形 21"/>
          <p:cNvSpPr/>
          <p:nvPr>
            <p:custDataLst>
              <p:tags r:id="rId8"/>
            </p:custDataLst>
          </p:nvPr>
        </p:nvSpPr>
        <p:spPr>
          <a:xfrm>
            <a:off x="6986905" y="4836160"/>
            <a:ext cx="4065905" cy="340360"/>
          </a:xfrm>
          <a:prstGeom prst="rect">
            <a:avLst/>
          </a:prstGeom>
          <a:noFill/>
        </p:spPr>
        <p:txBody>
          <a:bodyPr wrap="square" lIns="0" tIns="0" rIns="0" bIns="0" rtlCol="0" anchor="ctr" anchorCtr="0">
            <a:noAutofit/>
          </a:bodyPr>
          <a:p>
            <a:pPr>
              <a:spcBef>
                <a:spcPct val="0"/>
              </a:spcBef>
              <a:spcAft>
                <a:spcPct val="0"/>
              </a:spcAft>
            </a:pPr>
            <a:r>
              <a:rPr lang="zh-CN" altLang="en-US" sz="2800" b="1">
                <a:solidFill>
                  <a:schemeClr val="accent2"/>
                </a:solidFill>
                <a:latin typeface="柳公权楷书" panose="02010600010101010101" charset="-122"/>
                <a:ea typeface="柳公权楷书" panose="02010600010101010101" charset="-122"/>
                <a:cs typeface="+mn-ea"/>
              </a:rPr>
              <a:t>发挥骨干教师引领作用</a:t>
            </a:r>
            <a:endParaRPr lang="zh-CN" altLang="en-US" sz="2800" b="1">
              <a:solidFill>
                <a:schemeClr val="accent2"/>
              </a:solidFill>
              <a:latin typeface="柳公权楷书" panose="02010600010101010101" charset="-122"/>
              <a:ea typeface="柳公权楷书" panose="02010600010101010101" charset="-122"/>
              <a:cs typeface="+mn-ea"/>
            </a:endParaRPr>
          </a:p>
        </p:txBody>
      </p:sp>
      <p:sp>
        <p:nvSpPr>
          <p:cNvPr id="32" name="文本框 31"/>
          <p:cNvSpPr txBox="1"/>
          <p:nvPr/>
        </p:nvSpPr>
        <p:spPr>
          <a:xfrm>
            <a:off x="2629535" y="3260725"/>
            <a:ext cx="6986905" cy="902970"/>
          </a:xfrm>
          <a:prstGeom prst="rect">
            <a:avLst/>
          </a:prstGeom>
          <a:noFill/>
        </p:spPr>
        <p:txBody>
          <a:bodyPr wrap="square" rtlCol="0" anchor="t">
            <a:spAutoFit/>
          </a:bodyPr>
          <a:p>
            <a:pPr>
              <a:lnSpc>
                <a:spcPct val="110000"/>
              </a:lnSpc>
            </a:pPr>
            <a:r>
              <a:rPr lang="zh-CN" altLang="en-US" sz="2400" b="1">
                <a:solidFill>
                  <a:schemeClr val="bg1"/>
                </a:solidFill>
                <a:latin typeface="柳公权楷书" panose="02010600010101010101" charset="-122"/>
                <a:ea typeface="柳公权楷书" panose="02010600010101010101" charset="-122"/>
              </a:rPr>
              <a:t>为青年教师搭建更多学习成长平台，</a:t>
            </a:r>
            <a:endParaRPr lang="zh-CN" altLang="en-US" sz="2400" b="1">
              <a:solidFill>
                <a:schemeClr val="bg1"/>
              </a:solidFill>
              <a:latin typeface="柳公权楷书" panose="02010600010101010101" charset="-122"/>
              <a:ea typeface="柳公权楷书" panose="02010600010101010101" charset="-122"/>
            </a:endParaRPr>
          </a:p>
          <a:p>
            <a:pPr>
              <a:lnSpc>
                <a:spcPct val="110000"/>
              </a:lnSpc>
            </a:pPr>
            <a:r>
              <a:rPr lang="zh-CN" altLang="en-US" sz="2400" b="1">
                <a:solidFill>
                  <a:schemeClr val="bg1"/>
                </a:solidFill>
                <a:latin typeface="柳公权楷书" panose="02010600010101010101" charset="-122"/>
                <a:ea typeface="柳公权楷书" panose="02010600010101010101" charset="-122"/>
              </a:rPr>
              <a:t>促进教师队伍整体素养提升，凝聚更强</a:t>
            </a:r>
            <a:r>
              <a:rPr lang="zh-CN" altLang="en-US" sz="2400" b="1">
                <a:solidFill>
                  <a:srgbClr val="FF0000"/>
                </a:solidFill>
                <a:latin typeface="柳公权楷书" panose="02010600010101010101" charset="-122"/>
                <a:ea typeface="柳公权楷书" panose="02010600010101010101" charset="-122"/>
              </a:rPr>
              <a:t>育人合力</a:t>
            </a:r>
            <a:r>
              <a:rPr lang="zh-CN" altLang="en-US" sz="2400" b="1">
                <a:solidFill>
                  <a:schemeClr val="bg1"/>
                </a:solidFill>
                <a:latin typeface="柳公权楷书" panose="02010600010101010101" charset="-122"/>
                <a:ea typeface="柳公权楷书" panose="02010600010101010101" charset="-122"/>
              </a:rPr>
              <a:t>。</a:t>
            </a:r>
            <a:endParaRPr lang="zh-CN" altLang="en-US" sz="2400" b="1">
              <a:solidFill>
                <a:schemeClr val="bg1"/>
              </a:solidFill>
              <a:latin typeface="柳公权楷书" panose="02010600010101010101" charset="-122"/>
              <a:ea typeface="柳公权楷书" panose="02010600010101010101" charset="-122"/>
            </a:endParaRPr>
          </a:p>
        </p:txBody>
      </p:sp>
      <p:pic>
        <p:nvPicPr>
          <p:cNvPr id="40" name="图片 39" descr="手捧水"/>
          <p:cNvPicPr>
            <a:picLocks noChangeAspect="1"/>
          </p:cNvPicPr>
          <p:nvPr>
            <p:custDataLst>
              <p:tags r:id="rId9"/>
            </p:custDataLst>
          </p:nvPr>
        </p:nvPicPr>
        <p:blipFill>
          <a:blip r:embed="rId10">
            <a:extLst>
              <a:ext uri="{96DAC541-7B7A-43D3-8B79-37D633B846F1}">
                <asvg:svgBlip xmlns:asvg="http://schemas.microsoft.com/office/drawing/2016/SVG/main" r:embed="rId11"/>
              </a:ext>
            </a:extLst>
          </a:blip>
          <a:stretch>
            <a:fillRect/>
          </a:stretch>
        </p:blipFill>
        <p:spPr>
          <a:xfrm>
            <a:off x="9766300" y="3213100"/>
            <a:ext cx="914400" cy="914400"/>
          </a:xfrm>
          <a:prstGeom prst="rect">
            <a:avLst/>
          </a:prstGeom>
          <a:effectLst>
            <a:outerShdw blurRad="50800" dist="38100" dir="5400000" algn="t" rotWithShape="0">
              <a:prstClr val="black">
                <a:alpha val="40000"/>
              </a:prstClr>
            </a:outerShdw>
          </a:effectLst>
        </p:spPr>
      </p:pic>
      <p:pic>
        <p:nvPicPr>
          <p:cNvPr id="41" name="图片 40" descr="原子"/>
          <p:cNvPicPr>
            <a:picLocks noChangeAspect="1"/>
          </p:cNvPicPr>
          <p:nvPr>
            <p:custDataLst>
              <p:tags r:id="rId12"/>
            </p:custDataLst>
          </p:nvPr>
        </p:nvPicPr>
        <p:blipFill>
          <a:blip r:embed="rId13">
            <a:extLst>
              <a:ext uri="{96DAC541-7B7A-43D3-8B79-37D633B846F1}">
                <asvg:svgBlip xmlns:asvg="http://schemas.microsoft.com/office/drawing/2016/SVG/main" r:embed="rId14"/>
              </a:ext>
            </a:extLst>
          </a:blip>
          <a:stretch>
            <a:fillRect/>
          </a:stretch>
        </p:blipFill>
        <p:spPr>
          <a:xfrm>
            <a:off x="6558280" y="5216525"/>
            <a:ext cx="351790" cy="351790"/>
          </a:xfrm>
          <a:prstGeom prst="rect">
            <a:avLst/>
          </a:prstGeom>
        </p:spPr>
      </p:pic>
      <p:pic>
        <p:nvPicPr>
          <p:cNvPr id="42" name="图片 41" descr="拼图"/>
          <p:cNvPicPr>
            <a:picLocks noChangeAspect="1"/>
          </p:cNvPicPr>
          <p:nvPr>
            <p:custDataLst>
              <p:tags r:id="rId15"/>
            </p:custDataLst>
          </p:nvPr>
        </p:nvPicPr>
        <p:blipFill>
          <a:blip r:embed="rId16">
            <a:extLst>
              <a:ext uri="{96DAC541-7B7A-43D3-8B79-37D633B846F1}">
                <asvg:svgBlip xmlns:asvg="http://schemas.microsoft.com/office/drawing/2016/SVG/main" r:embed="rId17"/>
              </a:ext>
            </a:extLst>
          </a:blip>
          <a:stretch>
            <a:fillRect/>
          </a:stretch>
        </p:blipFill>
        <p:spPr>
          <a:xfrm>
            <a:off x="2160270" y="1795145"/>
            <a:ext cx="350520" cy="350520"/>
          </a:xfrm>
          <a:prstGeom prst="rect">
            <a:avLst/>
          </a:prstGeom>
        </p:spPr>
      </p:pic>
      <p:pic>
        <p:nvPicPr>
          <p:cNvPr id="54" name="图片 53" descr="/Users/jiandanshenghuo/Desktop/微信图片_20260624164348_916_10.jpg微信图片_20260624164348_916_10"/>
          <p:cNvPicPr>
            <a:picLocks noChangeAspect="1"/>
          </p:cNvPicPr>
          <p:nvPr>
            <p:custDataLst>
              <p:tags r:id="rId18"/>
            </p:custDataLst>
          </p:nvPr>
        </p:nvPicPr>
        <p:blipFill>
          <a:blip r:embed="rId19"/>
          <a:srcRect l="1183" t="7003" r="-1183" b="35510"/>
          <a:stretch>
            <a:fillRect/>
          </a:stretch>
        </p:blipFill>
        <p:spPr>
          <a:xfrm>
            <a:off x="8430260" y="657225"/>
            <a:ext cx="3274060" cy="1931035"/>
          </a:xfrm>
          <a:custGeom>
            <a:avLst/>
            <a:gdLst/>
            <a:ahLst/>
            <a:cxnLst>
              <a:cxn ang="3">
                <a:pos x="hc" y="t"/>
              </a:cxn>
              <a:cxn ang="cd2">
                <a:pos x="l" y="vc"/>
              </a:cxn>
              <a:cxn ang="cd4">
                <a:pos x="hc" y="b"/>
              </a:cxn>
              <a:cxn ang="0">
                <a:pos x="r" y="vc"/>
              </a:cxn>
            </a:cxnLst>
            <a:rect l="l" t="t" r="r" b="b"/>
            <a:pathLst>
              <a:path w="8533" h="5032">
                <a:moveTo>
                  <a:pt x="387" y="0"/>
                </a:moveTo>
                <a:lnTo>
                  <a:pt x="8146" y="0"/>
                </a:lnTo>
                <a:cubicBezTo>
                  <a:pt x="8360" y="0"/>
                  <a:pt x="8533" y="173"/>
                  <a:pt x="8533" y="387"/>
                </a:cubicBezTo>
                <a:lnTo>
                  <a:pt x="8533" y="4645"/>
                </a:lnTo>
                <a:cubicBezTo>
                  <a:pt x="8533" y="4859"/>
                  <a:pt x="8360" y="5032"/>
                  <a:pt x="8146" y="5032"/>
                </a:cubicBezTo>
                <a:lnTo>
                  <a:pt x="387" y="5032"/>
                </a:lnTo>
                <a:cubicBezTo>
                  <a:pt x="173" y="5032"/>
                  <a:pt x="0" y="4859"/>
                  <a:pt x="0" y="4645"/>
                </a:cubicBezTo>
                <a:lnTo>
                  <a:pt x="0" y="387"/>
                </a:lnTo>
                <a:cubicBezTo>
                  <a:pt x="0" y="173"/>
                  <a:pt x="173" y="0"/>
                  <a:pt x="387" y="0"/>
                </a:cubicBezTo>
                <a:close/>
              </a:path>
            </a:pathLst>
          </a:custGeom>
          <a:ln w="60325">
            <a:gradFill>
              <a:gsLst>
                <a:gs pos="0">
                  <a:schemeClr val="accent1">
                    <a:alpha val="34000"/>
                  </a:schemeClr>
                </a:gs>
                <a:gs pos="100000">
                  <a:schemeClr val="accent1">
                    <a:alpha val="80000"/>
                  </a:schemeClr>
                </a:gs>
              </a:gsLst>
              <a:lin ang="5400000" scaled="1"/>
            </a:gradFill>
          </a:ln>
          <a:effectLst>
            <a:reflection blurRad="6350" stA="25000" endA="300" endPos="32000" dist="12700" dir="5400000" sy="-100000" algn="bl" rotWithShape="0"/>
          </a:effectLst>
          <a:scene3d>
            <a:camera prst="perspectiveLeft"/>
            <a:lightRig rig="threePt" dir="t"/>
          </a:scene3d>
        </p:spPr>
      </p:pic>
      <p:sp>
        <p:nvSpPr>
          <p:cNvPr id="55" name="文本框 54"/>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0" y="1819533"/>
            <a:ext cx="12192000" cy="3631547"/>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连接符 10"/>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64" name="矩形 63"/>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四部分</a:t>
            </a:r>
            <a:endParaRPr lang="zh-CN" altLang="en-US" sz="2000">
              <a:effectLst/>
              <a:latin typeface="汉仪颜楷简" panose="00020600040101010101" charset="-122"/>
              <a:ea typeface="汉仪颜楷简" panose="00020600040101010101" charset="-122"/>
            </a:endParaRPr>
          </a:p>
        </p:txBody>
      </p:sp>
      <p:sp>
        <p:nvSpPr>
          <p:cNvPr id="37" name="文本框 36"/>
          <p:cNvSpPr txBox="1"/>
          <p:nvPr/>
        </p:nvSpPr>
        <p:spPr>
          <a:xfrm>
            <a:off x="4401820" y="1035685"/>
            <a:ext cx="3388360" cy="521970"/>
          </a:xfrm>
          <a:prstGeom prst="rect">
            <a:avLst/>
          </a:prstGeom>
          <a:noFill/>
        </p:spPr>
        <p:txBody>
          <a:bodyPr wrap="square" rtlCol="0" anchor="t">
            <a:spAutoFit/>
          </a:bodyPr>
          <a:p>
            <a:pPr algn="ctr"/>
            <a:r>
              <a:rPr lang="zh-CN" altLang="en-US" sz="2800">
                <a:latin typeface="汉仪颜楷简" panose="00020600040101010101" charset="-122"/>
                <a:ea typeface="汉仪颜楷简" panose="00020600040101010101" charset="-122"/>
                <a:cs typeface="汉仪颜楷简" panose="00020600040101010101" charset="-122"/>
              </a:rPr>
              <a:t>3. 五育并举育新人</a:t>
            </a:r>
            <a:endParaRPr lang="zh-CN" altLang="en-US" sz="2800">
              <a:latin typeface="汉仪颜楷简" panose="00020600040101010101" charset="-122"/>
              <a:ea typeface="汉仪颜楷简" panose="00020600040101010101" charset="-122"/>
              <a:cs typeface="汉仪颜楷简" panose="00020600040101010101" charset="-122"/>
            </a:endParaRPr>
          </a:p>
        </p:txBody>
      </p:sp>
      <p:pic>
        <p:nvPicPr>
          <p:cNvPr id="39" name="图片 38"/>
          <p:cNvPicPr>
            <a:picLocks noChangeAspect="1"/>
          </p:cNvPicPr>
          <p:nvPr/>
        </p:nvPicPr>
        <p:blipFill>
          <a:blip r:embed="rId1"/>
          <a:stretch>
            <a:fillRect/>
          </a:stretch>
        </p:blipFill>
        <p:spPr>
          <a:xfrm>
            <a:off x="132715" y="4792980"/>
            <a:ext cx="1626235" cy="1746250"/>
          </a:xfrm>
          <a:prstGeom prst="rect">
            <a:avLst/>
          </a:prstGeom>
        </p:spPr>
      </p:pic>
      <p:sp>
        <p:nvSpPr>
          <p:cNvPr id="32" name="文本框 31"/>
          <p:cNvSpPr txBox="1"/>
          <p:nvPr/>
        </p:nvSpPr>
        <p:spPr>
          <a:xfrm>
            <a:off x="1862455" y="2242185"/>
            <a:ext cx="4376420" cy="2658745"/>
          </a:xfrm>
          <a:prstGeom prst="rect">
            <a:avLst/>
          </a:prstGeom>
          <a:noFill/>
        </p:spPr>
        <p:txBody>
          <a:bodyPr wrap="square" rtlCol="0" anchor="t">
            <a:noAutofit/>
          </a:bodyPr>
          <a:p>
            <a:pPr>
              <a:lnSpc>
                <a:spcPct val="130000"/>
              </a:lnSpc>
            </a:pPr>
            <a:r>
              <a:rPr lang="en-US" altLang="zh-CN" sz="2400">
                <a:solidFill>
                  <a:schemeClr val="tx1"/>
                </a:solidFill>
                <a:latin typeface="柳公权楷书" panose="02010600010101010101" charset="-122"/>
                <a:ea typeface="柳公权楷书" panose="02010600010101010101" charset="-122"/>
              </a:rPr>
              <a:t>     </a:t>
            </a:r>
            <a:r>
              <a:rPr lang="zh-CN" altLang="en-US" sz="2400">
                <a:solidFill>
                  <a:schemeClr val="tx1"/>
                </a:solidFill>
                <a:latin typeface="柳公权楷书" panose="02010600010101010101" charset="-122"/>
                <a:ea typeface="柳公权楷书" panose="02010600010101010101" charset="-122"/>
              </a:rPr>
              <a:t>紧抓学业成绩的同时，更注重学生全面发展，积极组织各类文体、学科活动，丰富校园生活，培养综合素养，让每一位五年级学子都能在成长路上绽放独特光彩。</a:t>
            </a:r>
            <a:endParaRPr lang="zh-CN" altLang="en-US" sz="2400">
              <a:solidFill>
                <a:schemeClr val="tx1"/>
              </a:solidFill>
              <a:latin typeface="柳公权楷书" panose="02010600010101010101" charset="-122"/>
              <a:ea typeface="柳公权楷书" panose="02010600010101010101" charset="-122"/>
            </a:endParaRPr>
          </a:p>
        </p:txBody>
      </p:sp>
      <p:grpSp>
        <p:nvGrpSpPr>
          <p:cNvPr id="76" name="组合 75"/>
          <p:cNvGrpSpPr/>
          <p:nvPr>
            <p:custDataLst>
              <p:tags r:id="rId2"/>
            </p:custDataLst>
          </p:nvPr>
        </p:nvGrpSpPr>
        <p:grpSpPr>
          <a:xfrm rot="0">
            <a:off x="7051040" y="1104900"/>
            <a:ext cx="3799840" cy="4648513"/>
            <a:chOff x="4008" y="2086"/>
            <a:chExt cx="11186" cy="14853"/>
          </a:xfrm>
        </p:grpSpPr>
        <p:sp>
          <p:nvSpPr>
            <p:cNvPr id="77" name="Rechteck 8"/>
            <p:cNvSpPr/>
            <p:nvPr>
              <p:custDataLst>
                <p:tags r:id="rId3"/>
              </p:custDataLst>
            </p:nvPr>
          </p:nvSpPr>
          <p:spPr bwMode="gray">
            <a:xfrm>
              <a:off x="4008" y="5084"/>
              <a:ext cx="11186" cy="11855"/>
            </a:xfrm>
            <a:custGeom>
              <a:avLst/>
              <a:gdLst/>
              <a:ahLst/>
              <a:cxnLst>
                <a:cxn ang="3">
                  <a:pos x="hc" y="t"/>
                </a:cxn>
                <a:cxn ang="cd2">
                  <a:pos x="l" y="vc"/>
                </a:cxn>
                <a:cxn ang="cd4">
                  <a:pos x="hc" y="b"/>
                </a:cxn>
                <a:cxn ang="0">
                  <a:pos x="r" y="vc"/>
                </a:cxn>
              </a:cxnLst>
              <a:rect l="l" t="t" r="r" b="b"/>
              <a:pathLst>
                <a:path w="5149" h="5456">
                  <a:moveTo>
                    <a:pt x="0" y="0"/>
                  </a:moveTo>
                  <a:lnTo>
                    <a:pt x="5149" y="0"/>
                  </a:lnTo>
                  <a:lnTo>
                    <a:pt x="5149" y="5456"/>
                  </a:lnTo>
                  <a:lnTo>
                    <a:pt x="0" y="5456"/>
                  </a:lnTo>
                  <a:lnTo>
                    <a:pt x="0" y="0"/>
                  </a:lnTo>
                  <a:close/>
                </a:path>
              </a:pathLst>
            </a:custGeom>
            <a:gradFill flip="none" rotWithShape="1">
              <a:gsLst>
                <a:gs pos="0">
                  <a:srgbClr val="F4F4F4"/>
                </a:gs>
                <a:gs pos="100000">
                  <a:srgbClr val="FFFFFF"/>
                </a:gs>
              </a:gsLst>
              <a:lin ang="2700000" scaled="1"/>
              <a:tileRect/>
            </a:gradFill>
            <a:ln w="6350">
              <a:solidFill>
                <a:srgbClr val="F4F4F4"/>
              </a:solidFill>
              <a:round/>
            </a:ln>
            <a:effectLst>
              <a:outerShdw blurRad="127000" dist="63500" dir="2700000" algn="tl" rotWithShape="0">
                <a:prstClr val="black">
                  <a:alpha val="25000"/>
                </a:prstClr>
              </a:outerShdw>
            </a:effectLst>
          </p:spPr>
          <p:txBody>
            <a:bodyPr wrap="square" rtlCol="0" anchor="ctr">
              <a:noAutofit/>
            </a:bodyPr>
            <a:lstStyle/>
            <a:p>
              <a:pPr lvl="0" algn="ctr">
                <a:buClrTx/>
                <a:buSzTx/>
                <a:buFontTx/>
              </a:pPr>
              <a:endParaRPr lang="de-DE" dirty="0">
                <a:sym typeface="+mn-ea"/>
              </a:endParaRPr>
            </a:p>
          </p:txBody>
        </p:sp>
        <p:pic>
          <p:nvPicPr>
            <p:cNvPr id="78" name="图片 77" descr="夹子-3"/>
            <p:cNvPicPr>
              <a:picLocks noChangeAspect="1"/>
            </p:cNvPicPr>
            <p:nvPr>
              <p:custDataLst>
                <p:tags r:id="rId4"/>
              </p:custDataLst>
            </p:nvPr>
          </p:nvPicPr>
          <p:blipFill>
            <a:blip r:embed="rId5"/>
            <a:stretch>
              <a:fillRect/>
            </a:stretch>
          </p:blipFill>
          <p:spPr>
            <a:xfrm>
              <a:off x="8729" y="2086"/>
              <a:ext cx="962" cy="3633"/>
            </a:xfrm>
            <a:prstGeom prst="rect">
              <a:avLst/>
            </a:prstGeom>
          </p:spPr>
        </p:pic>
        <p:pic>
          <p:nvPicPr>
            <p:cNvPr id="79" name="图片 78" descr="/Users/jiandanshenghuo/Desktop/微信图片_20260624164352_918_10.jpg微信图片_20260624164352_918_10"/>
            <p:cNvPicPr>
              <a:picLocks noChangeAspect="1"/>
            </p:cNvPicPr>
            <p:nvPr>
              <p:custDataLst>
                <p:tags r:id="rId6"/>
              </p:custDataLst>
            </p:nvPr>
          </p:nvPicPr>
          <p:blipFill>
            <a:blip r:embed="rId7"/>
            <a:srcRect t="6232" b="6232"/>
            <a:stretch>
              <a:fillRect/>
            </a:stretch>
          </p:blipFill>
          <p:spPr>
            <a:xfrm>
              <a:off x="4715" y="6051"/>
              <a:ext cx="9772" cy="8563"/>
            </a:xfrm>
            <a:custGeom>
              <a:avLst/>
              <a:gdLst/>
              <a:ahLst/>
              <a:cxnLst>
                <a:cxn ang="3">
                  <a:pos x="hc" y="t"/>
                </a:cxn>
                <a:cxn ang="cd2">
                  <a:pos x="l" y="vc"/>
                </a:cxn>
                <a:cxn ang="cd4">
                  <a:pos x="hc" y="b"/>
                </a:cxn>
                <a:cxn ang="0">
                  <a:pos x="r" y="vc"/>
                </a:cxn>
              </a:cxnLst>
              <a:rect l="l" t="t" r="r" b="b"/>
              <a:pathLst>
                <a:path w="4498" h="4117">
                  <a:moveTo>
                    <a:pt x="0" y="0"/>
                  </a:moveTo>
                  <a:lnTo>
                    <a:pt x="4498" y="0"/>
                  </a:lnTo>
                  <a:lnTo>
                    <a:pt x="4498" y="4117"/>
                  </a:lnTo>
                  <a:lnTo>
                    <a:pt x="0" y="4117"/>
                  </a:lnTo>
                  <a:lnTo>
                    <a:pt x="0" y="0"/>
                  </a:lnTo>
                  <a:close/>
                </a:path>
              </a:pathLst>
            </a:custGeom>
            <a:effectLst/>
          </p:spPr>
        </p:pic>
      </p:grpSp>
      <p:sp>
        <p:nvSpPr>
          <p:cNvPr id="82" name="文本框 81"/>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0" y="1819533"/>
            <a:ext cx="12192000" cy="3631547"/>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片 22"/>
          <p:cNvPicPr>
            <a:picLocks noChangeAspect="1"/>
          </p:cNvPicPr>
          <p:nvPr/>
        </p:nvPicPr>
        <p:blipFill rotWithShape="1">
          <a:blip r:embed="rId1">
            <a:duotone>
              <a:schemeClr val="bg2">
                <a:shade val="45000"/>
                <a:satMod val="135000"/>
              </a:schemeClr>
              <a:prstClr val="white"/>
            </a:duotone>
          </a:blip>
          <a:srcRect l="10674" t="44838" r="10751" b="11056"/>
          <a:stretch>
            <a:fillRect/>
          </a:stretch>
        </p:blipFill>
        <p:spPr>
          <a:xfrm rot="10800000">
            <a:off x="1616710" y="240665"/>
            <a:ext cx="9232900" cy="2488565"/>
          </a:xfrm>
          <a:prstGeom prst="rect">
            <a:avLst/>
          </a:prstGeom>
        </p:spPr>
      </p:pic>
      <p:sp>
        <p:nvSpPr>
          <p:cNvPr id="8" name="矩形 7"/>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 name="图片 21"/>
          <p:cNvPicPr>
            <a:picLocks noChangeAspect="1"/>
          </p:cNvPicPr>
          <p:nvPr/>
        </p:nvPicPr>
        <p:blipFill rotWithShape="1">
          <a:blip r:embed="rId1">
            <a:duotone>
              <a:schemeClr val="bg2">
                <a:shade val="45000"/>
                <a:satMod val="135000"/>
              </a:schemeClr>
              <a:prstClr val="white"/>
            </a:duotone>
          </a:blip>
          <a:srcRect l="10613" t="46204" r="7705" b="14908"/>
          <a:stretch>
            <a:fillRect/>
          </a:stretch>
        </p:blipFill>
        <p:spPr>
          <a:xfrm>
            <a:off x="1617345" y="4421505"/>
            <a:ext cx="9632950" cy="2193925"/>
          </a:xfrm>
          <a:prstGeom prst="rect">
            <a:avLst/>
          </a:prstGeom>
        </p:spPr>
      </p:pic>
      <p:sp>
        <p:nvSpPr>
          <p:cNvPr id="24" name="文本框 23"/>
          <p:cNvSpPr txBox="1"/>
          <p:nvPr/>
        </p:nvSpPr>
        <p:spPr>
          <a:xfrm>
            <a:off x="2168525" y="2020570"/>
            <a:ext cx="8022590" cy="3192145"/>
          </a:xfrm>
          <a:prstGeom prst="rect">
            <a:avLst/>
          </a:prstGeom>
          <a:noFill/>
        </p:spPr>
        <p:txBody>
          <a:bodyPr wrap="square" rtlCol="0">
            <a:spAutoFit/>
          </a:bodyPr>
          <a:lstStyle>
            <a:defPPr>
              <a:defRPr lang="zh-CN"/>
            </a:defPPr>
            <a:lvl1pPr>
              <a:defRPr sz="1100" b="1">
                <a:solidFill>
                  <a:srgbClr val="9C8B7B"/>
                </a:solidFill>
                <a:effectLst/>
                <a:latin typeface="+mn-ea"/>
              </a:defRPr>
            </a:lvl1pPr>
          </a:lstStyle>
          <a:p>
            <a:pPr>
              <a:lnSpc>
                <a:spcPct val="120000"/>
              </a:lnSpc>
            </a:pPr>
            <a:r>
              <a:rPr lang="en-US" altLang="zh-CN" sz="2800" b="0">
                <a:solidFill>
                  <a:schemeClr val="tx1"/>
                </a:solidFill>
                <a:latin typeface="柳公权楷书" panose="02010600010101010101" charset="-122"/>
                <a:ea typeface="柳公权楷书" panose="02010600010101010101" charset="-122"/>
              </a:rPr>
              <a:t>     </a:t>
            </a:r>
            <a:r>
              <a:rPr lang="zh-CN" altLang="en-US" sz="2800" b="0">
                <a:solidFill>
                  <a:schemeClr val="tx1"/>
                </a:solidFill>
                <a:latin typeface="柳公权楷书" panose="02010600010101010101" charset="-122"/>
                <a:ea typeface="柳公权楷书" panose="02010600010101010101" charset="-122"/>
              </a:rPr>
              <a:t>教育之路，道阻且长，行则将至；行而不辍，未来可期。新的学期，五年级全体教师将怀揣初心、勇担使命，以更昂扬的姿态、更务实的行动，携手并肩、奋楫争先，在教育教学的沃土上继续耕耘，用爱与责任浇灌每一颗童心，用智慧与汗水书写更精彩的育人篇章！</a:t>
            </a:r>
            <a:endParaRPr lang="zh-CN" altLang="en-US" sz="2800" b="0">
              <a:solidFill>
                <a:schemeClr val="tx1"/>
              </a:solidFill>
              <a:latin typeface="柳公权楷书" panose="02010600010101010101" charset="-122"/>
              <a:ea typeface="柳公权楷书" panose="02010600010101010101" charset="-122"/>
            </a:endParaRPr>
          </a:p>
        </p:txBody>
      </p:sp>
      <p:sp>
        <p:nvSpPr>
          <p:cNvPr id="82" name="文本框 81"/>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pic>
        <p:nvPicPr>
          <p:cNvPr id="39" name="图片 38"/>
          <p:cNvPicPr>
            <a:picLocks noChangeAspect="1"/>
          </p:cNvPicPr>
          <p:nvPr/>
        </p:nvPicPr>
        <p:blipFill>
          <a:blip r:embed="rId2"/>
          <a:stretch>
            <a:fillRect/>
          </a:stretch>
        </p:blipFill>
        <p:spPr>
          <a:xfrm>
            <a:off x="132715" y="4792980"/>
            <a:ext cx="1626235" cy="17462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6858000"/>
          </a:xfrm>
          <a:prstGeom prst="rect">
            <a:avLst/>
          </a:prstGeom>
          <a:solidFill>
            <a:srgbClr val="D6CFC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Shadow 16"/>
          <p:cNvPicPr>
            <a:picLocks noGrp="1" noChangeAspect="1"/>
          </p:cNvPicPr>
          <p:nvPr isPhoto="1"/>
        </p:nvPicPr>
        <p:blipFill>
          <a:blip r:embed="rId1">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3"/>
            <a:ext cx="12192000" cy="6857997"/>
          </a:xfrm>
          <a:prstGeom prst="rect">
            <a:avLst/>
          </a:prstGeom>
        </p:spPr>
      </p:pic>
      <p:sp>
        <p:nvSpPr>
          <p:cNvPr id="4" name="矩形 3"/>
          <p:cNvSpPr/>
          <p:nvPr/>
        </p:nvSpPr>
        <p:spPr>
          <a:xfrm>
            <a:off x="1994053" y="2647950"/>
            <a:ext cx="10197947" cy="1285874"/>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268817" y="102845"/>
            <a:ext cx="923330" cy="6652308"/>
          </a:xfrm>
          <a:prstGeom prst="rect">
            <a:avLst/>
          </a:prstGeom>
          <a:noFill/>
          <a:effectLst/>
        </p:spPr>
        <p:txBody>
          <a:bodyPr vert="eaVert" wrap="square" rtlCol="0">
            <a:spAutoFit/>
          </a:bodyPr>
          <a:lstStyle/>
          <a:p>
            <a:pPr algn="dist"/>
            <a:r>
              <a:rPr lang="en-US" altLang="zh-CN" sz="4800">
                <a:ln>
                  <a:solidFill>
                    <a:schemeClr val="bg1">
                      <a:alpha val="27000"/>
                    </a:schemeClr>
                  </a:solidFill>
                </a:ln>
                <a:noFill/>
                <a:latin typeface="Modern No. 20" panose="02070704070505020303" pitchFamily="18" charset="0"/>
              </a:rPr>
              <a:t>THANK  YOU</a:t>
            </a:r>
            <a:endParaRPr lang="zh-CN" altLang="en-US" sz="4800">
              <a:ln>
                <a:solidFill>
                  <a:schemeClr val="bg1">
                    <a:alpha val="27000"/>
                  </a:schemeClr>
                </a:solidFill>
              </a:ln>
              <a:noFill/>
              <a:latin typeface="Modern No. 20" panose="02070704070505020303" pitchFamily="18" charset="0"/>
            </a:endParaRPr>
          </a:p>
        </p:txBody>
      </p:sp>
      <p:sp>
        <p:nvSpPr>
          <p:cNvPr id="9" name="文本框 8"/>
          <p:cNvSpPr txBox="1"/>
          <p:nvPr/>
        </p:nvSpPr>
        <p:spPr>
          <a:xfrm>
            <a:off x="6096000" y="3429000"/>
            <a:ext cx="5167220" cy="260350"/>
          </a:xfrm>
          <a:prstGeom prst="rect">
            <a:avLst/>
          </a:prstGeom>
          <a:noFill/>
        </p:spPr>
        <p:txBody>
          <a:bodyPr wrap="square" rtlCol="0">
            <a:spAutoFit/>
          </a:bodyPr>
          <a:lstStyle/>
          <a:p>
            <a:pPr algn="dist"/>
            <a:r>
              <a:rPr lang="en-US" altLang="zh-CN" sz="1100">
                <a:solidFill>
                  <a:srgbClr val="947F6A"/>
                </a:solidFill>
                <a:latin typeface="汉仪颜楷简" panose="00020600040101010101" charset="-122"/>
                <a:ea typeface="汉仪颜楷简" panose="00020600040101010101" charset="-122"/>
                <a:cs typeface="Poppins Thin" panose="00000300000000000000" pitchFamily="2" charset="0"/>
              </a:rPr>
              <a:t>THANK YOU FOR WATCHING</a:t>
            </a:r>
            <a:endParaRPr lang="zh-CN" altLang="en-US" sz="1100">
              <a:solidFill>
                <a:srgbClr val="947F6A"/>
              </a:solidFill>
              <a:latin typeface="汉仪颜楷简" panose="00020600040101010101" charset="-122"/>
              <a:ea typeface="汉仪颜楷简" panose="00020600040101010101" charset="-122"/>
              <a:cs typeface="Poppins Thin" panose="00000300000000000000" pitchFamily="2" charset="0"/>
            </a:endParaRPr>
          </a:p>
        </p:txBody>
      </p:sp>
      <p:pic>
        <p:nvPicPr>
          <p:cNvPr id="31" name="图片占位符 30"/>
          <p:cNvPicPr>
            <a:picLocks noGrp="1" noChangeAspect="1"/>
          </p:cNvPicPr>
          <p:nvPr>
            <p:ph type="pic" sz="quarter" idx="10"/>
          </p:nvPr>
        </p:nvPicPr>
        <p:blipFill>
          <a:blip r:embed="rId2"/>
          <a:srcRect t="8799" b="8799"/>
          <a:stretch>
            <a:fillRect/>
          </a:stretch>
        </p:blipFill>
        <p:spPr/>
      </p:pic>
      <p:sp>
        <p:nvSpPr>
          <p:cNvPr id="10" name="文本框 9"/>
          <p:cNvSpPr txBox="1"/>
          <p:nvPr/>
        </p:nvSpPr>
        <p:spPr>
          <a:xfrm>
            <a:off x="6825384" y="2780430"/>
            <a:ext cx="3609040" cy="768350"/>
          </a:xfrm>
          <a:prstGeom prst="rect">
            <a:avLst/>
          </a:prstGeom>
          <a:noFill/>
        </p:spPr>
        <p:txBody>
          <a:bodyPr wrap="square" rtlCol="0">
            <a:spAutoFit/>
          </a:bodyPr>
          <a:lstStyle/>
          <a:p>
            <a:pPr algn="dist"/>
            <a:r>
              <a:rPr lang="zh-CN" altLang="en-US" sz="4400">
                <a:solidFill>
                  <a:srgbClr val="947F6A"/>
                </a:solidFill>
                <a:latin typeface="汉仪颜楷简" panose="00020600040101010101" charset="-122"/>
                <a:ea typeface="汉仪颜楷简" panose="00020600040101010101" charset="-122"/>
              </a:rPr>
              <a:t>感谢</a:t>
            </a:r>
            <a:r>
              <a:rPr lang="zh-CN" altLang="en-US" sz="4400">
                <a:solidFill>
                  <a:srgbClr val="947F6A"/>
                </a:solidFill>
                <a:latin typeface="汉仪颜楷简" panose="00020600040101010101" charset="-122"/>
                <a:ea typeface="汉仪颜楷简" panose="00020600040101010101" charset="-122"/>
              </a:rPr>
              <a:t>聆听！</a:t>
            </a:r>
            <a:endParaRPr lang="zh-CN" altLang="en-US" sz="4400">
              <a:solidFill>
                <a:srgbClr val="947F6A"/>
              </a:solidFill>
              <a:latin typeface="汉仪颜楷简" panose="00020600040101010101" charset="-122"/>
              <a:ea typeface="汉仪颜楷简"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矩形 46"/>
          <p:cNvSpPr/>
          <p:nvPr/>
        </p:nvSpPr>
        <p:spPr>
          <a:xfrm>
            <a:off x="9925050" y="1"/>
            <a:ext cx="2266950" cy="6858000"/>
          </a:xfrm>
          <a:prstGeom prst="rect">
            <a:avLst/>
          </a:prstGeom>
          <a:solidFill>
            <a:srgbClr val="DAD0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0" name="直接连接符 29"/>
          <p:cNvCxnSpPr/>
          <p:nvPr/>
        </p:nvCxnSpPr>
        <p:spPr>
          <a:xfrm>
            <a:off x="145731" y="1209674"/>
            <a:ext cx="9598759" cy="0"/>
          </a:xfrm>
          <a:prstGeom prst="line">
            <a:avLst/>
          </a:prstGeom>
          <a:ln>
            <a:solidFill>
              <a:srgbClr val="947F6A"/>
            </a:solidFill>
          </a:ln>
        </p:spPr>
        <p:style>
          <a:lnRef idx="1">
            <a:schemeClr val="accent1"/>
          </a:lnRef>
          <a:fillRef idx="0">
            <a:schemeClr val="accent1"/>
          </a:fillRef>
          <a:effectRef idx="0">
            <a:schemeClr val="accent1"/>
          </a:effectRef>
          <a:fontRef idx="minor">
            <a:schemeClr val="tx1"/>
          </a:fontRef>
        </p:style>
      </p:cxnSp>
      <p:sp>
        <p:nvSpPr>
          <p:cNvPr id="96" name="文本框 95"/>
          <p:cNvSpPr txBox="1"/>
          <p:nvPr/>
        </p:nvSpPr>
        <p:spPr>
          <a:xfrm rot="16200000">
            <a:off x="6694805" y="2945130"/>
            <a:ext cx="1844675" cy="3656330"/>
          </a:xfrm>
          <a:prstGeom prst="rect">
            <a:avLst/>
          </a:prstGeom>
          <a:noFill/>
          <a:effectLst/>
        </p:spPr>
        <p:txBody>
          <a:bodyPr vert="eaVert" wrap="square" rtlCol="0">
            <a:spAutoFit/>
          </a:bodyPr>
          <a:lstStyle/>
          <a:p>
            <a:pPr algn="l"/>
            <a:r>
              <a:rPr lang="en-US" altLang="zh-CN"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04</a:t>
            </a:r>
            <a:endParaRPr lang="en-US" altLang="zh-CN"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a:p>
            <a:pPr algn="l"/>
            <a:r>
              <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行而不辍</a:t>
            </a:r>
            <a:endPar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a:p>
            <a:pPr algn="l"/>
            <a:r>
              <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砥砺奋进谋新篇</a:t>
            </a:r>
            <a:endPar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p:txBody>
      </p:sp>
      <p:pic>
        <p:nvPicPr>
          <p:cNvPr id="45" name="图片 4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20299739" flipH="1">
            <a:off x="10298300" y="3722211"/>
            <a:ext cx="2244349" cy="3429000"/>
          </a:xfrm>
          <a:prstGeom prst="rect">
            <a:avLst/>
          </a:prstGeom>
          <a:effectLst>
            <a:outerShdw blurRad="50800" dist="38100" dir="8100000" algn="tr" rotWithShape="0">
              <a:prstClr val="black">
                <a:alpha val="40000"/>
              </a:prstClr>
            </a:outerShdw>
          </a:effectLst>
        </p:spPr>
      </p:pic>
      <p:sp>
        <p:nvSpPr>
          <p:cNvPr id="62" name="文本框 61"/>
          <p:cNvSpPr txBox="1"/>
          <p:nvPr/>
        </p:nvSpPr>
        <p:spPr>
          <a:xfrm>
            <a:off x="10357381" y="853950"/>
            <a:ext cx="1413510" cy="2354309"/>
          </a:xfrm>
          <a:prstGeom prst="rect">
            <a:avLst/>
          </a:prstGeom>
          <a:noFill/>
        </p:spPr>
        <p:txBody>
          <a:bodyPr vert="eaVert" wrap="square" rtlCol="0">
            <a:spAutoFit/>
          </a:bodyPr>
          <a:lstStyle/>
          <a:p>
            <a:pPr algn="dist"/>
            <a:r>
              <a:rPr lang="zh-CN" altLang="en-US" sz="8000">
                <a:solidFill>
                  <a:schemeClr val="bg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目录</a:t>
            </a:r>
            <a:endParaRPr lang="zh-CN" altLang="en-US" sz="8000">
              <a:solidFill>
                <a:schemeClr val="bg1"/>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
        <p:nvSpPr>
          <p:cNvPr id="63" name="文本框 62"/>
          <p:cNvSpPr txBox="1"/>
          <p:nvPr/>
        </p:nvSpPr>
        <p:spPr>
          <a:xfrm>
            <a:off x="10449546" y="1902597"/>
            <a:ext cx="1217958" cy="260350"/>
          </a:xfrm>
          <a:prstGeom prst="rect">
            <a:avLst/>
          </a:prstGeom>
          <a:noFill/>
        </p:spPr>
        <p:txBody>
          <a:bodyPr wrap="square" rtlCol="0">
            <a:spAutoFit/>
          </a:bodyPr>
          <a:lstStyle/>
          <a:p>
            <a:pPr algn="dist"/>
            <a:r>
              <a:rPr lang="en-US" altLang="zh-CN" sz="1100">
                <a:solidFill>
                  <a:schemeClr val="bg1"/>
                </a:solidFill>
                <a:latin typeface="汉仪颜楷简" panose="00020600040101010101" charset="-122"/>
                <a:ea typeface="汉仪颜楷简" panose="00020600040101010101" charset="-122"/>
                <a:cs typeface="Poppins Thin" panose="00000300000000000000" pitchFamily="2" charset="0"/>
              </a:rPr>
              <a:t>CONTENTS</a:t>
            </a:r>
            <a:endParaRPr lang="zh-CN" altLang="en-US" sz="1100">
              <a:solidFill>
                <a:schemeClr val="bg1"/>
              </a:solidFill>
              <a:latin typeface="汉仪颜楷简" panose="00020600040101010101" charset="-122"/>
              <a:ea typeface="汉仪颜楷简" panose="00020600040101010101" charset="-122"/>
              <a:cs typeface="Poppins Thin" panose="00000300000000000000" pitchFamily="2" charset="0"/>
            </a:endParaRPr>
          </a:p>
        </p:txBody>
      </p:sp>
      <p:sp>
        <p:nvSpPr>
          <p:cNvPr id="7" name="文本框 6"/>
          <p:cNvSpPr txBox="1"/>
          <p:nvPr/>
        </p:nvSpPr>
        <p:spPr>
          <a:xfrm rot="16200000">
            <a:off x="2448560" y="2945130"/>
            <a:ext cx="1844675" cy="3656330"/>
          </a:xfrm>
          <a:prstGeom prst="rect">
            <a:avLst/>
          </a:prstGeom>
          <a:noFill/>
          <a:effectLst/>
        </p:spPr>
        <p:txBody>
          <a:bodyPr vert="eaVert" wrap="square" rtlCol="0">
            <a:spAutoFit/>
          </a:bodyPr>
          <a:lstStyle/>
          <a:p>
            <a:pPr algn="l"/>
            <a:r>
              <a:rPr lang="en-US" altLang="zh-CN"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03</a:t>
            </a:r>
            <a:endParaRPr lang="en-US" altLang="zh-CN"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a:p>
            <a:pPr algn="l"/>
            <a:r>
              <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硕果盈枝</a:t>
            </a:r>
            <a:endPar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a:p>
            <a:pPr algn="l"/>
            <a:r>
              <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捷报频传展风采</a:t>
            </a:r>
            <a:endPar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p:txBody>
      </p:sp>
      <p:sp>
        <p:nvSpPr>
          <p:cNvPr id="8" name="文本框 7"/>
          <p:cNvSpPr txBox="1"/>
          <p:nvPr/>
        </p:nvSpPr>
        <p:spPr>
          <a:xfrm rot="16200000">
            <a:off x="5445125" y="760095"/>
            <a:ext cx="1844675" cy="3656330"/>
          </a:xfrm>
          <a:prstGeom prst="rect">
            <a:avLst/>
          </a:prstGeom>
          <a:noFill/>
          <a:effectLst/>
        </p:spPr>
        <p:txBody>
          <a:bodyPr vert="eaVert" wrap="square" rtlCol="0">
            <a:spAutoFit/>
          </a:bodyPr>
          <a:lstStyle/>
          <a:p>
            <a:pPr algn="l"/>
            <a:r>
              <a:rPr lang="en-US" altLang="zh-CN"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02</a:t>
            </a:r>
            <a:endParaRPr lang="en-US" altLang="zh-CN"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a:p>
            <a:pPr algn="l"/>
            <a:r>
              <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同心筑梦</a:t>
            </a:r>
            <a:endPar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a:p>
            <a:pPr algn="l"/>
            <a:r>
              <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勠力同心显担当</a:t>
            </a:r>
            <a:endPar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p:txBody>
      </p:sp>
      <p:sp>
        <p:nvSpPr>
          <p:cNvPr id="9" name="文本框 8"/>
          <p:cNvSpPr txBox="1"/>
          <p:nvPr/>
        </p:nvSpPr>
        <p:spPr>
          <a:xfrm rot="16200000">
            <a:off x="1316990" y="760095"/>
            <a:ext cx="1844675" cy="3656330"/>
          </a:xfrm>
          <a:prstGeom prst="rect">
            <a:avLst/>
          </a:prstGeom>
          <a:noFill/>
          <a:effectLst/>
        </p:spPr>
        <p:txBody>
          <a:bodyPr vert="eaVert" wrap="square" rtlCol="0">
            <a:spAutoFit/>
          </a:bodyPr>
          <a:lstStyle/>
          <a:p>
            <a:pPr algn="l"/>
            <a:r>
              <a:rPr lang="en-US" altLang="zh-CN"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01</a:t>
            </a:r>
            <a:endParaRPr lang="en-US" altLang="zh-CN"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a:p>
            <a:pPr algn="l"/>
            <a:r>
              <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领航定向</a:t>
            </a:r>
            <a:endPar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a:p>
            <a:pPr algn="l"/>
            <a:r>
              <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rPr>
              <a:t>步履铿锵启新篇</a:t>
            </a:r>
            <a:endParaRPr lang="zh-CN" altLang="en-US" sz="3600">
              <a:ln>
                <a:solidFill>
                  <a:srgbClr val="947F6A">
                    <a:alpha val="76000"/>
                  </a:srgbClr>
                </a:solidFill>
              </a:ln>
              <a:solidFill>
                <a:srgbClr val="947F6A"/>
              </a:solidFill>
              <a:latin typeface="汉仪颜楷简" panose="00020600040101010101" charset="-122"/>
              <a:ea typeface="汉仪颜楷简" panose="00020600040101010101" charset="-122"/>
              <a:cs typeface="汉仪颜楷简"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6"/>
                                        </p:tgtEl>
                                        <p:attrNameLst>
                                          <p:attrName>style.visibility</p:attrName>
                                        </p:attrNameLst>
                                      </p:cBhvr>
                                      <p:to>
                                        <p:strVal val="visible"/>
                                      </p:to>
                                    </p:set>
                                    <p:anim calcmode="lin" valueType="num">
                                      <p:cBhvr>
                                        <p:cTn id="22" dur="500" fill="hold"/>
                                        <p:tgtEl>
                                          <p:spTgt spid="96"/>
                                        </p:tgtEl>
                                        <p:attrNameLst>
                                          <p:attrName>ppt_w</p:attrName>
                                        </p:attrNameLst>
                                      </p:cBhvr>
                                      <p:tavLst>
                                        <p:tav tm="0">
                                          <p:val>
                                            <p:fltVal val="0"/>
                                          </p:val>
                                        </p:tav>
                                        <p:tav tm="100000">
                                          <p:val>
                                            <p:strVal val="#ppt_w"/>
                                          </p:val>
                                        </p:tav>
                                      </p:tavLst>
                                    </p:anim>
                                    <p:anim calcmode="lin" valueType="num">
                                      <p:cBhvr>
                                        <p:cTn id="23" dur="500" fill="hold"/>
                                        <p:tgtEl>
                                          <p:spTgt spid="96"/>
                                        </p:tgtEl>
                                        <p:attrNameLst>
                                          <p:attrName>ppt_h</p:attrName>
                                        </p:attrNameLst>
                                      </p:cBhvr>
                                      <p:tavLst>
                                        <p:tav tm="0">
                                          <p:val>
                                            <p:fltVal val="0"/>
                                          </p:val>
                                        </p:tav>
                                        <p:tav tm="100000">
                                          <p:val>
                                            <p:strVal val="#ppt_h"/>
                                          </p:val>
                                        </p:tav>
                                      </p:tavLst>
                                    </p:anim>
                                    <p:animEffect transition="in" filter="fade">
                                      <p:cBhvr>
                                        <p:cTn id="24"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8" grpId="0" bldLvl="0" animBg="1"/>
      <p:bldP spid="7" grpId="0" bldLvl="0" animBg="1"/>
      <p:bldP spid="96" grpId="0" bldLvl="0" animBg="1"/>
      <p:bldP spid="9" grpId="1" animBg="1"/>
      <p:bldP spid="8" grpId="1" animBg="1"/>
      <p:bldP spid="7" grpId="1" animBg="1"/>
      <p:bldP spid="9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0" y="-13364"/>
            <a:ext cx="12192000" cy="6871364"/>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rot="16200000">
            <a:off x="7572859" y="3063829"/>
            <a:ext cx="4801314" cy="1783082"/>
          </a:xfrm>
          <a:prstGeom prst="rect">
            <a:avLst/>
          </a:prstGeom>
          <a:noFill/>
          <a:effectLst/>
        </p:spPr>
        <p:txBody>
          <a:bodyPr vert="eaVert" wrap="square" rtlCol="0">
            <a:spAutoFit/>
          </a:bodyPr>
          <a:lstStyle/>
          <a:p>
            <a:pPr algn="dist"/>
            <a:r>
              <a:rPr lang="en-US" altLang="zh-CN" sz="30000">
                <a:ln>
                  <a:solidFill>
                    <a:srgbClr val="947F6A">
                      <a:alpha val="76000"/>
                    </a:srgbClr>
                  </a:solidFill>
                </a:ln>
                <a:solidFill>
                  <a:srgbClr val="947F6A"/>
                </a:solidFill>
                <a:latin typeface="Modern No. 20" panose="02070704070505020303" pitchFamily="18" charset="0"/>
              </a:rPr>
              <a:t>1</a:t>
            </a:r>
            <a:endParaRPr lang="zh-CN" altLang="en-US" sz="30000">
              <a:ln>
                <a:solidFill>
                  <a:srgbClr val="947F6A">
                    <a:alpha val="76000"/>
                  </a:srgbClr>
                </a:solidFill>
              </a:ln>
              <a:solidFill>
                <a:srgbClr val="947F6A"/>
              </a:solidFill>
              <a:latin typeface="Modern No. 20" panose="02070704070505020303" pitchFamily="18" charset="0"/>
            </a:endParaRPr>
          </a:p>
        </p:txBody>
      </p:sp>
      <p:sp>
        <p:nvSpPr>
          <p:cNvPr id="10" name="文本框 9"/>
          <p:cNvSpPr txBox="1"/>
          <p:nvPr/>
        </p:nvSpPr>
        <p:spPr>
          <a:xfrm rot="16200000">
            <a:off x="4249022" y="2548023"/>
            <a:ext cx="923330" cy="2814694"/>
          </a:xfrm>
          <a:prstGeom prst="rect">
            <a:avLst/>
          </a:prstGeom>
          <a:noFill/>
          <a:effectLst/>
        </p:spPr>
        <p:txBody>
          <a:bodyPr vert="eaVert" wrap="square" rtlCol="0">
            <a:spAutoFit/>
          </a:bodyPr>
          <a:lstStyle/>
          <a:p>
            <a:pPr algn="dist"/>
            <a:r>
              <a:rPr lang="en-US" altLang="zh-CN" sz="4800">
                <a:ln>
                  <a:solidFill>
                    <a:srgbClr val="947F6A">
                      <a:alpha val="76000"/>
                    </a:srgbClr>
                  </a:solidFill>
                </a:ln>
                <a:solidFill>
                  <a:srgbClr val="947F6A"/>
                </a:solidFill>
                <a:latin typeface="Modern No. 20" panose="02070704070505020303" pitchFamily="18" charset="0"/>
              </a:rPr>
              <a:t> </a:t>
            </a:r>
            <a:r>
              <a:rPr lang="zh-CN" altLang="en-US" sz="4800">
                <a:ln>
                  <a:solidFill>
                    <a:srgbClr val="947F6A">
                      <a:alpha val="76000"/>
                    </a:srgbClr>
                  </a:solidFill>
                </a:ln>
                <a:solidFill>
                  <a:srgbClr val="947F6A"/>
                </a:solidFill>
                <a:latin typeface="Modern No. 20" panose="02070704070505020303" pitchFamily="18" charset="0"/>
              </a:rPr>
              <a:t>概念分析</a:t>
            </a:r>
            <a:endParaRPr lang="zh-CN" altLang="en-US" sz="4800">
              <a:ln>
                <a:solidFill>
                  <a:srgbClr val="947F6A">
                    <a:alpha val="76000"/>
                  </a:srgbClr>
                </a:solidFill>
              </a:ln>
              <a:solidFill>
                <a:srgbClr val="947F6A"/>
              </a:solidFill>
              <a:latin typeface="Modern No. 20" panose="02070704070505020303" pitchFamily="18" charset="0"/>
            </a:endParaRPr>
          </a:p>
        </p:txBody>
      </p:sp>
      <p:sp>
        <p:nvSpPr>
          <p:cNvPr id="12" name="矩形: 圆角 11"/>
          <p:cNvSpPr/>
          <p:nvPr/>
        </p:nvSpPr>
        <p:spPr>
          <a:xfrm>
            <a:off x="1263268" y="1088834"/>
            <a:ext cx="10014332" cy="4913523"/>
          </a:xfrm>
          <a:prstGeom prst="roundRect">
            <a:avLst>
              <a:gd name="adj" fmla="val 1308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p:cNvGrpSpPr/>
          <p:nvPr/>
        </p:nvGrpSpPr>
        <p:grpSpPr>
          <a:xfrm>
            <a:off x="1053089" y="1036942"/>
            <a:ext cx="10014332" cy="4913523"/>
            <a:chOff x="1241234" y="1202195"/>
            <a:chExt cx="10014332" cy="4913523"/>
          </a:xfrm>
        </p:grpSpPr>
        <p:sp>
          <p:nvSpPr>
            <p:cNvPr id="11" name="矩形: 圆角 10"/>
            <p:cNvSpPr/>
            <p:nvPr/>
          </p:nvSpPr>
          <p:spPr>
            <a:xfrm>
              <a:off x="1241234" y="1202195"/>
              <a:ext cx="10014332" cy="4913523"/>
            </a:xfrm>
            <a:prstGeom prst="roundRect">
              <a:avLst>
                <a:gd name="adj" fmla="val 13080"/>
              </a:avLst>
            </a:prstGeom>
            <a:solidFill>
              <a:srgbClr val="D6CF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412584" y="1345439"/>
              <a:ext cx="9681401" cy="4627036"/>
            </a:xfrm>
            <a:prstGeom prst="roundRect">
              <a:avLst>
                <a:gd name="adj" fmla="val 1189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p:cNvSpPr txBox="1"/>
          <p:nvPr/>
        </p:nvSpPr>
        <p:spPr>
          <a:xfrm>
            <a:off x="3303270" y="3256280"/>
            <a:ext cx="2291715" cy="583565"/>
          </a:xfrm>
          <a:prstGeom prst="rect">
            <a:avLst/>
          </a:prstGeom>
          <a:noFill/>
        </p:spPr>
        <p:txBody>
          <a:bodyPr wrap="square" rtlCol="0">
            <a:spAutoFit/>
          </a:bodyPr>
          <a:lstStyle/>
          <a:p>
            <a:pPr algn="dist"/>
            <a:r>
              <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rPr>
              <a:t>第一部分</a:t>
            </a:r>
            <a:endPar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endParaRPr>
          </a:p>
        </p:txBody>
      </p:sp>
      <p:sp>
        <p:nvSpPr>
          <p:cNvPr id="9" name="文本框 8"/>
          <p:cNvSpPr txBox="1"/>
          <p:nvPr/>
        </p:nvSpPr>
        <p:spPr>
          <a:xfrm rot="16200000">
            <a:off x="5452623" y="-1385726"/>
            <a:ext cx="1659890" cy="6555036"/>
          </a:xfrm>
          <a:prstGeom prst="rect">
            <a:avLst/>
          </a:prstGeom>
          <a:noFill/>
          <a:effectLst/>
        </p:spPr>
        <p:txBody>
          <a:bodyPr vert="eaVert" wrap="square" rtlCol="0">
            <a:spAutoFit/>
          </a:bodyPr>
          <a:lstStyle/>
          <a:p>
            <a:pPr algn="dist"/>
            <a:r>
              <a:rPr lang="en-US" altLang="zh-CN" sz="9600">
                <a:ln>
                  <a:solidFill>
                    <a:schemeClr val="bg1">
                      <a:alpha val="27000"/>
                    </a:schemeClr>
                  </a:solidFill>
                </a:ln>
                <a:solidFill>
                  <a:srgbClr val="9C8B7B">
                    <a:alpha val="18000"/>
                  </a:srgbClr>
                </a:solidFill>
                <a:latin typeface="汉仪颜楷简" panose="00020600040101010101" charset="-122"/>
                <a:ea typeface="汉仪颜楷简" panose="00020600040101010101" charset="-122"/>
              </a:rPr>
              <a:t>PART ONE</a:t>
            </a:r>
            <a:endParaRPr lang="zh-CN" altLang="en-US" sz="9600">
              <a:ln>
                <a:solidFill>
                  <a:schemeClr val="bg1">
                    <a:alpha val="27000"/>
                  </a:schemeClr>
                </a:solidFill>
              </a:ln>
              <a:solidFill>
                <a:srgbClr val="9C8B7B">
                  <a:alpha val="18000"/>
                </a:srgbClr>
              </a:solidFill>
              <a:latin typeface="汉仪颜楷简" panose="00020600040101010101" charset="-122"/>
              <a:ea typeface="汉仪颜楷简" panose="00020600040101010101"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1300261">
            <a:off x="593978" y="834736"/>
            <a:ext cx="3548622" cy="5421717"/>
          </a:xfrm>
          <a:prstGeom prst="rect">
            <a:avLst/>
          </a:prstGeom>
          <a:effectLst>
            <a:outerShdw blurRad="50800" dist="38100" dir="8100000" algn="tr" rotWithShape="0">
              <a:prstClr val="black">
                <a:alpha val="40000"/>
              </a:prstClr>
            </a:outerShdw>
          </a:effectLst>
        </p:spPr>
      </p:pic>
      <p:sp>
        <p:nvSpPr>
          <p:cNvPr id="27" name="文本框 26"/>
          <p:cNvSpPr txBox="1"/>
          <p:nvPr/>
        </p:nvSpPr>
        <p:spPr>
          <a:xfrm>
            <a:off x="5377815" y="2840355"/>
            <a:ext cx="4710430" cy="1579880"/>
          </a:xfrm>
          <a:prstGeom prst="rect">
            <a:avLst/>
          </a:prstGeom>
          <a:noFill/>
        </p:spPr>
        <p:txBody>
          <a:bodyPr wrap="square" rtlCol="0">
            <a:spAutoFit/>
          </a:bodyPr>
          <a:lstStyle/>
          <a:p>
            <a:pPr algn="ctr">
              <a:lnSpc>
                <a:spcPct val="110000"/>
              </a:lnSpc>
            </a:pPr>
            <a:r>
              <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领航定向</a:t>
            </a:r>
            <a:endPar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a:p>
            <a:pPr algn="ctr">
              <a:lnSpc>
                <a:spcPct val="110000"/>
              </a:lnSpc>
            </a:pPr>
            <a:r>
              <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步履铿锵启新篇</a:t>
            </a:r>
            <a:endPar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ppt_w</p:attrName>
                                        </p:attrNameLst>
                                      </p:cBhvr>
                                      <p:tavLst>
                                        <p:tav tm="0">
                                          <p:val>
                                            <p:fltVal val="0"/>
                                          </p:val>
                                        </p:tav>
                                        <p:tav tm="100000">
                                          <p:val>
                                            <p:strVal val="#ppt_w"/>
                                          </p:val>
                                        </p:tav>
                                      </p:tavLst>
                                    </p:anim>
                                    <p:anim calcmode="lin" valueType="num">
                                      <p:cBhvr>
                                        <p:cTn id="12" dur="500" fill="hold"/>
                                        <p:tgtEl>
                                          <p:spTgt spid="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7" grpId="0"/>
      <p:bldP spid="14" grpId="1"/>
      <p:bldP spid="27"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8829675" y="1691638"/>
            <a:ext cx="3362325" cy="3880487"/>
          </a:xfrm>
          <a:prstGeom prst="rect">
            <a:avLst/>
          </a:prstGeom>
          <a:solidFill>
            <a:srgbClr val="D6C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2070912" y="1691638"/>
            <a:ext cx="7187388" cy="3880487"/>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79425"/>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第一部分</a:t>
            </a:r>
            <a:endParaRPr lang="zh-CN" altLang="en-US" sz="2000">
              <a:effectLst/>
              <a:latin typeface="汉仪颜楷简" panose="00020600040101010101" charset="-122"/>
              <a:ea typeface="汉仪颜楷简" panose="00020600040101010101" charset="-122"/>
            </a:endParaRPr>
          </a:p>
        </p:txBody>
      </p:sp>
      <p:cxnSp>
        <p:nvCxnSpPr>
          <p:cNvPr id="11" name="直接连接符 10"/>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196215" y="1062355"/>
            <a:ext cx="5647690" cy="521970"/>
          </a:xfrm>
          <a:prstGeom prst="rect">
            <a:avLst/>
          </a:prstGeom>
          <a:noFill/>
        </p:spPr>
        <p:txBody>
          <a:bodyPr wrap="square" rtlCol="0">
            <a:sp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l"/>
            <a:r>
              <a:rPr lang="zh-CN" altLang="en-US" sz="2800" b="1">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rPr>
              <a:t>方向明则道路清，领导领则步履坚。</a:t>
            </a:r>
            <a:endParaRPr lang="zh-CN" altLang="en-US" sz="2800" b="1">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endParaRPr>
          </a:p>
        </p:txBody>
      </p:sp>
      <p:sp>
        <p:nvSpPr>
          <p:cNvPr id="15" name="文本框 14"/>
          <p:cNvSpPr txBox="1"/>
          <p:nvPr/>
        </p:nvSpPr>
        <p:spPr>
          <a:xfrm>
            <a:off x="4142740" y="1858645"/>
            <a:ext cx="6703695" cy="829945"/>
          </a:xfrm>
          <a:prstGeom prst="rect">
            <a:avLst/>
          </a:prstGeom>
          <a:noFill/>
        </p:spPr>
        <p:txBody>
          <a:bodyPr wrap="square" rtlCol="0">
            <a:sp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l"/>
            <a:r>
              <a:rPr lang="en-US" altLang="zh-CN" sz="2400" b="1">
                <a:solidFill>
                  <a:schemeClr val="tx1"/>
                </a:solidFill>
                <a:effectLst/>
                <a:latin typeface="柳公权楷书" panose="02010600010101010101" charset="-122"/>
                <a:ea typeface="柳公权楷书" panose="02010600010101010101" charset="-122"/>
              </a:rPr>
              <a:t>     </a:t>
            </a:r>
            <a:r>
              <a:rPr lang="zh-CN" altLang="en-US" sz="2400" b="1">
                <a:solidFill>
                  <a:schemeClr val="tx1"/>
                </a:solidFill>
                <a:effectLst/>
                <a:latin typeface="柳公权楷书" panose="02010600010101010101" charset="-122"/>
                <a:ea typeface="柳公权楷书" panose="02010600010101010101" charset="-122"/>
              </a:rPr>
              <a:t>各项工作的高效推进、有序落地，离不开潘玉杏副校长、林旭主任的精准领航与悉心指导。</a:t>
            </a:r>
            <a:endParaRPr lang="zh-CN" altLang="en-US" sz="2400" b="1">
              <a:solidFill>
                <a:schemeClr val="tx1"/>
              </a:solidFill>
              <a:effectLst/>
              <a:latin typeface="柳公权楷书" panose="02010600010101010101" charset="-122"/>
              <a:ea typeface="柳公权楷书" panose="02010600010101010101" charset="-122"/>
            </a:endParaRPr>
          </a:p>
        </p:txBody>
      </p:sp>
      <p:sp>
        <p:nvSpPr>
          <p:cNvPr id="16" name="矩形 15"/>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对象1"/>
          <p:cNvSpPr/>
          <p:nvPr>
            <p:custDataLst>
              <p:tags r:id="rId1"/>
            </p:custDataLst>
          </p:nvPr>
        </p:nvSpPr>
        <p:spPr>
          <a:xfrm>
            <a:off x="4173855" y="3008630"/>
            <a:ext cx="6409055" cy="969645"/>
          </a:xfrm>
          <a:custGeom>
            <a:avLst/>
            <a:gdLst>
              <a:gd name="connsiteX0" fmla="*/ 1233102 w 7588182"/>
              <a:gd name="connsiteY0" fmla="*/ 1280160 h 1280160"/>
              <a:gd name="connsiteX1" fmla="*/ 1196526 w 7588182"/>
              <a:gd name="connsiteY1" fmla="*/ 1261872 h 1280160"/>
              <a:gd name="connsiteX2" fmla="*/ 1178238 w 7588182"/>
              <a:gd name="connsiteY2" fmla="*/ 1252728 h 1280160"/>
              <a:gd name="connsiteX3" fmla="*/ 16950 w 7588182"/>
              <a:gd name="connsiteY3" fmla="*/ 82296 h 1280160"/>
              <a:gd name="connsiteX4" fmla="*/ 53526 w 7588182"/>
              <a:gd name="connsiteY4" fmla="*/ 0 h 1280160"/>
              <a:gd name="connsiteX5" fmla="*/ 7398879 w 7588182"/>
              <a:gd name="connsiteY5" fmla="*/ 0 h 1280160"/>
              <a:gd name="connsiteX6" fmla="*/ 7588182 w 7588182"/>
              <a:gd name="connsiteY6" fmla="*/ 54864 h 1280160"/>
              <a:gd name="connsiteX7" fmla="*/ 7588182 w 7588182"/>
              <a:gd name="connsiteY7" fmla="*/ 1234440 h 1280160"/>
              <a:gd name="connsiteX8" fmla="*/ 7542462 w 7588182"/>
              <a:gd name="connsiteY8" fmla="*/ 1280160 h 1280160"/>
              <a:gd name="connsiteX9" fmla="*/ 1233102 w 7588182"/>
              <a:gd name="connsiteY9" fmla="*/ 1280160 h 1280160"/>
              <a:gd name="connsiteX0-1" fmla="*/ 1233102 w 7588182"/>
              <a:gd name="connsiteY0-2" fmla="*/ 1280160 h 1280160"/>
              <a:gd name="connsiteX1-3" fmla="*/ 1196526 w 7588182"/>
              <a:gd name="connsiteY1-4" fmla="*/ 1261872 h 1280160"/>
              <a:gd name="connsiteX2-5" fmla="*/ 1178238 w 7588182"/>
              <a:gd name="connsiteY2-6" fmla="*/ 1252728 h 1280160"/>
              <a:gd name="connsiteX3-7" fmla="*/ 16950 w 7588182"/>
              <a:gd name="connsiteY3-8" fmla="*/ 82296 h 1280160"/>
              <a:gd name="connsiteX4-9" fmla="*/ 53526 w 7588182"/>
              <a:gd name="connsiteY4-10" fmla="*/ 0 h 1280160"/>
              <a:gd name="connsiteX5-11" fmla="*/ 7398879 w 7588182"/>
              <a:gd name="connsiteY5-12" fmla="*/ 0 h 1280160"/>
              <a:gd name="connsiteX6-13" fmla="*/ 7421928 w 7588182"/>
              <a:gd name="connsiteY6-14" fmla="*/ 77535 h 1280160"/>
              <a:gd name="connsiteX7-15" fmla="*/ 7588182 w 7588182"/>
              <a:gd name="connsiteY7-16" fmla="*/ 1234440 h 1280160"/>
              <a:gd name="connsiteX8-17" fmla="*/ 7542462 w 7588182"/>
              <a:gd name="connsiteY8-18" fmla="*/ 1280160 h 1280160"/>
              <a:gd name="connsiteX9-19" fmla="*/ 1233102 w 7588182"/>
              <a:gd name="connsiteY9-20" fmla="*/ 1280160 h 1280160"/>
              <a:gd name="connsiteX0-21" fmla="*/ 1233102 w 7545854"/>
              <a:gd name="connsiteY0-22" fmla="*/ 1280160 h 1280160"/>
              <a:gd name="connsiteX1-23" fmla="*/ 1196526 w 7545854"/>
              <a:gd name="connsiteY1-24" fmla="*/ 1261872 h 1280160"/>
              <a:gd name="connsiteX2-25" fmla="*/ 1178238 w 7545854"/>
              <a:gd name="connsiteY2-26" fmla="*/ 1252728 h 1280160"/>
              <a:gd name="connsiteX3-27" fmla="*/ 16950 w 7545854"/>
              <a:gd name="connsiteY3-28" fmla="*/ 82296 h 1280160"/>
              <a:gd name="connsiteX4-29" fmla="*/ 53526 w 7545854"/>
              <a:gd name="connsiteY4-30" fmla="*/ 0 h 1280160"/>
              <a:gd name="connsiteX5-31" fmla="*/ 7398879 w 7545854"/>
              <a:gd name="connsiteY5-32" fmla="*/ 0 h 1280160"/>
              <a:gd name="connsiteX6-33" fmla="*/ 7421928 w 7545854"/>
              <a:gd name="connsiteY6-34" fmla="*/ 77535 h 1280160"/>
              <a:gd name="connsiteX7-35" fmla="*/ 7421928 w 7545854"/>
              <a:gd name="connsiteY7-36" fmla="*/ 1158870 h 1280160"/>
              <a:gd name="connsiteX8-37" fmla="*/ 7542462 w 7545854"/>
              <a:gd name="connsiteY8-38" fmla="*/ 1280160 h 1280160"/>
              <a:gd name="connsiteX9-39" fmla="*/ 1233102 w 7545854"/>
              <a:gd name="connsiteY9-40" fmla="*/ 1280160 h 1280160"/>
              <a:gd name="connsiteX0-41" fmla="*/ 1233102 w 7428646"/>
              <a:gd name="connsiteY0-42" fmla="*/ 1280160 h 1287717"/>
              <a:gd name="connsiteX1-43" fmla="*/ 1196526 w 7428646"/>
              <a:gd name="connsiteY1-44" fmla="*/ 1261872 h 1287717"/>
              <a:gd name="connsiteX2-45" fmla="*/ 1178238 w 7428646"/>
              <a:gd name="connsiteY2-46" fmla="*/ 1252728 h 1287717"/>
              <a:gd name="connsiteX3-47" fmla="*/ 16950 w 7428646"/>
              <a:gd name="connsiteY3-48" fmla="*/ 82296 h 1287717"/>
              <a:gd name="connsiteX4-49" fmla="*/ 53526 w 7428646"/>
              <a:gd name="connsiteY4-50" fmla="*/ 0 h 1287717"/>
              <a:gd name="connsiteX5-51" fmla="*/ 7398879 w 7428646"/>
              <a:gd name="connsiteY5-52" fmla="*/ 0 h 1287717"/>
              <a:gd name="connsiteX6-53" fmla="*/ 7421928 w 7428646"/>
              <a:gd name="connsiteY6-54" fmla="*/ 77535 h 1287717"/>
              <a:gd name="connsiteX7-55" fmla="*/ 7421928 w 7428646"/>
              <a:gd name="connsiteY7-56" fmla="*/ 1158870 h 1287717"/>
              <a:gd name="connsiteX8-57" fmla="*/ 7413993 w 7428646"/>
              <a:gd name="connsiteY8-58" fmla="*/ 1287717 h 1287717"/>
              <a:gd name="connsiteX9-59" fmla="*/ 1233102 w 7428646"/>
              <a:gd name="connsiteY9-60" fmla="*/ 1280160 h 128771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8646" h="1287717">
                <a:moveTo>
                  <a:pt x="1233102" y="1280160"/>
                </a:moveTo>
                <a:cubicBezTo>
                  <a:pt x="1214814" y="1280160"/>
                  <a:pt x="1205670" y="1280160"/>
                  <a:pt x="1196526" y="1261872"/>
                </a:cubicBezTo>
                <a:cubicBezTo>
                  <a:pt x="1187382" y="1261872"/>
                  <a:pt x="1187382" y="1261872"/>
                  <a:pt x="1178238" y="1252728"/>
                </a:cubicBezTo>
                <a:lnTo>
                  <a:pt x="16950" y="82296"/>
                </a:lnTo>
                <a:cubicBezTo>
                  <a:pt x="-19626" y="54864"/>
                  <a:pt x="7806" y="0"/>
                  <a:pt x="53526" y="0"/>
                </a:cubicBezTo>
                <a:lnTo>
                  <a:pt x="7398879" y="0"/>
                </a:lnTo>
                <a:cubicBezTo>
                  <a:pt x="7426311" y="0"/>
                  <a:pt x="7421928" y="40959"/>
                  <a:pt x="7421928" y="77535"/>
                </a:cubicBezTo>
                <a:lnTo>
                  <a:pt x="7421928" y="1158870"/>
                </a:lnTo>
                <a:cubicBezTo>
                  <a:pt x="7421928" y="1186302"/>
                  <a:pt x="7441425" y="1287717"/>
                  <a:pt x="7413993" y="1287717"/>
                </a:cubicBezTo>
                <a:lnTo>
                  <a:pt x="1233102" y="1280160"/>
                </a:lnTo>
              </a:path>
            </a:pathLst>
          </a:custGeom>
          <a:noFill/>
          <a:ln w="12700">
            <a:solidFill>
              <a:srgbClr val="84644F"/>
            </a:soli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indent="0" fontAlgn="auto">
              <a:lnSpc>
                <a:spcPct val="100000"/>
              </a:lnSpc>
              <a:spcBef>
                <a:spcPct val="0"/>
              </a:spcBef>
              <a:spcAft>
                <a:spcPct val="0"/>
              </a:spcAft>
            </a:pPr>
            <a:r>
              <a:rPr lang="zh-CN" altLang="en-US" sz="2400" dirty="0">
                <a:solidFill>
                  <a:schemeClr val="tx1">
                    <a:lumMod val="85000"/>
                    <a:lumOff val="15000"/>
                  </a:schemeClr>
                </a:solidFill>
                <a:latin typeface="柳公权楷书" panose="02010600010101010101" charset="-122"/>
                <a:ea typeface="柳公权楷书" panose="02010600010101010101" charset="-122"/>
                <a:cs typeface="+mn-ea"/>
                <a:sym typeface="+mn-ea"/>
              </a:rPr>
              <a:t>面对学情难题的研讨，两位领导总能给出切实可行的解决思路；</a:t>
            </a:r>
            <a:endParaRPr lang="zh-CN" altLang="en-US" sz="2400" dirty="0">
              <a:solidFill>
                <a:schemeClr val="tx1">
                  <a:lumMod val="85000"/>
                  <a:lumOff val="15000"/>
                </a:schemeClr>
              </a:solidFill>
              <a:latin typeface="柳公权楷书" panose="02010600010101010101" charset="-122"/>
              <a:ea typeface="柳公权楷书" panose="02010600010101010101" charset="-122"/>
              <a:cs typeface="+mn-ea"/>
              <a:sym typeface="+mn-ea"/>
            </a:endParaRPr>
          </a:p>
        </p:txBody>
      </p:sp>
      <p:sp>
        <p:nvSpPr>
          <p:cNvPr id="7" name="对象2"/>
          <p:cNvSpPr/>
          <p:nvPr>
            <p:custDataLst>
              <p:tags r:id="rId2"/>
            </p:custDataLst>
          </p:nvPr>
        </p:nvSpPr>
        <p:spPr>
          <a:xfrm>
            <a:off x="4173855" y="4224655"/>
            <a:ext cx="6410960" cy="963930"/>
          </a:xfrm>
          <a:custGeom>
            <a:avLst/>
            <a:gdLst>
              <a:gd name="connsiteX0" fmla="*/ 1233102 w 7588182"/>
              <a:gd name="connsiteY0" fmla="*/ 0 h 1280160"/>
              <a:gd name="connsiteX1" fmla="*/ 1196526 w 7588182"/>
              <a:gd name="connsiteY1" fmla="*/ 18288 h 1280160"/>
              <a:gd name="connsiteX2" fmla="*/ 1178238 w 7588182"/>
              <a:gd name="connsiteY2" fmla="*/ 27432 h 1280160"/>
              <a:gd name="connsiteX3" fmla="*/ 16950 w 7588182"/>
              <a:gd name="connsiteY3" fmla="*/ 1197864 h 1280160"/>
              <a:gd name="connsiteX4" fmla="*/ 53526 w 7588182"/>
              <a:gd name="connsiteY4" fmla="*/ 1280160 h 1280160"/>
              <a:gd name="connsiteX5" fmla="*/ 7542462 w 7588182"/>
              <a:gd name="connsiteY5" fmla="*/ 1280160 h 1280160"/>
              <a:gd name="connsiteX6" fmla="*/ 7588182 w 7588182"/>
              <a:gd name="connsiteY6" fmla="*/ 1234440 h 1280160"/>
              <a:gd name="connsiteX7" fmla="*/ 7588182 w 7588182"/>
              <a:gd name="connsiteY7" fmla="*/ 54864 h 1280160"/>
              <a:gd name="connsiteX8" fmla="*/ 7300637 w 7588182"/>
              <a:gd name="connsiteY8" fmla="*/ 0 h 1280160"/>
              <a:gd name="connsiteX9" fmla="*/ 1233102 w 7588182"/>
              <a:gd name="connsiteY9" fmla="*/ 0 h 1280160"/>
              <a:gd name="connsiteX0-1" fmla="*/ 1233102 w 7588182"/>
              <a:gd name="connsiteY0-2" fmla="*/ 0 h 1280160"/>
              <a:gd name="connsiteX1-3" fmla="*/ 1196526 w 7588182"/>
              <a:gd name="connsiteY1-4" fmla="*/ 18288 h 1280160"/>
              <a:gd name="connsiteX2-5" fmla="*/ 1178238 w 7588182"/>
              <a:gd name="connsiteY2-6" fmla="*/ 27432 h 1280160"/>
              <a:gd name="connsiteX3-7" fmla="*/ 16950 w 7588182"/>
              <a:gd name="connsiteY3-8" fmla="*/ 1197864 h 1280160"/>
              <a:gd name="connsiteX4-9" fmla="*/ 53526 w 7588182"/>
              <a:gd name="connsiteY4-10" fmla="*/ 1280160 h 1280160"/>
              <a:gd name="connsiteX5-11" fmla="*/ 7542462 w 7588182"/>
              <a:gd name="connsiteY5-12" fmla="*/ 1280160 h 1280160"/>
              <a:gd name="connsiteX6-13" fmla="*/ 7588182 w 7588182"/>
              <a:gd name="connsiteY6-14" fmla="*/ 1234440 h 1280160"/>
              <a:gd name="connsiteX7-15" fmla="*/ 7421928 w 7588182"/>
              <a:gd name="connsiteY7-16" fmla="*/ 77535 h 1280160"/>
              <a:gd name="connsiteX8-17" fmla="*/ 7300637 w 7588182"/>
              <a:gd name="connsiteY8-18" fmla="*/ 0 h 1280160"/>
              <a:gd name="connsiteX9-19" fmla="*/ 1233102 w 7588182"/>
              <a:gd name="connsiteY9-20" fmla="*/ 0 h 1280160"/>
              <a:gd name="connsiteX0-21" fmla="*/ 1233102 w 7546015"/>
              <a:gd name="connsiteY0-22" fmla="*/ 0 h 1280160"/>
              <a:gd name="connsiteX1-23" fmla="*/ 1196526 w 7546015"/>
              <a:gd name="connsiteY1-24" fmla="*/ 18288 h 1280160"/>
              <a:gd name="connsiteX2-25" fmla="*/ 1178238 w 7546015"/>
              <a:gd name="connsiteY2-26" fmla="*/ 27432 h 1280160"/>
              <a:gd name="connsiteX3-27" fmla="*/ 16950 w 7546015"/>
              <a:gd name="connsiteY3-28" fmla="*/ 1197864 h 1280160"/>
              <a:gd name="connsiteX4-29" fmla="*/ 53526 w 7546015"/>
              <a:gd name="connsiteY4-30" fmla="*/ 1280160 h 1280160"/>
              <a:gd name="connsiteX5-31" fmla="*/ 7542462 w 7546015"/>
              <a:gd name="connsiteY5-32" fmla="*/ 1280160 h 1280160"/>
              <a:gd name="connsiteX6-33" fmla="*/ 7429485 w 7546015"/>
              <a:gd name="connsiteY6-34" fmla="*/ 1241997 h 1280160"/>
              <a:gd name="connsiteX7-35" fmla="*/ 7421928 w 7546015"/>
              <a:gd name="connsiteY7-36" fmla="*/ 77535 h 1280160"/>
              <a:gd name="connsiteX8-37" fmla="*/ 7300637 w 7546015"/>
              <a:gd name="connsiteY8-38" fmla="*/ 0 h 1280160"/>
              <a:gd name="connsiteX9-39" fmla="*/ 1233102 w 7546015"/>
              <a:gd name="connsiteY9-40" fmla="*/ 0 h 1280160"/>
              <a:gd name="connsiteX0-41" fmla="*/ 1233102 w 7429485"/>
              <a:gd name="connsiteY0-42" fmla="*/ 0 h 1280160"/>
              <a:gd name="connsiteX1-43" fmla="*/ 1196526 w 7429485"/>
              <a:gd name="connsiteY1-44" fmla="*/ 18288 h 1280160"/>
              <a:gd name="connsiteX2-45" fmla="*/ 1178238 w 7429485"/>
              <a:gd name="connsiteY2-46" fmla="*/ 27432 h 1280160"/>
              <a:gd name="connsiteX3-47" fmla="*/ 16950 w 7429485"/>
              <a:gd name="connsiteY3-48" fmla="*/ 1197864 h 1280160"/>
              <a:gd name="connsiteX4-49" fmla="*/ 53526 w 7429485"/>
              <a:gd name="connsiteY4-50" fmla="*/ 1280160 h 1280160"/>
              <a:gd name="connsiteX5-51" fmla="*/ 7383765 w 7429485"/>
              <a:gd name="connsiteY5-52" fmla="*/ 1280160 h 1280160"/>
              <a:gd name="connsiteX6-53" fmla="*/ 7429485 w 7429485"/>
              <a:gd name="connsiteY6-54" fmla="*/ 1241997 h 1280160"/>
              <a:gd name="connsiteX7-55" fmla="*/ 7421928 w 7429485"/>
              <a:gd name="connsiteY7-56" fmla="*/ 77535 h 1280160"/>
              <a:gd name="connsiteX8-57" fmla="*/ 7300637 w 7429485"/>
              <a:gd name="connsiteY8-58" fmla="*/ 0 h 1280160"/>
              <a:gd name="connsiteX9-59" fmla="*/ 1233102 w 7429485"/>
              <a:gd name="connsiteY9-60" fmla="*/ 0 h 128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7429485" h="1280160">
                <a:moveTo>
                  <a:pt x="1233102" y="0"/>
                </a:moveTo>
                <a:cubicBezTo>
                  <a:pt x="1214814" y="0"/>
                  <a:pt x="1205670" y="9144"/>
                  <a:pt x="1196526" y="18288"/>
                </a:cubicBezTo>
                <a:cubicBezTo>
                  <a:pt x="1187382" y="18288"/>
                  <a:pt x="1187382" y="27432"/>
                  <a:pt x="1178238" y="27432"/>
                </a:cubicBezTo>
                <a:lnTo>
                  <a:pt x="16950" y="1197864"/>
                </a:lnTo>
                <a:cubicBezTo>
                  <a:pt x="-19626" y="1225296"/>
                  <a:pt x="7806" y="1280160"/>
                  <a:pt x="53526" y="1280160"/>
                </a:cubicBezTo>
                <a:lnTo>
                  <a:pt x="7383765" y="1280160"/>
                </a:lnTo>
                <a:cubicBezTo>
                  <a:pt x="7411197" y="1280160"/>
                  <a:pt x="7429485" y="1269429"/>
                  <a:pt x="7429485" y="1241997"/>
                </a:cubicBezTo>
                <a:lnTo>
                  <a:pt x="7421928" y="77535"/>
                </a:lnTo>
                <a:cubicBezTo>
                  <a:pt x="7421928" y="40959"/>
                  <a:pt x="7328069" y="0"/>
                  <a:pt x="7300637" y="0"/>
                </a:cubicBezTo>
                <a:lnTo>
                  <a:pt x="1233102" y="0"/>
                </a:lnTo>
              </a:path>
            </a:pathLst>
          </a:custGeom>
          <a:noFill/>
          <a:ln w="12700">
            <a:solidFill>
              <a:srgbClr val="84644F"/>
            </a:solid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1296000" tIns="0" rIns="0" bIns="0" numCol="1" spcCol="0" rtlCol="0" fromWordArt="0" anchor="ctr" anchorCtr="0" forceAA="0" compatLnSpc="1">
            <a:noAutofit/>
          </a:bodyPr>
          <a:p>
            <a:pPr algn="l">
              <a:lnSpc>
                <a:spcPct val="100000"/>
              </a:lnSpc>
              <a:buClrTx/>
              <a:buSzTx/>
              <a:buFontTx/>
            </a:pPr>
            <a:r>
              <a:rPr lang="zh-CN" altLang="en-US" sz="2400" dirty="0">
                <a:solidFill>
                  <a:schemeClr val="tx1">
                    <a:lumMod val="85000"/>
                    <a:lumOff val="15000"/>
                  </a:schemeClr>
                </a:solidFill>
                <a:latin typeface="柳公权楷书" panose="02010600010101010101" charset="-122"/>
                <a:ea typeface="柳公权楷书" panose="02010600010101010101" charset="-122"/>
                <a:cs typeface="+mn-ea"/>
                <a:sym typeface="+mn-ea"/>
              </a:rPr>
              <a:t>遭遇学生管理的困惑，总能获得温暖有力的支持指引。</a:t>
            </a:r>
            <a:endParaRPr lang="zh-CN" altLang="en-US" sz="2400" dirty="0">
              <a:solidFill>
                <a:schemeClr val="tx1">
                  <a:lumMod val="85000"/>
                  <a:lumOff val="15000"/>
                </a:schemeClr>
              </a:solidFill>
              <a:latin typeface="柳公权楷书" panose="02010600010101010101" charset="-122"/>
              <a:ea typeface="柳公权楷书" panose="02010600010101010101" charset="-122"/>
              <a:cs typeface="+mn-ea"/>
              <a:sym typeface="+mn-ea"/>
            </a:endParaRPr>
          </a:p>
        </p:txBody>
      </p:sp>
      <p:sp>
        <p:nvSpPr>
          <p:cNvPr id="4" name="对象3"/>
          <p:cNvSpPr/>
          <p:nvPr>
            <p:custDataLst>
              <p:tags r:id="rId3"/>
            </p:custDataLst>
          </p:nvPr>
        </p:nvSpPr>
        <p:spPr>
          <a:xfrm>
            <a:off x="4162654" y="2753911"/>
            <a:ext cx="550881" cy="550881"/>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rgbClr val="AA8362"/>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endParaRPr lang="en-US" altLang="zh-CN" sz="2400" b="1">
              <a:solidFill>
                <a:srgbClr val="FFFFFF"/>
              </a:solidFill>
              <a:latin typeface="+mn-ea"/>
              <a:cs typeface="+mn-ea"/>
              <a:sym typeface="+mn-ea"/>
            </a:endParaRPr>
          </a:p>
        </p:txBody>
      </p:sp>
      <p:sp>
        <p:nvSpPr>
          <p:cNvPr id="6" name="对象4"/>
          <p:cNvSpPr/>
          <p:nvPr>
            <p:custDataLst>
              <p:tags r:id="rId4"/>
            </p:custDataLst>
          </p:nvPr>
        </p:nvSpPr>
        <p:spPr>
          <a:xfrm>
            <a:off x="4162654" y="4902975"/>
            <a:ext cx="550881" cy="550881"/>
          </a:xfrm>
          <a:custGeom>
            <a:avLst/>
            <a:gdLst/>
            <a:ahLst/>
            <a:cxnLst/>
            <a:rect l="l" t="t" r="r" b="b"/>
            <a:pathLst>
              <a:path w="731520" h="731520">
                <a:moveTo>
                  <a:pt x="27432" y="292608"/>
                </a:moveTo>
                <a:cubicBezTo>
                  <a:pt x="-9144" y="329184"/>
                  <a:pt x="-9144" y="393192"/>
                  <a:pt x="27432" y="438912"/>
                </a:cubicBezTo>
                <a:lnTo>
                  <a:pt x="292608" y="694944"/>
                </a:lnTo>
                <a:cubicBezTo>
                  <a:pt x="329184" y="740664"/>
                  <a:pt x="393192" y="740664"/>
                  <a:pt x="438912" y="694944"/>
                </a:cubicBezTo>
                <a:lnTo>
                  <a:pt x="694944" y="438912"/>
                </a:lnTo>
                <a:cubicBezTo>
                  <a:pt x="740664" y="393192"/>
                  <a:pt x="740664" y="329184"/>
                  <a:pt x="694944" y="292608"/>
                </a:cubicBezTo>
                <a:lnTo>
                  <a:pt x="438912" y="27432"/>
                </a:lnTo>
                <a:cubicBezTo>
                  <a:pt x="393192" y="-9144"/>
                  <a:pt x="329184" y="-9144"/>
                  <a:pt x="292608" y="27432"/>
                </a:cubicBezTo>
                <a:lnTo>
                  <a:pt x="27432" y="292608"/>
                </a:lnTo>
              </a:path>
            </a:pathLst>
          </a:custGeom>
          <a:solidFill>
            <a:srgbClr val="84644F"/>
          </a:solidFill>
          <a:ln w="25400">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ormAutofit/>
          </a:bodyPr>
          <a:p>
            <a:pPr algn="ctr">
              <a:spcBef>
                <a:spcPct val="0"/>
              </a:spcBef>
              <a:spcAft>
                <a:spcPct val="0"/>
              </a:spcAft>
            </a:pPr>
            <a:endParaRPr lang="en-US" altLang="zh-CN" sz="2400" b="1">
              <a:solidFill>
                <a:srgbClr val="FFFFFF"/>
              </a:solidFill>
              <a:latin typeface="+mn-ea"/>
              <a:cs typeface="+mn-ea"/>
              <a:sym typeface="+mn-ea"/>
            </a:endParaRPr>
          </a:p>
        </p:txBody>
      </p:sp>
      <p:grpSp>
        <p:nvGrpSpPr>
          <p:cNvPr id="29" name="组合 28"/>
          <p:cNvGrpSpPr/>
          <p:nvPr>
            <p:custDataLst>
              <p:tags r:id="rId5"/>
            </p:custDataLst>
          </p:nvPr>
        </p:nvGrpSpPr>
        <p:grpSpPr>
          <a:xfrm rot="0">
            <a:off x="50218" y="2072476"/>
            <a:ext cx="4084336" cy="3413220"/>
            <a:chOff x="2196" y="3866"/>
            <a:chExt cx="15579" cy="13020"/>
          </a:xfrm>
        </p:grpSpPr>
        <p:pic>
          <p:nvPicPr>
            <p:cNvPr id="30" name="图片 29" descr="1"/>
            <p:cNvPicPr>
              <a:picLocks noChangeAspect="1"/>
            </p:cNvPicPr>
            <p:nvPr>
              <p:custDataLst>
                <p:tags r:id="rId6"/>
              </p:custDataLst>
            </p:nvPr>
          </p:nvPicPr>
          <p:blipFill>
            <a:blip r:embed="rId7">
              <a:lum bright="6000" contrast="12000"/>
            </a:blip>
            <a:srcRect/>
            <a:stretch>
              <a:fillRect/>
            </a:stretch>
          </p:blipFill>
          <p:spPr>
            <a:xfrm>
              <a:off x="10854" y="13713"/>
              <a:ext cx="6921" cy="3173"/>
            </a:xfrm>
            <a:prstGeom prst="rect">
              <a:avLst/>
            </a:prstGeom>
          </p:spPr>
        </p:pic>
        <p:sp>
          <p:nvSpPr>
            <p:cNvPr id="31" name="矩形 30"/>
            <p:cNvSpPr/>
            <p:nvPr>
              <p:custDataLst>
                <p:tags r:id="rId8"/>
              </p:custDataLst>
            </p:nvPr>
          </p:nvSpPr>
          <p:spPr>
            <a:xfrm>
              <a:off x="2196" y="3866"/>
              <a:ext cx="14820" cy="11535"/>
            </a:xfrm>
            <a:prstGeom prst="rect">
              <a:avLst/>
            </a:prstGeom>
            <a:solidFill>
              <a:srgbClr val="FBF3E4"/>
            </a:solidFill>
            <a:ln w="6350">
              <a:solidFill>
                <a:srgbClr val="F0F0F0">
                  <a:alpha val="70000"/>
                </a:srgbClr>
              </a:solidFill>
            </a:ln>
            <a:effectLst>
              <a:outerShdw blurRad="38100" dist="25400" dir="5400000" algn="t"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2" name="图片 31" descr="/Users/jiandanshenghuo/Desktop/微信图片_20260624164338_908_10.jpg微信图片_20260624164338_908_10"/>
            <p:cNvPicPr>
              <a:picLocks noChangeAspect="1"/>
            </p:cNvPicPr>
            <p:nvPr>
              <p:custDataLst>
                <p:tags r:id="rId9"/>
              </p:custDataLst>
            </p:nvPr>
          </p:nvPicPr>
          <p:blipFill>
            <a:blip r:embed="rId10"/>
            <a:srcRect l="6346" r="6346"/>
            <a:stretch>
              <a:fillRect/>
            </a:stretch>
          </p:blipFill>
          <p:spPr>
            <a:xfrm>
              <a:off x="2753" y="4408"/>
              <a:ext cx="13707" cy="10448"/>
            </a:xfrm>
            <a:custGeom>
              <a:avLst/>
              <a:gdLst/>
              <a:ahLst/>
              <a:cxnLst>
                <a:cxn ang="3">
                  <a:pos x="hc" y="t"/>
                </a:cxn>
                <a:cxn ang="cd2">
                  <a:pos x="l" y="vc"/>
                </a:cxn>
                <a:cxn ang="cd4">
                  <a:pos x="hc" y="b"/>
                </a:cxn>
                <a:cxn ang="0">
                  <a:pos x="r" y="vc"/>
                </a:cxn>
              </a:cxnLst>
              <a:rect l="l" t="t" r="r" b="b"/>
              <a:pathLst>
                <a:path w="6212" h="4734">
                  <a:moveTo>
                    <a:pt x="0" y="0"/>
                  </a:moveTo>
                  <a:lnTo>
                    <a:pt x="6212" y="0"/>
                  </a:lnTo>
                  <a:lnTo>
                    <a:pt x="6212" y="4734"/>
                  </a:lnTo>
                  <a:lnTo>
                    <a:pt x="0" y="4734"/>
                  </a:lnTo>
                  <a:lnTo>
                    <a:pt x="0" y="0"/>
                  </a:lnTo>
                  <a:close/>
                </a:path>
              </a:pathLst>
            </a:custGeom>
          </p:spPr>
        </p:pic>
      </p:grpSp>
      <p:pic>
        <p:nvPicPr>
          <p:cNvPr id="58" name="图片占位符 57"/>
          <p:cNvPicPr>
            <a:picLocks noGrp="1" noChangeAspect="1"/>
          </p:cNvPicPr>
          <p:nvPr>
            <p:ph type="pic" sz="quarter" idx="10"/>
          </p:nvPr>
        </p:nvPicPr>
        <p:blipFill rotWithShape="1">
          <a:blip r:embed="rId11"/>
          <a:srcRect/>
          <a:stretch>
            <a:fillRect/>
          </a:stretch>
        </p:blipFill>
        <p:spPr>
          <a:xfrm>
            <a:off x="10829291" y="3907790"/>
            <a:ext cx="1362710" cy="2950234"/>
          </a:xfrm>
        </p:spPr>
      </p:pic>
      <p:sp>
        <p:nvSpPr>
          <p:cNvPr id="33" name="文本框 32"/>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1+#ppt_w/2"/>
                                          </p:val>
                                        </p:tav>
                                        <p:tav tm="100000">
                                          <p:val>
                                            <p:strVal val="#ppt_x"/>
                                          </p:val>
                                        </p:tav>
                                      </p:tavLst>
                                    </p:anim>
                                    <p:anim calcmode="lin" valueType="num">
                                      <p:cBhvr additive="base">
                                        <p:cTn id="18" dur="500" fill="hold"/>
                                        <p:tgtEl>
                                          <p:spTgt spid="17"/>
                                        </p:tgtEl>
                                        <p:attrNameLst>
                                          <p:attrName>ppt_y</p:attrName>
                                        </p:attrNameLst>
                                      </p:cBhvr>
                                      <p:tavLst>
                                        <p:tav tm="0">
                                          <p:val>
                                            <p:strVal val="#ppt_y"/>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1+#ppt_w/2"/>
                                          </p:val>
                                        </p:tav>
                                        <p:tav tm="100000">
                                          <p:val>
                                            <p:strVal val="#ppt_x"/>
                                          </p:val>
                                        </p:tav>
                                      </p:tavLst>
                                    </p:anim>
                                    <p:anim calcmode="lin" valueType="num">
                                      <p:cBhvr additive="base">
                                        <p:cTn id="32" dur="500" fill="hold"/>
                                        <p:tgtEl>
                                          <p:spTgt spid="7"/>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1+#ppt_w/2"/>
                                          </p:val>
                                        </p:tav>
                                        <p:tav tm="100000">
                                          <p:val>
                                            <p:strVal val="#ppt_x"/>
                                          </p:val>
                                        </p:tav>
                                      </p:tavLst>
                                    </p:anim>
                                    <p:anim calcmode="lin" valueType="num">
                                      <p:cBhvr additive="base">
                                        <p:cTn id="36" dur="500" fill="hold"/>
                                        <p:tgtEl>
                                          <p:spTgt spid="6"/>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1+#ppt_w/2"/>
                                          </p:val>
                                        </p:tav>
                                        <p:tav tm="100000">
                                          <p:val>
                                            <p:strVal val="#ppt_x"/>
                                          </p:val>
                                        </p:tav>
                                      </p:tavLst>
                                    </p:anim>
                                    <p:anim calcmode="lin" valueType="num">
                                      <p:cBhvr additive="base">
                                        <p:cTn id="40" dur="500" fill="hold"/>
                                        <p:tgtEl>
                                          <p:spTgt spid="29"/>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1+#ppt_w/2"/>
                                          </p:val>
                                        </p:tav>
                                        <p:tav tm="100000">
                                          <p:val>
                                            <p:strVal val="#ppt_x"/>
                                          </p:val>
                                        </p:tav>
                                      </p:tavLst>
                                    </p:anim>
                                    <p:anim calcmode="lin" valueType="num">
                                      <p:cBhvr additive="base">
                                        <p:cTn id="44" dur="500" fill="hold"/>
                                        <p:tgtEl>
                                          <p:spTgt spid="5"/>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500" fill="hold"/>
                                        <p:tgtEl>
                                          <p:spTgt spid="4"/>
                                        </p:tgtEl>
                                        <p:attrNameLst>
                                          <p:attrName>ppt_x</p:attrName>
                                        </p:attrNameLst>
                                      </p:cBhvr>
                                      <p:tavLst>
                                        <p:tav tm="0">
                                          <p:val>
                                            <p:strVal val="1+#ppt_w/2"/>
                                          </p:val>
                                        </p:tav>
                                        <p:tav tm="100000">
                                          <p:val>
                                            <p:strVal val="#ppt_x"/>
                                          </p:val>
                                        </p:tav>
                                      </p:tavLst>
                                    </p:anim>
                                    <p:anim calcmode="lin" valueType="num">
                                      <p:cBhvr additive="base">
                                        <p:cTn id="4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23" grpId="0"/>
      <p:bldP spid="23" grpId="1"/>
      <p:bldP spid="17" grpId="0" animBg="1"/>
      <p:bldP spid="17" grpId="1" animBg="1"/>
      <p:bldP spid="18" grpId="0" animBg="1"/>
      <p:bldP spid="18" grpId="1" animBg="1"/>
      <p:bldP spid="15" grpId="0"/>
      <p:bldP spid="7" grpId="0" animBg="1"/>
      <p:bldP spid="6" grpId="0" animBg="1"/>
      <p:bldP spid="5" grpId="0" animBg="1"/>
      <p:bldP spid="15" grpId="1"/>
      <p:bldP spid="7" grpId="1" animBg="1"/>
      <p:bldP spid="6" grpId="1" animBg="1"/>
      <p:bldP spid="5" grpId="1" animBg="1"/>
      <p:bldP spid="4" grpId="0" animBg="1"/>
      <p:bldP spid="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647065" y="1715770"/>
            <a:ext cx="6297295" cy="1787525"/>
          </a:xfrm>
          <a:prstGeom prst="rect">
            <a:avLst/>
          </a:prstGeom>
          <a:solidFill>
            <a:srgbClr val="E5E0DD"/>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文本框 54"/>
          <p:cNvSpPr txBox="1"/>
          <p:nvPr/>
        </p:nvSpPr>
        <p:spPr>
          <a:xfrm>
            <a:off x="864235" y="1893570"/>
            <a:ext cx="5920740" cy="1629410"/>
          </a:xfrm>
          <a:prstGeom prst="rect">
            <a:avLst/>
          </a:prstGeom>
          <a:noFill/>
        </p:spPr>
        <p:txBody>
          <a:bodyPr wrap="square" rtlCol="0">
            <a:noAutofit/>
          </a:bodyPr>
          <a:lstStyle>
            <a:defPPr>
              <a:defRPr lang="zh-CN"/>
            </a:defPPr>
            <a:lvl1pPr>
              <a:defRPr sz="1100" b="1">
                <a:solidFill>
                  <a:srgbClr val="9C8B7B"/>
                </a:solidFill>
                <a:effectLst/>
                <a:latin typeface="+mn-ea"/>
              </a:defRPr>
            </a:lvl1pPr>
          </a:lstStyle>
          <a:p>
            <a:pPr>
              <a:lnSpc>
                <a:spcPct val="120000"/>
              </a:lnSpc>
            </a:pPr>
            <a:r>
              <a:rPr lang="en-US" altLang="zh-CN" sz="2400">
                <a:solidFill>
                  <a:schemeClr val="tx1"/>
                </a:solidFill>
                <a:latin typeface="柳公权楷书" panose="02010600010101010101" charset="-122"/>
                <a:ea typeface="柳公权楷书" panose="02010600010101010101" charset="-122"/>
                <a:cs typeface="柳公权楷书" panose="02010600010101010101" charset="-122"/>
              </a:rPr>
              <a:t>     </a:t>
            </a:r>
            <a:r>
              <a:rPr lang="zh-CN" altLang="en-US" sz="2400">
                <a:solidFill>
                  <a:schemeClr val="tx1"/>
                </a:solidFill>
                <a:latin typeface="柳公权楷书" panose="02010600010101010101" charset="-122"/>
                <a:ea typeface="柳公权楷书" panose="02010600010101010101" charset="-122"/>
                <a:cs typeface="柳公权楷书" panose="02010600010101010101" charset="-122"/>
              </a:rPr>
              <a:t>这份专业引领与细致关怀，让全体教师明晰了前行方向、鼓足了奋进干劲，为各项工作筑牢坚实根基。</a:t>
            </a:r>
            <a:endParaRPr lang="zh-CN" altLang="en-US" sz="2400">
              <a:solidFill>
                <a:schemeClr val="tx1"/>
              </a:solidFill>
              <a:latin typeface="柳公权楷书" panose="02010600010101010101" charset="-122"/>
              <a:ea typeface="柳公权楷书" panose="02010600010101010101" charset="-122"/>
              <a:cs typeface="柳公权楷书" panose="02010600010101010101" charset="-122"/>
            </a:endParaRPr>
          </a:p>
        </p:txBody>
      </p:sp>
      <p:sp>
        <p:nvSpPr>
          <p:cNvPr id="64" name="矩形 63"/>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第一部分</a:t>
            </a:r>
            <a:endParaRPr lang="zh-CN" altLang="en-US" sz="2000">
              <a:effectLst/>
              <a:latin typeface="汉仪颜楷简" panose="00020600040101010101" charset="-122"/>
              <a:ea typeface="汉仪颜楷简" panose="00020600040101010101" charset="-122"/>
            </a:endParaRPr>
          </a:p>
        </p:txBody>
      </p:sp>
      <p:grpSp>
        <p:nvGrpSpPr>
          <p:cNvPr id="138" name="组合 137"/>
          <p:cNvGrpSpPr/>
          <p:nvPr>
            <p:custDataLst>
              <p:tags r:id="rId1"/>
            </p:custDataLst>
          </p:nvPr>
        </p:nvGrpSpPr>
        <p:grpSpPr>
          <a:xfrm rot="0">
            <a:off x="7191375" y="1648460"/>
            <a:ext cx="4691061" cy="3931285"/>
            <a:chOff x="2198" y="3614"/>
            <a:chExt cx="14827" cy="12187"/>
          </a:xfrm>
        </p:grpSpPr>
        <p:sp>
          <p:nvSpPr>
            <p:cNvPr id="139" name="任意多边形 14"/>
            <p:cNvSpPr/>
            <p:nvPr>
              <p:custDataLst>
                <p:tags r:id="rId2"/>
              </p:custDataLst>
            </p:nvPr>
          </p:nvSpPr>
          <p:spPr>
            <a:xfrm flipH="1" flipV="1">
              <a:off x="6718" y="7073"/>
              <a:ext cx="10307" cy="8728"/>
            </a:xfrm>
            <a:custGeom>
              <a:avLst/>
              <a:gdLst>
                <a:gd name="connsiteX0" fmla="*/ 1 w 570"/>
                <a:gd name="connsiteY0" fmla="*/ 476 h 476"/>
                <a:gd name="connsiteX1" fmla="*/ 0 w 570"/>
                <a:gd name="connsiteY1" fmla="*/ 0 h 476"/>
                <a:gd name="connsiteX2" fmla="*/ 570 w 570"/>
                <a:gd name="connsiteY2" fmla="*/ 476 h 476"/>
                <a:gd name="connsiteX3" fmla="*/ 1 w 570"/>
                <a:gd name="connsiteY3" fmla="*/ 476 h 476"/>
              </a:gdLst>
              <a:ahLst/>
              <a:cxnLst>
                <a:cxn ang="0">
                  <a:pos x="connsiteX0" y="connsiteY0"/>
                </a:cxn>
                <a:cxn ang="0">
                  <a:pos x="connsiteX1" y="connsiteY1"/>
                </a:cxn>
                <a:cxn ang="0">
                  <a:pos x="connsiteX2" y="connsiteY2"/>
                </a:cxn>
                <a:cxn ang="0">
                  <a:pos x="connsiteX3" y="connsiteY3"/>
                </a:cxn>
              </a:cxnLst>
              <a:rect l="l" t="t" r="r" b="b"/>
              <a:pathLst>
                <a:path w="5370" h="4547">
                  <a:moveTo>
                    <a:pt x="579" y="0"/>
                  </a:moveTo>
                  <a:lnTo>
                    <a:pt x="1030" y="362"/>
                  </a:lnTo>
                  <a:lnTo>
                    <a:pt x="5026" y="362"/>
                  </a:lnTo>
                  <a:cubicBezTo>
                    <a:pt x="5185" y="362"/>
                    <a:pt x="5317" y="471"/>
                    <a:pt x="5354" y="618"/>
                  </a:cubicBezTo>
                  <a:lnTo>
                    <a:pt x="5355" y="624"/>
                  </a:lnTo>
                  <a:lnTo>
                    <a:pt x="5359" y="638"/>
                  </a:lnTo>
                  <a:cubicBezTo>
                    <a:pt x="5366" y="666"/>
                    <a:pt x="5370" y="695"/>
                    <a:pt x="5370" y="726"/>
                  </a:cubicBezTo>
                  <a:lnTo>
                    <a:pt x="5370" y="4198"/>
                  </a:lnTo>
                  <a:cubicBezTo>
                    <a:pt x="5370" y="4391"/>
                    <a:pt x="5214" y="4547"/>
                    <a:pt x="5021" y="4547"/>
                  </a:cubicBezTo>
                  <a:lnTo>
                    <a:pt x="349" y="4547"/>
                  </a:lnTo>
                  <a:cubicBezTo>
                    <a:pt x="258" y="4547"/>
                    <a:pt x="176" y="4513"/>
                    <a:pt x="114" y="4456"/>
                  </a:cubicBezTo>
                  <a:lnTo>
                    <a:pt x="114" y="4456"/>
                  </a:lnTo>
                  <a:lnTo>
                    <a:pt x="111" y="4453"/>
                  </a:lnTo>
                  <a:cubicBezTo>
                    <a:pt x="43" y="4392"/>
                    <a:pt x="0" y="4302"/>
                    <a:pt x="0" y="4203"/>
                  </a:cubicBezTo>
                  <a:lnTo>
                    <a:pt x="0" y="4198"/>
                  </a:lnTo>
                  <a:lnTo>
                    <a:pt x="0" y="726"/>
                  </a:lnTo>
                  <a:lnTo>
                    <a:pt x="0" y="700"/>
                  </a:lnTo>
                  <a:cubicBezTo>
                    <a:pt x="0" y="513"/>
                    <a:pt x="151" y="362"/>
                    <a:pt x="338" y="362"/>
                  </a:cubicBezTo>
                  <a:lnTo>
                    <a:pt x="580" y="362"/>
                  </a:lnTo>
                  <a:lnTo>
                    <a:pt x="579" y="0"/>
                  </a:lnTo>
                  <a:close/>
                </a:path>
              </a:pathLst>
            </a:custGeom>
            <a:gradFill>
              <a:gsLst>
                <a:gs pos="3000">
                  <a:schemeClr val="accent1">
                    <a:alpha val="60000"/>
                  </a:schemeClr>
                </a:gs>
                <a:gs pos="22000">
                  <a:srgbClr val="E5E0DD">
                    <a:alpha val="96000"/>
                  </a:srgbClr>
                </a:gs>
              </a:gsLst>
              <a:path path="circle">
                <a:fillToRect l="100000" t="100000"/>
              </a:path>
              <a:tileRect r="-100000" b="-10000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140" name="任意多边形 15"/>
            <p:cNvSpPr/>
            <p:nvPr>
              <p:custDataLst>
                <p:tags r:id="rId3"/>
              </p:custDataLst>
            </p:nvPr>
          </p:nvSpPr>
          <p:spPr>
            <a:xfrm>
              <a:off x="2198" y="3614"/>
              <a:ext cx="14043" cy="11618"/>
            </a:xfrm>
            <a:custGeom>
              <a:avLst/>
              <a:gdLst>
                <a:gd name="adj" fmla="val 8696"/>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7317" h="6052">
                  <a:moveTo>
                    <a:pt x="489" y="0"/>
                  </a:moveTo>
                  <a:lnTo>
                    <a:pt x="6828" y="0"/>
                  </a:lnTo>
                  <a:cubicBezTo>
                    <a:pt x="7098" y="0"/>
                    <a:pt x="7317" y="219"/>
                    <a:pt x="7317" y="489"/>
                  </a:cubicBezTo>
                  <a:lnTo>
                    <a:pt x="7317" y="5134"/>
                  </a:lnTo>
                  <a:cubicBezTo>
                    <a:pt x="7317" y="5404"/>
                    <a:pt x="7098" y="5623"/>
                    <a:pt x="6828" y="5623"/>
                  </a:cubicBezTo>
                  <a:lnTo>
                    <a:pt x="1234" y="5623"/>
                  </a:lnTo>
                  <a:lnTo>
                    <a:pt x="699" y="6052"/>
                  </a:lnTo>
                  <a:lnTo>
                    <a:pt x="700" y="5623"/>
                  </a:lnTo>
                  <a:lnTo>
                    <a:pt x="489" y="5623"/>
                  </a:lnTo>
                  <a:cubicBezTo>
                    <a:pt x="219" y="5623"/>
                    <a:pt x="0" y="5404"/>
                    <a:pt x="0" y="5134"/>
                  </a:cubicBezTo>
                  <a:lnTo>
                    <a:pt x="0" y="489"/>
                  </a:lnTo>
                  <a:cubicBezTo>
                    <a:pt x="0" y="219"/>
                    <a:pt x="219" y="0"/>
                    <a:pt x="489" y="0"/>
                  </a:cubicBezTo>
                  <a:close/>
                </a:path>
              </a:pathLst>
            </a:custGeom>
            <a:gradFill>
              <a:gsLst>
                <a:gs pos="65000">
                  <a:srgbClr val="E5E0DD"/>
                </a:gs>
                <a:gs pos="90000">
                  <a:schemeClr val="accent1">
                    <a:lumMod val="60000"/>
                    <a:lumOff val="40000"/>
                  </a:schemeClr>
                </a:gs>
              </a:gsLst>
              <a:path path="circle">
                <a:fillToRect r="100000" b="100000"/>
              </a:path>
              <a:tileRect l="-100000" t="-10000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pic>
          <p:nvPicPr>
            <p:cNvPr id="141" name="图片 140" descr="/Users/jiandanshenghuo/Desktop/微信图片_20260624164339_909_10.jpg微信图片_20260624164339_909_10"/>
            <p:cNvPicPr>
              <a:picLocks noChangeAspect="1"/>
            </p:cNvPicPr>
            <p:nvPr>
              <p:custDataLst>
                <p:tags r:id="rId4"/>
              </p:custDataLst>
            </p:nvPr>
          </p:nvPicPr>
          <p:blipFill rotWithShape="1">
            <a:blip r:embed="rId5"/>
            <a:srcRect l="9773" r="10790" b="11796"/>
            <a:stretch>
              <a:fillRect/>
            </a:stretch>
          </p:blipFill>
          <p:spPr>
            <a:xfrm>
              <a:off x="2599" y="4051"/>
              <a:ext cx="13004" cy="9846"/>
            </a:xfrm>
            <a:prstGeom prst="roundRect">
              <a:avLst>
                <a:gd name="adj" fmla="val 6291"/>
              </a:avLst>
            </a:prstGeom>
            <a:ln w="9525" cap="flat" cmpd="sng" algn="ctr">
              <a:solidFill>
                <a:schemeClr val="dk1">
                  <a:lumMod val="40000"/>
                  <a:lumOff val="60000"/>
                  <a:alpha val="50000"/>
                </a:schemeClr>
              </a:solidFill>
              <a:prstDash val="solid"/>
              <a:round/>
              <a:headEnd type="none" w="med" len="med"/>
              <a:tailEnd type="none" w="med" len="med"/>
            </a:ln>
          </p:spPr>
        </p:pic>
      </p:grpSp>
      <p:sp>
        <p:nvSpPr>
          <p:cNvPr id="19" name="任意多边形: 形状 7"/>
          <p:cNvSpPr/>
          <p:nvPr>
            <p:custDataLst>
              <p:tags r:id="rId6"/>
            </p:custDataLst>
          </p:nvPr>
        </p:nvSpPr>
        <p:spPr>
          <a:xfrm>
            <a:off x="3339399" y="4384444"/>
            <a:ext cx="3885173" cy="1963989"/>
          </a:xfrm>
          <a:custGeom>
            <a:avLst/>
            <a:gdLst>
              <a:gd name="connsiteX0" fmla="*/ 4633713 w 5360078"/>
              <a:gd name="connsiteY0" fmla="*/ 2998673 h 2998673"/>
              <a:gd name="connsiteX1" fmla="*/ 0 w 5360078"/>
              <a:gd name="connsiteY1" fmla="*/ 2998673 h 2998673"/>
              <a:gd name="connsiteX2" fmla="*/ 726366 w 5360078"/>
              <a:gd name="connsiteY2" fmla="*/ 0 h 2998673"/>
              <a:gd name="connsiteX3" fmla="*/ 5360079 w 5360078"/>
              <a:gd name="connsiteY3" fmla="*/ 0 h 2998673"/>
            </a:gdLst>
            <a:ahLst/>
            <a:cxnLst>
              <a:cxn ang="0">
                <a:pos x="connsiteX0" y="connsiteY0"/>
              </a:cxn>
              <a:cxn ang="0">
                <a:pos x="connsiteX1" y="connsiteY1"/>
              </a:cxn>
              <a:cxn ang="0">
                <a:pos x="connsiteX2" y="connsiteY2"/>
              </a:cxn>
              <a:cxn ang="0">
                <a:pos x="connsiteX3" y="connsiteY3"/>
              </a:cxn>
            </a:cxnLst>
            <a:rect l="l" t="t" r="r" b="b"/>
            <a:pathLst>
              <a:path w="5360078" h="2998673">
                <a:moveTo>
                  <a:pt x="4633713" y="2998673"/>
                </a:moveTo>
                <a:lnTo>
                  <a:pt x="0" y="2998673"/>
                </a:lnTo>
                <a:lnTo>
                  <a:pt x="726366" y="0"/>
                </a:lnTo>
                <a:lnTo>
                  <a:pt x="5360079" y="0"/>
                </a:lnTo>
                <a:close/>
              </a:path>
            </a:pathLst>
          </a:custGeom>
          <a:gradFill flip="none" rotWithShape="1">
            <a:gsLst>
              <a:gs pos="100000">
                <a:schemeClr val="accent4">
                  <a:lumMod val="60000"/>
                  <a:lumOff val="40000"/>
                  <a:alpha val="40000"/>
                </a:schemeClr>
              </a:gs>
              <a:gs pos="20000">
                <a:schemeClr val="accent4">
                  <a:lumMod val="60000"/>
                  <a:lumOff val="40000"/>
                  <a:alpha val="0"/>
                </a:schemeClr>
              </a:gs>
            </a:gsLst>
            <a:lin ang="10800000" scaled="1"/>
            <a:tileRect/>
          </a:gradFill>
          <a:ln w="1905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21" name="任意多边形: 形状 9"/>
          <p:cNvSpPr/>
          <p:nvPr>
            <p:custDataLst>
              <p:tags r:id="rId7"/>
            </p:custDataLst>
          </p:nvPr>
        </p:nvSpPr>
        <p:spPr>
          <a:xfrm>
            <a:off x="3417645" y="4479260"/>
            <a:ext cx="3885173" cy="1963989"/>
          </a:xfrm>
          <a:custGeom>
            <a:avLst/>
            <a:gdLst>
              <a:gd name="connsiteX0" fmla="*/ 4633713 w 5360078"/>
              <a:gd name="connsiteY0" fmla="*/ 2998673 h 2998673"/>
              <a:gd name="connsiteX1" fmla="*/ 0 w 5360078"/>
              <a:gd name="connsiteY1" fmla="*/ 2998673 h 2998673"/>
              <a:gd name="connsiteX2" fmla="*/ 726366 w 5360078"/>
              <a:gd name="connsiteY2" fmla="*/ 0 h 2998673"/>
              <a:gd name="connsiteX3" fmla="*/ 5360079 w 5360078"/>
              <a:gd name="connsiteY3" fmla="*/ 0 h 2998673"/>
            </a:gdLst>
            <a:ahLst/>
            <a:cxnLst>
              <a:cxn ang="0">
                <a:pos x="connsiteX0" y="connsiteY0"/>
              </a:cxn>
              <a:cxn ang="0">
                <a:pos x="connsiteX1" y="connsiteY1"/>
              </a:cxn>
              <a:cxn ang="0">
                <a:pos x="connsiteX2" y="connsiteY2"/>
              </a:cxn>
              <a:cxn ang="0">
                <a:pos x="connsiteX3" y="connsiteY3"/>
              </a:cxn>
            </a:cxnLst>
            <a:rect l="l" t="t" r="r" b="b"/>
            <a:pathLst>
              <a:path w="5360078" h="2998673">
                <a:moveTo>
                  <a:pt x="4633713" y="2998673"/>
                </a:moveTo>
                <a:lnTo>
                  <a:pt x="0" y="2998673"/>
                </a:lnTo>
                <a:lnTo>
                  <a:pt x="726366" y="0"/>
                </a:lnTo>
                <a:lnTo>
                  <a:pt x="5360079" y="0"/>
                </a:lnTo>
                <a:close/>
              </a:path>
            </a:pathLst>
          </a:custGeom>
          <a:noFill/>
          <a:ln w="19050" cap="flat">
            <a:gradFill flip="none" rotWithShape="1">
              <a:gsLst>
                <a:gs pos="30000">
                  <a:schemeClr val="accent4">
                    <a:lumMod val="60000"/>
                    <a:lumOff val="40000"/>
                    <a:alpha val="0"/>
                  </a:schemeClr>
                </a:gs>
                <a:gs pos="100000">
                  <a:schemeClr val="accent4">
                    <a:alpha val="100000"/>
                  </a:schemeClr>
                </a:gs>
              </a:gsLst>
              <a:lin ang="10800000" scaled="1"/>
              <a:tileRect/>
            </a:gra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28" name="任意多边形: 形状 6"/>
          <p:cNvSpPr/>
          <p:nvPr>
            <p:custDataLst>
              <p:tags r:id="rId8"/>
            </p:custDataLst>
          </p:nvPr>
        </p:nvSpPr>
        <p:spPr>
          <a:xfrm>
            <a:off x="-78136" y="3775501"/>
            <a:ext cx="3885173" cy="1963989"/>
          </a:xfrm>
          <a:custGeom>
            <a:avLst/>
            <a:gdLst>
              <a:gd name="connsiteX0" fmla="*/ 4633713 w 5360078"/>
              <a:gd name="connsiteY0" fmla="*/ 2998673 h 2998673"/>
              <a:gd name="connsiteX1" fmla="*/ 0 w 5360078"/>
              <a:gd name="connsiteY1" fmla="*/ 2998673 h 2998673"/>
              <a:gd name="connsiteX2" fmla="*/ 726366 w 5360078"/>
              <a:gd name="connsiteY2" fmla="*/ 0 h 2998673"/>
              <a:gd name="connsiteX3" fmla="*/ 5360079 w 5360078"/>
              <a:gd name="connsiteY3" fmla="*/ 0 h 2998673"/>
            </a:gdLst>
            <a:ahLst/>
            <a:cxnLst>
              <a:cxn ang="0">
                <a:pos x="connsiteX0" y="connsiteY0"/>
              </a:cxn>
              <a:cxn ang="0">
                <a:pos x="connsiteX1" y="connsiteY1"/>
              </a:cxn>
              <a:cxn ang="0">
                <a:pos x="connsiteX2" y="connsiteY2"/>
              </a:cxn>
              <a:cxn ang="0">
                <a:pos x="connsiteX3" y="connsiteY3"/>
              </a:cxn>
            </a:cxnLst>
            <a:rect l="l" t="t" r="r" b="b"/>
            <a:pathLst>
              <a:path w="5360078" h="2998673">
                <a:moveTo>
                  <a:pt x="4633713" y="2998673"/>
                </a:moveTo>
                <a:lnTo>
                  <a:pt x="0" y="2998673"/>
                </a:lnTo>
                <a:lnTo>
                  <a:pt x="726366" y="0"/>
                </a:lnTo>
                <a:lnTo>
                  <a:pt x="5360079" y="0"/>
                </a:lnTo>
                <a:close/>
              </a:path>
            </a:pathLst>
          </a:custGeom>
          <a:gradFill flip="none" rotWithShape="1">
            <a:gsLst>
              <a:gs pos="100000">
                <a:schemeClr val="accent3">
                  <a:lumMod val="60000"/>
                  <a:lumOff val="40000"/>
                  <a:alpha val="40000"/>
                </a:schemeClr>
              </a:gs>
              <a:gs pos="20000">
                <a:schemeClr val="accent3">
                  <a:lumMod val="60000"/>
                  <a:lumOff val="40000"/>
                  <a:alpha val="0"/>
                </a:schemeClr>
              </a:gs>
            </a:gsLst>
            <a:lin ang="0" scaled="1"/>
            <a:tileRect/>
          </a:gradFill>
          <a:ln w="19050"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29" name="任意多边形: 形状 8"/>
          <p:cNvSpPr/>
          <p:nvPr>
            <p:custDataLst>
              <p:tags r:id="rId9"/>
            </p:custDataLst>
          </p:nvPr>
        </p:nvSpPr>
        <p:spPr>
          <a:xfrm>
            <a:off x="-147637" y="3684367"/>
            <a:ext cx="3885173" cy="1963989"/>
          </a:xfrm>
          <a:custGeom>
            <a:avLst/>
            <a:gdLst>
              <a:gd name="connsiteX0" fmla="*/ 4633713 w 5360078"/>
              <a:gd name="connsiteY0" fmla="*/ 2998673 h 2998673"/>
              <a:gd name="connsiteX1" fmla="*/ 0 w 5360078"/>
              <a:gd name="connsiteY1" fmla="*/ 2998673 h 2998673"/>
              <a:gd name="connsiteX2" fmla="*/ 726366 w 5360078"/>
              <a:gd name="connsiteY2" fmla="*/ 0 h 2998673"/>
              <a:gd name="connsiteX3" fmla="*/ 5360079 w 5360078"/>
              <a:gd name="connsiteY3" fmla="*/ 0 h 2998673"/>
            </a:gdLst>
            <a:ahLst/>
            <a:cxnLst>
              <a:cxn ang="0">
                <a:pos x="connsiteX0" y="connsiteY0"/>
              </a:cxn>
              <a:cxn ang="0">
                <a:pos x="connsiteX1" y="connsiteY1"/>
              </a:cxn>
              <a:cxn ang="0">
                <a:pos x="connsiteX2" y="connsiteY2"/>
              </a:cxn>
              <a:cxn ang="0">
                <a:pos x="connsiteX3" y="connsiteY3"/>
              </a:cxn>
            </a:cxnLst>
            <a:rect l="l" t="t" r="r" b="b"/>
            <a:pathLst>
              <a:path w="5360078" h="2998673">
                <a:moveTo>
                  <a:pt x="4633713" y="2998673"/>
                </a:moveTo>
                <a:lnTo>
                  <a:pt x="0" y="2998673"/>
                </a:lnTo>
                <a:lnTo>
                  <a:pt x="726366" y="0"/>
                </a:lnTo>
                <a:lnTo>
                  <a:pt x="5360079" y="0"/>
                </a:lnTo>
                <a:close/>
              </a:path>
            </a:pathLst>
          </a:custGeom>
          <a:noFill/>
          <a:ln w="19050" cap="flat">
            <a:gradFill flip="none" rotWithShape="1">
              <a:gsLst>
                <a:gs pos="30000">
                  <a:schemeClr val="accent3">
                    <a:lumMod val="60000"/>
                    <a:lumOff val="40000"/>
                    <a:alpha val="0"/>
                  </a:schemeClr>
                </a:gs>
                <a:gs pos="100000">
                  <a:schemeClr val="accent3">
                    <a:alpha val="100000"/>
                  </a:schemeClr>
                </a:gs>
              </a:gsLst>
              <a:lin ang="0" scaled="1"/>
              <a:tileRect/>
            </a:grad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chemeClr val="tx1"/>
              </a:solidFill>
            </a:endParaRPr>
          </a:p>
        </p:txBody>
      </p:sp>
      <p:sp>
        <p:nvSpPr>
          <p:cNvPr id="34" name="文本框 34"/>
          <p:cNvSpPr txBox="1"/>
          <p:nvPr>
            <p:custDataLst>
              <p:tags r:id="rId10"/>
            </p:custDataLst>
          </p:nvPr>
        </p:nvSpPr>
        <p:spPr>
          <a:xfrm>
            <a:off x="580575" y="3912103"/>
            <a:ext cx="2758882" cy="966115"/>
          </a:xfrm>
          <a:prstGeom prst="rect">
            <a:avLst/>
          </a:prstGeom>
          <a:noFill/>
        </p:spPr>
        <p:txBody>
          <a:bodyPr wrap="squar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10000"/>
              </a:lnSpc>
            </a:pPr>
            <a:r>
              <a:rPr lang="en-US" altLang="zh-CN" sz="2400" kern="0" dirty="0">
                <a:ln>
                  <a:noFill/>
                  <a:prstDash val="sysDot"/>
                </a:ln>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cs typeface="柳公权楷书" panose="02010600010101010101" charset="-122"/>
                <a:sym typeface="+mn-ea"/>
              </a:rPr>
              <a:t>     </a:t>
            </a:r>
            <a:r>
              <a:rPr lang="zh-CN" altLang="en-US" sz="2400" kern="0" dirty="0">
                <a:ln>
                  <a:noFill/>
                  <a:prstDash val="sysDot"/>
                </a:ln>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cs typeface="柳公权楷书" panose="02010600010101010101" charset="-122"/>
                <a:sym typeface="+mn-ea"/>
              </a:rPr>
              <a:t>五（2）班</a:t>
            </a:r>
            <a:r>
              <a:rPr lang="zh-CN" altLang="en-US" sz="2400" kern="0" dirty="0">
                <a:ln>
                  <a:noFill/>
                  <a:prstDash val="sysDot"/>
                </a:ln>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cs typeface="柳公权楷书" panose="02010600010101010101" charset="-122"/>
                <a:sym typeface="+mn-ea"/>
              </a:rPr>
              <a:t>班风学风焕然一新，课堂专注度与作业完成质量显著提升；</a:t>
            </a:r>
            <a:endParaRPr lang="zh-CN" altLang="en-US" sz="2400" kern="0" spc="0" dirty="0">
              <a:ln>
                <a:noFill/>
                <a:prstDash val="sysDot"/>
              </a:ln>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cs typeface="柳公权楷书" panose="02010600010101010101" charset="-122"/>
              <a:sym typeface="+mn-ea"/>
            </a:endParaRPr>
          </a:p>
        </p:txBody>
      </p:sp>
      <p:sp>
        <p:nvSpPr>
          <p:cNvPr id="36" name="文本框 34"/>
          <p:cNvSpPr txBox="1"/>
          <p:nvPr>
            <p:custDataLst>
              <p:tags r:id="rId11"/>
            </p:custDataLst>
          </p:nvPr>
        </p:nvSpPr>
        <p:spPr>
          <a:xfrm>
            <a:off x="3980815" y="4469765"/>
            <a:ext cx="2997200" cy="988060"/>
          </a:xfrm>
          <a:prstGeom prst="rect">
            <a:avLst/>
          </a:prstGeom>
          <a:noFill/>
        </p:spPr>
        <p:txBody>
          <a:bodyPr wrap="squar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10000"/>
              </a:lnSpc>
              <a:buClrTx/>
              <a:buSzTx/>
              <a:buFontTx/>
            </a:pPr>
            <a:r>
              <a:rPr lang="zh-CN" altLang="en-US" sz="2400" kern="0" dirty="0">
                <a:ln>
                  <a:noFill/>
                  <a:prstDash val="sysDot"/>
                </a:ln>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cs typeface="柳公权楷书" panose="02010600010101010101" charset="-122"/>
                <a:sym typeface="+mn-ea"/>
              </a:rPr>
              <a:t>五（3）班个别调皮的学生也重拾进取状态，整个年级的教育教学始终沿着科学高效的轨道稳步前行。</a:t>
            </a:r>
            <a:endParaRPr lang="zh-CN" altLang="en-US" sz="2400" kern="0" spc="0" dirty="0">
              <a:ln>
                <a:noFill/>
                <a:prstDash val="sysDot"/>
              </a:ln>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cs typeface="柳公权楷书" panose="02010600010101010101" charset="-122"/>
              <a:sym typeface="+mn-ea"/>
            </a:endParaRPr>
          </a:p>
        </p:txBody>
      </p:sp>
      <p:pic>
        <p:nvPicPr>
          <p:cNvPr id="103" name="图片占位符 102"/>
          <p:cNvPicPr>
            <a:picLocks noGrp="1" noChangeAspect="1"/>
          </p:cNvPicPr>
          <p:nvPr>
            <p:ph type="pic" sz="quarter" idx="10"/>
          </p:nvPr>
        </p:nvPicPr>
        <p:blipFill rotWithShape="1">
          <a:blip r:embed="rId12"/>
          <a:srcRect/>
          <a:stretch>
            <a:fillRect/>
          </a:stretch>
        </p:blipFill>
        <p:spPr>
          <a:xfrm>
            <a:off x="10829291" y="3907790"/>
            <a:ext cx="1362710" cy="2950234"/>
          </a:xfrm>
        </p:spPr>
      </p:pic>
      <p:sp>
        <p:nvSpPr>
          <p:cNvPr id="142" name="文本框 141"/>
          <p:cNvSpPr txBox="1"/>
          <p:nvPr/>
        </p:nvSpPr>
        <p:spPr>
          <a:xfrm>
            <a:off x="196215" y="1062355"/>
            <a:ext cx="5647690" cy="521970"/>
          </a:xfrm>
          <a:prstGeom prst="rect">
            <a:avLst/>
          </a:prstGeom>
          <a:noFill/>
        </p:spPr>
        <p:txBody>
          <a:bodyPr wrap="square" rtlCol="0">
            <a:sp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l"/>
            <a:r>
              <a:rPr lang="zh-CN" altLang="en-US" sz="2800" b="1">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rPr>
              <a:t>方向明则道路清，领导领则步履坚。</a:t>
            </a:r>
            <a:endParaRPr lang="zh-CN" altLang="en-US" sz="2800" b="1">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endParaRPr>
          </a:p>
        </p:txBody>
      </p:sp>
      <p:sp>
        <p:nvSpPr>
          <p:cNvPr id="143" name="文本框 142"/>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2"/>
                                        </p:tgtEl>
                                        <p:attrNameLst>
                                          <p:attrName>style.visibility</p:attrName>
                                        </p:attrNameLst>
                                      </p:cBhvr>
                                      <p:to>
                                        <p:strVal val="visible"/>
                                      </p:to>
                                    </p:set>
                                    <p:animEffect transition="in" filter="wipe(left)">
                                      <p:cBhvr>
                                        <p:cTn id="10" dur="500"/>
                                        <p:tgtEl>
                                          <p:spTgt spid="142"/>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55"/>
                                        </p:tgtEl>
                                        <p:attrNameLst>
                                          <p:attrName>style.visibility</p:attrName>
                                        </p:attrNameLst>
                                      </p:cBhvr>
                                      <p:to>
                                        <p:strVal val="visible"/>
                                      </p:to>
                                    </p:set>
                                    <p:animEffect transition="in" filter="strips(downLeft)">
                                      <p:cBhvr>
                                        <p:cTn id="15" dur="500"/>
                                        <p:tgtEl>
                                          <p:spTgt spid="55"/>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strips(downLeft)">
                                      <p:cBhvr>
                                        <p:cTn id="18" dur="500"/>
                                        <p:tgtEl>
                                          <p:spTgt spid="33"/>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strips(downLeft)">
                                      <p:cBhvr>
                                        <p:cTn id="21" dur="500"/>
                                        <p:tgtEl>
                                          <p:spTgt spid="28"/>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strips(downLeft)">
                                      <p:cBhvr>
                                        <p:cTn id="24" dur="500"/>
                                        <p:tgtEl>
                                          <p:spTgt spid="34"/>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strips(downLeft)">
                                      <p:cBhvr>
                                        <p:cTn id="27" dur="500"/>
                                        <p:tgtEl>
                                          <p:spTgt spid="36"/>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strips(downLeft)">
                                      <p:cBhvr>
                                        <p:cTn id="30" dur="500"/>
                                        <p:tgtEl>
                                          <p:spTgt spid="19"/>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strips(downLeft)">
                                      <p:cBhvr>
                                        <p:cTn id="33" dur="500"/>
                                        <p:tgtEl>
                                          <p:spTgt spid="21"/>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strips(downLeft)">
                                      <p:cBhvr>
                                        <p:cTn id="36" dur="500"/>
                                        <p:tgtEl>
                                          <p:spTgt spid="29"/>
                                        </p:tgtEl>
                                      </p:cBhvr>
                                    </p:animEffect>
                                  </p:childTnLst>
                                </p:cTn>
                              </p:par>
                              <p:par>
                                <p:cTn id="37" presetID="18" presetClass="entr" presetSubtype="12" fill="hold" nodeType="withEffect">
                                  <p:stCondLst>
                                    <p:cond delay="0"/>
                                  </p:stCondLst>
                                  <p:childTnLst>
                                    <p:set>
                                      <p:cBhvr>
                                        <p:cTn id="38" dur="1" fill="hold">
                                          <p:stCondLst>
                                            <p:cond delay="0"/>
                                          </p:stCondLst>
                                        </p:cTn>
                                        <p:tgtEl>
                                          <p:spTgt spid="138"/>
                                        </p:tgtEl>
                                        <p:attrNameLst>
                                          <p:attrName>style.visibility</p:attrName>
                                        </p:attrNameLst>
                                      </p:cBhvr>
                                      <p:to>
                                        <p:strVal val="visible"/>
                                      </p:to>
                                    </p:set>
                                    <p:animEffect transition="in" filter="strips(downLeft)">
                                      <p:cBhvr>
                                        <p:cTn id="39"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2" grpId="0"/>
      <p:bldP spid="4" grpId="1"/>
      <p:bldP spid="142" grpId="1"/>
      <p:bldP spid="55" grpId="0"/>
      <p:bldP spid="33" grpId="0" animBg="1"/>
      <p:bldP spid="28" grpId="0" animBg="1"/>
      <p:bldP spid="34" grpId="0"/>
      <p:bldP spid="36" grpId="0"/>
      <p:bldP spid="19" grpId="0" animBg="1"/>
      <p:bldP spid="21" grpId="0" animBg="1"/>
      <p:bldP spid="29" grpId="0" animBg="1"/>
      <p:bldP spid="55" grpId="1"/>
      <p:bldP spid="33" grpId="1" animBg="1"/>
      <p:bldP spid="28" grpId="1" animBg="1"/>
      <p:bldP spid="34" grpId="1"/>
      <p:bldP spid="36" grpId="1"/>
      <p:bldP spid="19" grpId="1" animBg="1"/>
      <p:bldP spid="21" grpId="1" animBg="1"/>
      <p:bldP spid="2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635" y="1752600"/>
            <a:ext cx="12191365" cy="3880485"/>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0" y="479425"/>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第一部分</a:t>
            </a:r>
            <a:endParaRPr lang="zh-CN" altLang="en-US" sz="2000">
              <a:effectLst/>
              <a:latin typeface="汉仪颜楷简" panose="00020600040101010101" charset="-122"/>
              <a:ea typeface="汉仪颜楷简" panose="00020600040101010101" charset="-122"/>
            </a:endParaRPr>
          </a:p>
        </p:txBody>
      </p:sp>
      <p:cxnSp>
        <p:nvCxnSpPr>
          <p:cNvPr id="11" name="直接连接符 10"/>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8" name="图片占位符 57"/>
          <p:cNvPicPr>
            <a:picLocks noGrp="1" noChangeAspect="1"/>
          </p:cNvPicPr>
          <p:nvPr>
            <p:ph type="pic" sz="quarter" idx="10"/>
          </p:nvPr>
        </p:nvPicPr>
        <p:blipFill rotWithShape="1">
          <a:blip r:embed="rId1"/>
          <a:srcRect/>
          <a:stretch>
            <a:fillRect/>
          </a:stretch>
        </p:blipFill>
        <p:spPr>
          <a:xfrm>
            <a:off x="10829291" y="3907790"/>
            <a:ext cx="1362710" cy="2950234"/>
          </a:xfrm>
        </p:spPr>
      </p:pic>
      <p:sp>
        <p:nvSpPr>
          <p:cNvPr id="3" name="任意多边形: 形状 7"/>
          <p:cNvSpPr/>
          <p:nvPr>
            <p:custDataLst>
              <p:tags r:id="rId2"/>
            </p:custDataLst>
          </p:nvPr>
        </p:nvSpPr>
        <p:spPr>
          <a:xfrm>
            <a:off x="984250" y="2326005"/>
            <a:ext cx="5060315" cy="2733040"/>
          </a:xfrm>
          <a:custGeom>
            <a:avLst/>
            <a:gdLst>
              <a:gd name="connsiteX0" fmla="*/ 4268455 w 5196959"/>
              <a:gd name="connsiteY0" fmla="*/ 2443174 h 2443174"/>
              <a:gd name="connsiteX1" fmla="*/ 0 w 5196959"/>
              <a:gd name="connsiteY1" fmla="*/ 2443174 h 2443174"/>
              <a:gd name="connsiteX2" fmla="*/ 0 w 5196959"/>
              <a:gd name="connsiteY2" fmla="*/ 0 h 2443174"/>
              <a:gd name="connsiteX3" fmla="*/ 4998766 w 5196959"/>
              <a:gd name="connsiteY3" fmla="*/ 0 h 2443174"/>
              <a:gd name="connsiteX4" fmla="*/ 5188277 w 5196959"/>
              <a:gd name="connsiteY4" fmla="*/ 255708 h 2443174"/>
              <a:gd name="connsiteX5" fmla="*/ 4597293 w 5196959"/>
              <a:gd name="connsiteY5" fmla="*/ 2199517 h 2443174"/>
              <a:gd name="connsiteX6" fmla="*/ 4268455 w 5196959"/>
              <a:gd name="connsiteY6" fmla="*/ 2443174 h 2443174"/>
              <a:gd name="connsiteX0-1" fmla="*/ 0 w 5196960"/>
              <a:gd name="connsiteY0-2" fmla="*/ 0 h 2443174"/>
              <a:gd name="connsiteX1-3" fmla="*/ 4998766 w 5196960"/>
              <a:gd name="connsiteY1-4" fmla="*/ 0 h 2443174"/>
              <a:gd name="connsiteX2-5" fmla="*/ 5188277 w 5196960"/>
              <a:gd name="connsiteY2-6" fmla="*/ 255708 h 2443174"/>
              <a:gd name="connsiteX3-7" fmla="*/ 4597293 w 5196960"/>
              <a:gd name="connsiteY3-8" fmla="*/ 2199517 h 2443174"/>
              <a:gd name="connsiteX4-9" fmla="*/ 4268455 w 5196960"/>
              <a:gd name="connsiteY4-10" fmla="*/ 2443174 h 2443174"/>
              <a:gd name="connsiteX5-11" fmla="*/ 0 w 5196960"/>
              <a:gd name="connsiteY5-12" fmla="*/ 2443174 h 2443174"/>
              <a:gd name="connsiteX6-13" fmla="*/ 91440 w 5196960"/>
              <a:gd name="connsiteY6-14" fmla="*/ 91440 h 2443174"/>
              <a:gd name="connsiteX0-15" fmla="*/ 41910 w 5238870"/>
              <a:gd name="connsiteY0-16" fmla="*/ 0 h 2443174"/>
              <a:gd name="connsiteX1-17" fmla="*/ 5040676 w 5238870"/>
              <a:gd name="connsiteY1-18" fmla="*/ 0 h 2443174"/>
              <a:gd name="connsiteX2-19" fmla="*/ 5230187 w 5238870"/>
              <a:gd name="connsiteY2-20" fmla="*/ 255708 h 2443174"/>
              <a:gd name="connsiteX3-21" fmla="*/ 4639203 w 5238870"/>
              <a:gd name="connsiteY3-22" fmla="*/ 2199517 h 2443174"/>
              <a:gd name="connsiteX4-23" fmla="*/ 4310365 w 5238870"/>
              <a:gd name="connsiteY4-24" fmla="*/ 2443174 h 2443174"/>
              <a:gd name="connsiteX5-25" fmla="*/ 41910 w 5238870"/>
              <a:gd name="connsiteY5-26" fmla="*/ 2443174 h 2443174"/>
              <a:gd name="connsiteX6-27" fmla="*/ 0 w 5238870"/>
              <a:gd name="connsiteY6-28" fmla="*/ 415290 h 2443174"/>
              <a:gd name="connsiteX0-29" fmla="*/ 0 w 5196960"/>
              <a:gd name="connsiteY0-30" fmla="*/ 0 h 2443174"/>
              <a:gd name="connsiteX1-31" fmla="*/ 4998766 w 5196960"/>
              <a:gd name="connsiteY1-32" fmla="*/ 0 h 2443174"/>
              <a:gd name="connsiteX2-33" fmla="*/ 5188277 w 5196960"/>
              <a:gd name="connsiteY2-34" fmla="*/ 255708 h 2443174"/>
              <a:gd name="connsiteX3-35" fmla="*/ 4597293 w 5196960"/>
              <a:gd name="connsiteY3-36" fmla="*/ 2199517 h 2443174"/>
              <a:gd name="connsiteX4-37" fmla="*/ 4268455 w 5196960"/>
              <a:gd name="connsiteY4-38" fmla="*/ 2443174 h 2443174"/>
              <a:gd name="connsiteX5-39" fmla="*/ 0 w 5196960"/>
              <a:gd name="connsiteY5-40" fmla="*/ 2443174 h 24431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3174">
                <a:moveTo>
                  <a:pt x="0" y="0"/>
                </a:moveTo>
                <a:lnTo>
                  <a:pt x="4998766" y="0"/>
                </a:lnTo>
                <a:cubicBezTo>
                  <a:pt x="5131820" y="0"/>
                  <a:pt x="5226906" y="128432"/>
                  <a:pt x="5188277" y="255708"/>
                </a:cubicBezTo>
                <a:lnTo>
                  <a:pt x="4597293" y="2199517"/>
                </a:lnTo>
                <a:cubicBezTo>
                  <a:pt x="4553217" y="2344292"/>
                  <a:pt x="4419833" y="2443174"/>
                  <a:pt x="4268455" y="2443174"/>
                </a:cubicBezTo>
                <a:lnTo>
                  <a:pt x="0" y="2443174"/>
                </a:lnTo>
              </a:path>
            </a:pathLst>
          </a:custGeom>
          <a:gradFill>
            <a:gsLst>
              <a:gs pos="45000">
                <a:schemeClr val="accent1">
                  <a:alpha val="100000"/>
                </a:schemeClr>
              </a:gs>
              <a:gs pos="0">
                <a:schemeClr val="accent1">
                  <a:alpha val="0"/>
                </a:schemeClr>
              </a:gs>
            </a:gsLst>
            <a:lin ang="0" scaled="1"/>
          </a:gradFill>
          <a:ln w="22225" cap="flat">
            <a:gradFill>
              <a:gsLst>
                <a:gs pos="47000">
                  <a:schemeClr val="accent1">
                    <a:lumMod val="75000"/>
                    <a:alpha val="100000"/>
                  </a:schemeClr>
                </a:gs>
                <a:gs pos="100000">
                  <a:schemeClr val="bg1">
                    <a:alpha val="0"/>
                  </a:schemeClr>
                </a:gs>
              </a:gsLst>
              <a:lin ang="10740000" scaled="0"/>
            </a:gradFill>
            <a:prstDash val="solid"/>
            <a:miter/>
          </a:ln>
        </p:spPr>
        <p:txBody>
          <a:bodyPr rtlCol="0" anchor="ctr"/>
          <a:lstStyle/>
          <a:p>
            <a:endParaRPr lang="zh-CN" altLang="en-US">
              <a:solidFill>
                <a:schemeClr val="tx1"/>
              </a:solidFill>
            </a:endParaRPr>
          </a:p>
        </p:txBody>
      </p:sp>
      <p:sp>
        <p:nvSpPr>
          <p:cNvPr id="2" name="任意多边形: 形状 8"/>
          <p:cNvSpPr/>
          <p:nvPr>
            <p:custDataLst>
              <p:tags r:id="rId3"/>
            </p:custDataLst>
          </p:nvPr>
        </p:nvSpPr>
        <p:spPr>
          <a:xfrm>
            <a:off x="5777230" y="2326640"/>
            <a:ext cx="5060315" cy="2732405"/>
          </a:xfrm>
          <a:custGeom>
            <a:avLst/>
            <a:gdLst>
              <a:gd name="connsiteX0" fmla="*/ 970270 w 5196959"/>
              <a:gd name="connsiteY0" fmla="*/ 0 h 2443174"/>
              <a:gd name="connsiteX1" fmla="*/ 5196960 w 5196959"/>
              <a:gd name="connsiteY1" fmla="*/ 0 h 2443174"/>
              <a:gd name="connsiteX2" fmla="*/ 5196960 w 5196959"/>
              <a:gd name="connsiteY2" fmla="*/ 2443174 h 2443174"/>
              <a:gd name="connsiteX3" fmla="*/ 198194 w 5196959"/>
              <a:gd name="connsiteY3" fmla="*/ 2443174 h 2443174"/>
              <a:gd name="connsiteX4" fmla="*/ 8683 w 5196959"/>
              <a:gd name="connsiteY4" fmla="*/ 2187466 h 2443174"/>
              <a:gd name="connsiteX5" fmla="*/ 587616 w 5196959"/>
              <a:gd name="connsiteY5" fmla="*/ 283606 h 2443174"/>
              <a:gd name="connsiteX6" fmla="*/ 970270 w 5196959"/>
              <a:gd name="connsiteY6" fmla="*/ 0 h 2443174"/>
              <a:gd name="connsiteX0-1" fmla="*/ 5196960 w 5288400"/>
              <a:gd name="connsiteY0-2" fmla="*/ 0 h 2443174"/>
              <a:gd name="connsiteX1-3" fmla="*/ 5196960 w 5288400"/>
              <a:gd name="connsiteY1-4" fmla="*/ 2443174 h 2443174"/>
              <a:gd name="connsiteX2-5" fmla="*/ 198194 w 5288400"/>
              <a:gd name="connsiteY2-6" fmla="*/ 2443174 h 2443174"/>
              <a:gd name="connsiteX3-7" fmla="*/ 8683 w 5288400"/>
              <a:gd name="connsiteY3-8" fmla="*/ 2187466 h 2443174"/>
              <a:gd name="connsiteX4-9" fmla="*/ 587616 w 5288400"/>
              <a:gd name="connsiteY4-10" fmla="*/ 283606 h 2443174"/>
              <a:gd name="connsiteX5-11" fmla="*/ 970270 w 5288400"/>
              <a:gd name="connsiteY5-12" fmla="*/ 0 h 2443174"/>
              <a:gd name="connsiteX6-13" fmla="*/ 5288400 w 5288400"/>
              <a:gd name="connsiteY6-14" fmla="*/ 91440 h 2443174"/>
              <a:gd name="connsiteX0-15" fmla="*/ 5196960 w 5196960"/>
              <a:gd name="connsiteY0-16" fmla="*/ 0 h 2443174"/>
              <a:gd name="connsiteX1-17" fmla="*/ 5196960 w 5196960"/>
              <a:gd name="connsiteY1-18" fmla="*/ 2443174 h 2443174"/>
              <a:gd name="connsiteX2-19" fmla="*/ 198194 w 5196960"/>
              <a:gd name="connsiteY2-20" fmla="*/ 2443174 h 2443174"/>
              <a:gd name="connsiteX3-21" fmla="*/ 8683 w 5196960"/>
              <a:gd name="connsiteY3-22" fmla="*/ 2187466 h 2443174"/>
              <a:gd name="connsiteX4-23" fmla="*/ 587616 w 5196960"/>
              <a:gd name="connsiteY4-24" fmla="*/ 283606 h 2443174"/>
              <a:gd name="connsiteX5-25" fmla="*/ 970270 w 5196960"/>
              <a:gd name="connsiteY5-26" fmla="*/ 0 h 2443174"/>
              <a:gd name="connsiteX6-27" fmla="*/ 5183625 w 5196960"/>
              <a:gd name="connsiteY6-28" fmla="*/ 34290 h 2443174"/>
              <a:gd name="connsiteX0-29" fmla="*/ 5196960 w 5196960"/>
              <a:gd name="connsiteY0-30" fmla="*/ 0 h 2443174"/>
              <a:gd name="connsiteX1-31" fmla="*/ 5196960 w 5196960"/>
              <a:gd name="connsiteY1-32" fmla="*/ 2443174 h 2443174"/>
              <a:gd name="connsiteX2-33" fmla="*/ 198194 w 5196960"/>
              <a:gd name="connsiteY2-34" fmla="*/ 2443174 h 2443174"/>
              <a:gd name="connsiteX3-35" fmla="*/ 8683 w 5196960"/>
              <a:gd name="connsiteY3-36" fmla="*/ 2187466 h 2443174"/>
              <a:gd name="connsiteX4-37" fmla="*/ 587616 w 5196960"/>
              <a:gd name="connsiteY4-38" fmla="*/ 283606 h 2443174"/>
              <a:gd name="connsiteX5-39" fmla="*/ 970270 w 5196960"/>
              <a:gd name="connsiteY5-40" fmla="*/ 0 h 2443174"/>
              <a:gd name="connsiteX6-41" fmla="*/ 5183625 w 5196960"/>
              <a:gd name="connsiteY6-42" fmla="*/ 5715 h 2443174"/>
              <a:gd name="connsiteX0-43" fmla="*/ 5196960 w 5196960"/>
              <a:gd name="connsiteY0-44" fmla="*/ 3810 h 2446984"/>
              <a:gd name="connsiteX1-45" fmla="*/ 5196960 w 5196960"/>
              <a:gd name="connsiteY1-46" fmla="*/ 2446984 h 2446984"/>
              <a:gd name="connsiteX2-47" fmla="*/ 198194 w 5196960"/>
              <a:gd name="connsiteY2-48" fmla="*/ 2446984 h 2446984"/>
              <a:gd name="connsiteX3-49" fmla="*/ 8683 w 5196960"/>
              <a:gd name="connsiteY3-50" fmla="*/ 2191276 h 2446984"/>
              <a:gd name="connsiteX4-51" fmla="*/ 587616 w 5196960"/>
              <a:gd name="connsiteY4-52" fmla="*/ 287416 h 2446984"/>
              <a:gd name="connsiteX5-53" fmla="*/ 970270 w 5196960"/>
              <a:gd name="connsiteY5-54" fmla="*/ 3810 h 2446984"/>
              <a:gd name="connsiteX6-55" fmla="*/ 4840725 w 5196960"/>
              <a:gd name="connsiteY6-56" fmla="*/ 0 h 2446984"/>
              <a:gd name="connsiteX0-57" fmla="*/ 5196960 w 5196960"/>
              <a:gd name="connsiteY0-58" fmla="*/ 2446984 h 2446984"/>
              <a:gd name="connsiteX1-59" fmla="*/ 198194 w 5196960"/>
              <a:gd name="connsiteY1-60" fmla="*/ 2446984 h 2446984"/>
              <a:gd name="connsiteX2-61" fmla="*/ 8683 w 5196960"/>
              <a:gd name="connsiteY2-62" fmla="*/ 2191276 h 2446984"/>
              <a:gd name="connsiteX3-63" fmla="*/ 587616 w 5196960"/>
              <a:gd name="connsiteY3-64" fmla="*/ 287416 h 2446984"/>
              <a:gd name="connsiteX4-65" fmla="*/ 970270 w 5196960"/>
              <a:gd name="connsiteY4-66" fmla="*/ 3810 h 2446984"/>
              <a:gd name="connsiteX5-67" fmla="*/ 4840725 w 5196960"/>
              <a:gd name="connsiteY5-68" fmla="*/ 0 h 2446984"/>
              <a:gd name="connsiteX0-69" fmla="*/ 5196960 w 5196960"/>
              <a:gd name="connsiteY0-70" fmla="*/ 2446984 h 2446984"/>
              <a:gd name="connsiteX1-71" fmla="*/ 198194 w 5196960"/>
              <a:gd name="connsiteY1-72" fmla="*/ 2446984 h 2446984"/>
              <a:gd name="connsiteX2-73" fmla="*/ 8683 w 5196960"/>
              <a:gd name="connsiteY2-74" fmla="*/ 2191276 h 2446984"/>
              <a:gd name="connsiteX3-75" fmla="*/ 587616 w 5196960"/>
              <a:gd name="connsiteY3-76" fmla="*/ 287416 h 2446984"/>
              <a:gd name="connsiteX4-77" fmla="*/ 970270 w 5196960"/>
              <a:gd name="connsiteY4-78" fmla="*/ 3810 h 2446984"/>
              <a:gd name="connsiteX5-79" fmla="*/ 5174100 w 5196960"/>
              <a:gd name="connsiteY5-80" fmla="*/ 0 h 24469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6984">
                <a:moveTo>
                  <a:pt x="5196960" y="2446984"/>
                </a:moveTo>
                <a:lnTo>
                  <a:pt x="198194" y="2446984"/>
                </a:lnTo>
                <a:cubicBezTo>
                  <a:pt x="65140" y="2446984"/>
                  <a:pt x="-29945" y="2318552"/>
                  <a:pt x="8683" y="2191276"/>
                </a:cubicBezTo>
                <a:lnTo>
                  <a:pt x="587616" y="287416"/>
                </a:lnTo>
                <a:cubicBezTo>
                  <a:pt x="638791" y="119035"/>
                  <a:pt x="794131" y="3810"/>
                  <a:pt x="970270" y="3810"/>
                </a:cubicBezTo>
                <a:lnTo>
                  <a:pt x="5174100" y="0"/>
                </a:lnTo>
              </a:path>
            </a:pathLst>
          </a:custGeom>
          <a:gradFill flip="none" rotWithShape="1">
            <a:gsLst>
              <a:gs pos="56000">
                <a:schemeClr val="accent2">
                  <a:alpha val="100000"/>
                </a:schemeClr>
              </a:gs>
              <a:gs pos="100000">
                <a:schemeClr val="accent2">
                  <a:lumMod val="95000"/>
                  <a:alpha val="0"/>
                </a:schemeClr>
              </a:gs>
            </a:gsLst>
            <a:lin ang="0" scaled="1"/>
            <a:tileRect/>
          </a:gradFill>
          <a:ln w="22225" cap="flat">
            <a:gradFill>
              <a:gsLst>
                <a:gs pos="57000">
                  <a:schemeClr val="accent2">
                    <a:lumMod val="75000"/>
                    <a:alpha val="100000"/>
                  </a:schemeClr>
                </a:gs>
                <a:gs pos="0">
                  <a:schemeClr val="bg1">
                    <a:alpha val="0"/>
                  </a:schemeClr>
                </a:gs>
              </a:gsLst>
              <a:lin ang="10800000" scaled="1"/>
            </a:gradFill>
            <a:prstDash val="solid"/>
            <a:miter/>
          </a:ln>
        </p:spPr>
        <p:txBody>
          <a:bodyPr rtlCol="0" anchor="ctr"/>
          <a:lstStyle/>
          <a:p>
            <a:endParaRPr lang="zh-CN" altLang="en-US">
              <a:solidFill>
                <a:schemeClr val="tx1"/>
              </a:solidFill>
            </a:endParaRPr>
          </a:p>
        </p:txBody>
      </p:sp>
      <p:sp>
        <p:nvSpPr>
          <p:cNvPr id="10" name="任意多边形: 形状 9"/>
          <p:cNvSpPr/>
          <p:nvPr>
            <p:custDataLst>
              <p:tags r:id="rId4"/>
            </p:custDataLst>
          </p:nvPr>
        </p:nvSpPr>
        <p:spPr>
          <a:xfrm>
            <a:off x="5195375" y="2954436"/>
            <a:ext cx="1334154" cy="1334154"/>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lstStyle/>
          <a:p>
            <a:endParaRPr lang="zh-CN" altLang="en-US">
              <a:solidFill>
                <a:schemeClr val="tx1"/>
              </a:solidFill>
            </a:endParaRPr>
          </a:p>
        </p:txBody>
      </p:sp>
      <p:sp>
        <p:nvSpPr>
          <p:cNvPr id="8" name="任意多边形: 形状 10"/>
          <p:cNvSpPr/>
          <p:nvPr>
            <p:custDataLst>
              <p:tags r:id="rId5"/>
            </p:custDataLst>
          </p:nvPr>
        </p:nvSpPr>
        <p:spPr>
          <a:xfrm>
            <a:off x="5311618" y="3072534"/>
            <a:ext cx="1105258" cy="1105258"/>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chemeClr val="accent1">
              <a:alpha val="80000"/>
            </a:schemeClr>
          </a:solidFill>
          <a:ln w="16502" cap="flat">
            <a:noFill/>
            <a:prstDash val="solid"/>
            <a:miter/>
          </a:ln>
        </p:spPr>
        <p:txBody>
          <a:bodyPr rtlCol="0" anchor="ctr"/>
          <a:lstStyle/>
          <a:p>
            <a:endParaRPr lang="zh-CN" altLang="en-US" dirty="0">
              <a:solidFill>
                <a:schemeClr val="tx1"/>
              </a:solidFill>
            </a:endParaRPr>
          </a:p>
        </p:txBody>
      </p:sp>
      <p:sp>
        <p:nvSpPr>
          <p:cNvPr id="12" name="矩形 11"/>
          <p:cNvSpPr/>
          <p:nvPr>
            <p:custDataLst>
              <p:tags r:id="rId6"/>
            </p:custDataLst>
          </p:nvPr>
        </p:nvSpPr>
        <p:spPr>
          <a:xfrm>
            <a:off x="1517015" y="2463800"/>
            <a:ext cx="3719195" cy="12306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l">
              <a:lnSpc>
                <a:spcPct val="110000"/>
              </a:lnSpc>
            </a:pPr>
            <a:r>
              <a:rPr lang="en-US" altLang="zh-CN" sz="2400" kern="0" spc="0" dirty="0">
                <a:ln>
                  <a:noFill/>
                  <a:prstDash val="sysDot"/>
                </a:ln>
                <a:solidFill>
                  <a:srgbClr val="FFFFFF"/>
                </a:solidFill>
                <a:latin typeface="柳公权楷书" panose="02010600010101010101" charset="-122"/>
                <a:ea typeface="柳公权楷书" panose="02010600010101010101" charset="-122"/>
                <a:sym typeface="+mn-ea"/>
              </a:rPr>
              <a:t>     </a:t>
            </a:r>
            <a:r>
              <a:rPr lang="zh-CN" altLang="en-US" sz="2400" kern="0" spc="0" dirty="0">
                <a:ln>
                  <a:noFill/>
                  <a:prstDash val="sysDot"/>
                </a:ln>
                <a:solidFill>
                  <a:srgbClr val="FFFFFF"/>
                </a:solidFill>
                <a:latin typeface="柳公权楷书" panose="02010600010101010101" charset="-122"/>
                <a:ea typeface="柳公权楷书" panose="02010600010101010101" charset="-122"/>
                <a:sym typeface="+mn-ea"/>
              </a:rPr>
              <a:t>得益于校领导的悉心引领，五年级教育、班级管理难题逐一化解，年级班风学风整体向好，各项教学工作稳步落地。</a:t>
            </a:r>
            <a:endParaRPr lang="zh-CN" altLang="en-US" sz="2400" kern="0" spc="0" dirty="0">
              <a:ln>
                <a:noFill/>
                <a:prstDash val="sysDot"/>
              </a:ln>
              <a:solidFill>
                <a:srgbClr val="FFFFFF"/>
              </a:solidFill>
              <a:latin typeface="柳公权楷书" panose="02010600010101010101" charset="-122"/>
              <a:ea typeface="柳公权楷书" panose="02010600010101010101" charset="-122"/>
              <a:sym typeface="+mn-ea"/>
            </a:endParaRPr>
          </a:p>
        </p:txBody>
      </p:sp>
      <p:sp>
        <p:nvSpPr>
          <p:cNvPr id="13" name="矩形 12"/>
          <p:cNvSpPr/>
          <p:nvPr>
            <p:custDataLst>
              <p:tags r:id="rId7"/>
            </p:custDataLst>
          </p:nvPr>
        </p:nvSpPr>
        <p:spPr>
          <a:xfrm>
            <a:off x="6664960" y="2463800"/>
            <a:ext cx="3575050" cy="16821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l">
              <a:lnSpc>
                <a:spcPct val="110000"/>
              </a:lnSpc>
              <a:buClrTx/>
              <a:buSzTx/>
              <a:buFontTx/>
            </a:pPr>
            <a:r>
              <a:rPr lang="en-US" altLang="zh-CN" sz="2400" kern="0" spc="0" dirty="0">
                <a:ln>
                  <a:noFill/>
                  <a:prstDash val="sysDot"/>
                </a:ln>
                <a:solidFill>
                  <a:srgbClr val="FFFFFF"/>
                </a:solidFill>
                <a:latin typeface="柳公权楷书" panose="02010600010101010101" charset="-122"/>
                <a:ea typeface="柳公权楷书" panose="02010600010101010101" charset="-122"/>
                <a:sym typeface="+mn-ea"/>
              </a:rPr>
              <a:t>     </a:t>
            </a:r>
            <a:r>
              <a:rPr lang="zh-CN" altLang="en-US" sz="2400" kern="0" spc="0" dirty="0">
                <a:ln>
                  <a:noFill/>
                  <a:prstDash val="sysDot"/>
                </a:ln>
                <a:solidFill>
                  <a:srgbClr val="FFFFFF"/>
                </a:solidFill>
                <a:latin typeface="柳公权楷书" panose="02010600010101010101" charset="-122"/>
                <a:ea typeface="柳公权楷书" panose="02010600010101010101" charset="-122"/>
                <a:sym typeface="+mn-ea"/>
              </a:rPr>
              <a:t>后续年级教师将持续落实指导意见，深耕学情管理，优化课堂教学，推动五年级育人质量再上新台阶。</a:t>
            </a:r>
            <a:endParaRPr lang="zh-CN" altLang="en-US" sz="2400" kern="0" spc="0" dirty="0">
              <a:ln>
                <a:noFill/>
                <a:prstDash val="sysDot"/>
              </a:ln>
              <a:solidFill>
                <a:srgbClr val="FFFFFF"/>
              </a:solidFill>
              <a:latin typeface="柳公权楷书" panose="02010600010101010101" charset="-122"/>
              <a:ea typeface="柳公权楷书" panose="02010600010101010101" charset="-122"/>
              <a:sym typeface="+mn-ea"/>
            </a:endParaRPr>
          </a:p>
        </p:txBody>
      </p:sp>
      <p:sp>
        <p:nvSpPr>
          <p:cNvPr id="40" name="任意多边形: 形状 39"/>
          <p:cNvSpPr/>
          <p:nvPr>
            <p:custDataLst>
              <p:tags r:id="rId8"/>
            </p:custDataLst>
          </p:nvPr>
        </p:nvSpPr>
        <p:spPr>
          <a:xfrm>
            <a:off x="945704" y="2086323"/>
            <a:ext cx="687060" cy="68706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chemeClr val="accent1"/>
          </a:solidFill>
          <a:ln w="25400" cap="flat">
            <a:solidFill>
              <a:srgbClr val="FFFFFF"/>
            </a:solidFill>
            <a:prstDash val="solid"/>
            <a:miter/>
          </a:ln>
        </p:spPr>
        <p:txBody>
          <a:bodyPr rtlCol="0" anchor="ctr"/>
          <a:lstStyle/>
          <a:p>
            <a:endParaRPr lang="zh-CN" altLang="en-US" dirty="0">
              <a:solidFill>
                <a:schemeClr val="tx1"/>
              </a:solidFill>
            </a:endParaRPr>
          </a:p>
        </p:txBody>
      </p:sp>
      <p:sp>
        <p:nvSpPr>
          <p:cNvPr id="41" name="任意多边形: 形状 40"/>
          <p:cNvSpPr/>
          <p:nvPr>
            <p:custDataLst>
              <p:tags r:id="rId9"/>
            </p:custDataLst>
          </p:nvPr>
        </p:nvSpPr>
        <p:spPr>
          <a:xfrm>
            <a:off x="10184549" y="2086323"/>
            <a:ext cx="687060" cy="68706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chemeClr val="accent2"/>
          </a:solidFill>
          <a:ln w="25400" cap="flat">
            <a:solidFill>
              <a:srgbClr val="FFFFFF"/>
            </a:solidFill>
            <a:prstDash val="solid"/>
            <a:miter/>
          </a:ln>
        </p:spPr>
        <p:txBody>
          <a:bodyPr rtlCol="0" anchor="ctr"/>
          <a:lstStyle/>
          <a:p>
            <a:endParaRPr lang="zh-CN" altLang="en-US" dirty="0">
              <a:solidFill>
                <a:schemeClr val="tx1"/>
              </a:solidFill>
            </a:endParaRPr>
          </a:p>
        </p:txBody>
      </p:sp>
      <p:pic>
        <p:nvPicPr>
          <p:cNvPr id="21" name="图片 13" descr="343435383036303b343532343135373bcfeec4bfb7d6cef6"/>
          <p:cNvPicPr>
            <a:picLocks noChangeAspect="1"/>
          </p:cNvPicPr>
          <p:nvPr>
            <p:custDataLst>
              <p:tags r:id="rId10"/>
            </p:custDataLst>
          </p:nvPr>
        </p:nvPicPr>
        <p:blipFill>
          <a:blip r:embed="rId11">
            <a:extLst>
              <a:ext uri="{96DAC541-7B7A-43D3-8B79-37D633B846F1}">
                <asvg:svgBlip xmlns:asvg="http://schemas.microsoft.com/office/drawing/2016/SVG/main" r:embed="rId12"/>
              </a:ext>
            </a:extLst>
          </a:blip>
          <a:stretch>
            <a:fillRect/>
          </a:stretch>
        </p:blipFill>
        <p:spPr>
          <a:xfrm>
            <a:off x="1136145" y="2269344"/>
            <a:ext cx="306222" cy="306222"/>
          </a:xfrm>
          <a:prstGeom prst="rect">
            <a:avLst/>
          </a:prstGeom>
        </p:spPr>
      </p:pic>
      <p:pic>
        <p:nvPicPr>
          <p:cNvPr id="22" name="图片 3" descr="343439383331313b343532303031393bd2b5bca8b9dcc0ed"/>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tretch>
            <a:fillRect/>
          </a:stretch>
        </p:blipFill>
        <p:spPr>
          <a:xfrm>
            <a:off x="10374989" y="2283565"/>
            <a:ext cx="306222" cy="306222"/>
          </a:xfrm>
          <a:prstGeom prst="rect">
            <a:avLst/>
          </a:prstGeom>
        </p:spPr>
      </p:pic>
      <p:pic>
        <p:nvPicPr>
          <p:cNvPr id="24" name="图片 23" descr="拉手"/>
          <p:cNvPicPr>
            <a:picLocks noChangeAspect="1"/>
          </p:cNvPicPr>
          <p:nvPr>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5383530" y="3230880"/>
            <a:ext cx="914400" cy="914400"/>
          </a:xfrm>
          <a:prstGeom prst="rect">
            <a:avLst/>
          </a:prstGeom>
          <a:effectLst>
            <a:outerShdw blurRad="50800" dist="38100" dir="5400000" algn="t" rotWithShape="0">
              <a:prstClr val="black">
                <a:alpha val="40000"/>
              </a:prstClr>
            </a:outerShdw>
          </a:effectLst>
        </p:spPr>
      </p:pic>
      <p:sp>
        <p:nvSpPr>
          <p:cNvPr id="25" name="文本框 24"/>
          <p:cNvSpPr txBox="1"/>
          <p:nvPr/>
        </p:nvSpPr>
        <p:spPr>
          <a:xfrm>
            <a:off x="196215" y="965200"/>
            <a:ext cx="5647690" cy="521970"/>
          </a:xfrm>
          <a:prstGeom prst="rect">
            <a:avLst/>
          </a:prstGeom>
          <a:noFill/>
        </p:spPr>
        <p:txBody>
          <a:bodyPr wrap="square" rtlCol="0">
            <a:spAutoFit/>
          </a:bodyPr>
          <a:lstStyle>
            <a:defPPr>
              <a:defRPr lang="zh-CN"/>
            </a:defPPr>
            <a:lvl1pPr algn="dist">
              <a:defRPr>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pPr algn="l"/>
            <a:r>
              <a:rPr lang="zh-CN" altLang="en-US" sz="2800" b="1">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rPr>
              <a:t>方向明则道路清，领导领则步履坚。</a:t>
            </a:r>
            <a:endParaRPr lang="zh-CN" altLang="en-US" sz="2800" b="1">
              <a:solidFill>
                <a:schemeClr val="tx1"/>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endParaRPr>
          </a:p>
        </p:txBody>
      </p:sp>
      <p:sp>
        <p:nvSpPr>
          <p:cNvPr id="26" name="文本框 25"/>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ppt_x"/>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ppt_x"/>
                                          </p:val>
                                        </p:tav>
                                        <p:tav tm="100000">
                                          <p:val>
                                            <p:strVal val="#ppt_x"/>
                                          </p:val>
                                        </p:tav>
                                      </p:tavLst>
                                    </p:anim>
                                    <p:anim calcmode="lin" valueType="num">
                                      <p:cBhvr additive="base">
                                        <p:cTn id="48" dur="500" fill="hold"/>
                                        <p:tgtEl>
                                          <p:spTgt spid="41"/>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additive="base">
                                        <p:cTn id="59" dur="500" fill="hold"/>
                                        <p:tgtEl>
                                          <p:spTgt spid="24"/>
                                        </p:tgtEl>
                                        <p:attrNameLst>
                                          <p:attrName>ppt_x</p:attrName>
                                        </p:attrNameLst>
                                      </p:cBhvr>
                                      <p:tavLst>
                                        <p:tav tm="0">
                                          <p:val>
                                            <p:strVal val="#ppt_x"/>
                                          </p:val>
                                        </p:tav>
                                        <p:tav tm="100000">
                                          <p:val>
                                            <p:strVal val="#ppt_x"/>
                                          </p:val>
                                        </p:tav>
                                      </p:tavLst>
                                    </p:anim>
                                    <p:anim calcmode="lin" valueType="num">
                                      <p:cBhvr additive="base">
                                        <p:cTn id="6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3" grpId="0" bldLvl="0" animBg="1"/>
      <p:bldP spid="2" grpId="0" bldLvl="0" animBg="1"/>
      <p:bldP spid="10" grpId="0" animBg="1"/>
      <p:bldP spid="8" grpId="0" animBg="1"/>
      <p:bldP spid="12" grpId="0" animBg="1"/>
      <p:bldP spid="13" grpId="0" animBg="1"/>
      <p:bldP spid="40" grpId="0" animBg="1"/>
      <p:bldP spid="41" grpId="0" animBg="1"/>
      <p:bldP spid="18" grpId="1" animBg="1"/>
      <p:bldP spid="16" grpId="1" animBg="1"/>
      <p:bldP spid="3" grpId="1" animBg="1"/>
      <p:bldP spid="2" grpId="1" animBg="1"/>
      <p:bldP spid="10" grpId="1" animBg="1"/>
      <p:bldP spid="8" grpId="1" animBg="1"/>
      <p:bldP spid="12" grpId="1" animBg="1"/>
      <p:bldP spid="13" grpId="1" animBg="1"/>
      <p:bldP spid="40" grpId="1" animBg="1"/>
      <p:bldP spid="41" grpId="1" animBg="1"/>
      <p:bldP spid="26" grpId="1"/>
      <p:bldP spid="25" grpId="0"/>
      <p:bldP spid="9" grpId="0"/>
      <p:bldP spid="25" grpId="1"/>
      <p:bldP spid="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0" y="-13364"/>
            <a:ext cx="12192000" cy="6871364"/>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rot="16200000">
            <a:off x="7572859" y="3063829"/>
            <a:ext cx="4801314" cy="1783082"/>
          </a:xfrm>
          <a:prstGeom prst="rect">
            <a:avLst/>
          </a:prstGeom>
          <a:noFill/>
          <a:effectLst/>
        </p:spPr>
        <p:txBody>
          <a:bodyPr vert="eaVert" wrap="square" rtlCol="0">
            <a:spAutoFit/>
          </a:bodyPr>
          <a:lstStyle/>
          <a:p>
            <a:pPr algn="dist"/>
            <a:r>
              <a:rPr lang="en-US" altLang="zh-CN" sz="30000">
                <a:ln>
                  <a:solidFill>
                    <a:srgbClr val="947F6A">
                      <a:alpha val="76000"/>
                    </a:srgbClr>
                  </a:solidFill>
                </a:ln>
                <a:solidFill>
                  <a:srgbClr val="947F6A"/>
                </a:solidFill>
                <a:latin typeface="Modern No. 20" panose="02070704070505020303" pitchFamily="18" charset="0"/>
              </a:rPr>
              <a:t>1</a:t>
            </a:r>
            <a:endParaRPr lang="zh-CN" altLang="en-US" sz="30000">
              <a:ln>
                <a:solidFill>
                  <a:srgbClr val="947F6A">
                    <a:alpha val="76000"/>
                  </a:srgbClr>
                </a:solidFill>
              </a:ln>
              <a:solidFill>
                <a:srgbClr val="947F6A"/>
              </a:solidFill>
              <a:latin typeface="Modern No. 20" panose="02070704070505020303" pitchFamily="18" charset="0"/>
            </a:endParaRPr>
          </a:p>
        </p:txBody>
      </p:sp>
      <p:sp>
        <p:nvSpPr>
          <p:cNvPr id="10" name="文本框 9"/>
          <p:cNvSpPr txBox="1"/>
          <p:nvPr/>
        </p:nvSpPr>
        <p:spPr>
          <a:xfrm rot="16200000">
            <a:off x="4249022" y="2548023"/>
            <a:ext cx="923330" cy="2814694"/>
          </a:xfrm>
          <a:prstGeom prst="rect">
            <a:avLst/>
          </a:prstGeom>
          <a:noFill/>
          <a:effectLst/>
        </p:spPr>
        <p:txBody>
          <a:bodyPr vert="eaVert" wrap="square" rtlCol="0">
            <a:spAutoFit/>
          </a:bodyPr>
          <a:lstStyle/>
          <a:p>
            <a:pPr algn="dist"/>
            <a:r>
              <a:rPr lang="en-US" altLang="zh-CN" sz="4800">
                <a:ln>
                  <a:solidFill>
                    <a:srgbClr val="947F6A">
                      <a:alpha val="76000"/>
                    </a:srgbClr>
                  </a:solidFill>
                </a:ln>
                <a:solidFill>
                  <a:srgbClr val="947F6A"/>
                </a:solidFill>
                <a:latin typeface="Modern No. 20" panose="02070704070505020303" pitchFamily="18" charset="0"/>
              </a:rPr>
              <a:t> </a:t>
            </a:r>
            <a:r>
              <a:rPr lang="zh-CN" altLang="en-US" sz="4800">
                <a:ln>
                  <a:solidFill>
                    <a:srgbClr val="947F6A">
                      <a:alpha val="76000"/>
                    </a:srgbClr>
                  </a:solidFill>
                </a:ln>
                <a:solidFill>
                  <a:srgbClr val="947F6A"/>
                </a:solidFill>
                <a:latin typeface="Modern No. 20" panose="02070704070505020303" pitchFamily="18" charset="0"/>
              </a:rPr>
              <a:t>概念分析</a:t>
            </a:r>
            <a:endParaRPr lang="zh-CN" altLang="en-US" sz="4800">
              <a:ln>
                <a:solidFill>
                  <a:srgbClr val="947F6A">
                    <a:alpha val="76000"/>
                  </a:srgbClr>
                </a:solidFill>
              </a:ln>
              <a:solidFill>
                <a:srgbClr val="947F6A"/>
              </a:solidFill>
              <a:latin typeface="Modern No. 20" panose="02070704070505020303" pitchFamily="18" charset="0"/>
            </a:endParaRPr>
          </a:p>
        </p:txBody>
      </p:sp>
      <p:sp>
        <p:nvSpPr>
          <p:cNvPr id="12" name="矩形: 圆角 11"/>
          <p:cNvSpPr/>
          <p:nvPr/>
        </p:nvSpPr>
        <p:spPr>
          <a:xfrm>
            <a:off x="1263268" y="1088834"/>
            <a:ext cx="10014332" cy="4913523"/>
          </a:xfrm>
          <a:prstGeom prst="roundRect">
            <a:avLst>
              <a:gd name="adj" fmla="val 1308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p:cNvGrpSpPr/>
          <p:nvPr/>
        </p:nvGrpSpPr>
        <p:grpSpPr>
          <a:xfrm>
            <a:off x="1053089" y="1036942"/>
            <a:ext cx="10014332" cy="4913523"/>
            <a:chOff x="1241234" y="1202195"/>
            <a:chExt cx="10014332" cy="4913523"/>
          </a:xfrm>
        </p:grpSpPr>
        <p:sp>
          <p:nvSpPr>
            <p:cNvPr id="11" name="矩形: 圆角 10"/>
            <p:cNvSpPr/>
            <p:nvPr/>
          </p:nvSpPr>
          <p:spPr>
            <a:xfrm>
              <a:off x="1241234" y="1202195"/>
              <a:ext cx="10014332" cy="4913523"/>
            </a:xfrm>
            <a:prstGeom prst="roundRect">
              <a:avLst>
                <a:gd name="adj" fmla="val 13080"/>
              </a:avLst>
            </a:prstGeom>
            <a:solidFill>
              <a:srgbClr val="D6CFC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p:cNvSpPr/>
            <p:nvPr/>
          </p:nvSpPr>
          <p:spPr>
            <a:xfrm>
              <a:off x="1412584" y="1345439"/>
              <a:ext cx="9681401" cy="4627036"/>
            </a:xfrm>
            <a:prstGeom prst="roundRect">
              <a:avLst>
                <a:gd name="adj" fmla="val 1189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p:cNvSpPr txBox="1"/>
          <p:nvPr/>
        </p:nvSpPr>
        <p:spPr>
          <a:xfrm>
            <a:off x="3303270" y="3256280"/>
            <a:ext cx="2291715" cy="583565"/>
          </a:xfrm>
          <a:prstGeom prst="rect">
            <a:avLst/>
          </a:prstGeom>
          <a:noFill/>
        </p:spPr>
        <p:txBody>
          <a:bodyPr wrap="square" rtlCol="0">
            <a:spAutoFit/>
          </a:bodyPr>
          <a:lstStyle/>
          <a:p>
            <a:pPr algn="dist"/>
            <a:r>
              <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rPr>
              <a:t>第</a:t>
            </a:r>
            <a:r>
              <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rPr>
              <a:t>二部分</a:t>
            </a:r>
            <a:endParaRPr lang="zh-CN" altLang="en-US" sz="3200">
              <a:solidFill>
                <a:srgbClr val="947F6A"/>
              </a:solidFill>
              <a:effectLst>
                <a:outerShdw blurRad="38100" dist="38100" dir="2700000" algn="tl">
                  <a:srgbClr val="000000">
                    <a:alpha val="43137"/>
                  </a:srgbClr>
                </a:outerShdw>
              </a:effectLst>
              <a:latin typeface="汉仪颜楷简" panose="00020600040101010101" charset="-122"/>
              <a:ea typeface="汉仪颜楷简" panose="00020600040101010101" charset="-122"/>
            </a:endParaRPr>
          </a:p>
        </p:txBody>
      </p:sp>
      <p:sp>
        <p:nvSpPr>
          <p:cNvPr id="9" name="文本框 8"/>
          <p:cNvSpPr txBox="1"/>
          <p:nvPr/>
        </p:nvSpPr>
        <p:spPr>
          <a:xfrm rot="16200000">
            <a:off x="5452623" y="-1385726"/>
            <a:ext cx="1659890" cy="6555036"/>
          </a:xfrm>
          <a:prstGeom prst="rect">
            <a:avLst/>
          </a:prstGeom>
          <a:noFill/>
          <a:effectLst/>
        </p:spPr>
        <p:txBody>
          <a:bodyPr vert="eaVert" wrap="square" rtlCol="0">
            <a:spAutoFit/>
          </a:bodyPr>
          <a:lstStyle/>
          <a:p>
            <a:pPr algn="dist"/>
            <a:r>
              <a:rPr lang="en-US" altLang="zh-CN" sz="9600">
                <a:ln>
                  <a:solidFill>
                    <a:schemeClr val="bg1">
                      <a:alpha val="27000"/>
                    </a:schemeClr>
                  </a:solidFill>
                </a:ln>
                <a:solidFill>
                  <a:srgbClr val="9C8B7B">
                    <a:alpha val="18000"/>
                  </a:srgbClr>
                </a:solidFill>
                <a:latin typeface="汉仪颜楷简" panose="00020600040101010101" charset="-122"/>
                <a:ea typeface="汉仪颜楷简" panose="00020600040101010101" charset="-122"/>
              </a:rPr>
              <a:t>PART TWO</a:t>
            </a:r>
            <a:endParaRPr lang="zh-CN" altLang="en-US" sz="9600">
              <a:ln>
                <a:solidFill>
                  <a:schemeClr val="bg1">
                    <a:alpha val="27000"/>
                  </a:schemeClr>
                </a:solidFill>
              </a:ln>
              <a:solidFill>
                <a:srgbClr val="9C8B7B">
                  <a:alpha val="18000"/>
                </a:srgbClr>
              </a:solidFill>
              <a:latin typeface="汉仪颜楷简" panose="00020600040101010101" charset="-122"/>
              <a:ea typeface="汉仪颜楷简" panose="00020600040101010101" charset="-122"/>
            </a:endParaRPr>
          </a:p>
        </p:txBody>
      </p:sp>
      <p:pic>
        <p:nvPicPr>
          <p:cNvPr id="19" name="图片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rot="1300261">
            <a:off x="593978" y="834736"/>
            <a:ext cx="3548622" cy="5421717"/>
          </a:xfrm>
          <a:prstGeom prst="rect">
            <a:avLst/>
          </a:prstGeom>
          <a:effectLst>
            <a:outerShdw blurRad="50800" dist="38100" dir="8100000" algn="tr" rotWithShape="0">
              <a:prstClr val="black">
                <a:alpha val="40000"/>
              </a:prstClr>
            </a:outerShdw>
          </a:effectLst>
        </p:spPr>
      </p:pic>
      <p:sp>
        <p:nvSpPr>
          <p:cNvPr id="27" name="文本框 26"/>
          <p:cNvSpPr txBox="1"/>
          <p:nvPr/>
        </p:nvSpPr>
        <p:spPr>
          <a:xfrm>
            <a:off x="5377815" y="2840355"/>
            <a:ext cx="4710430" cy="1579880"/>
          </a:xfrm>
          <a:prstGeom prst="rect">
            <a:avLst/>
          </a:prstGeom>
          <a:noFill/>
        </p:spPr>
        <p:txBody>
          <a:bodyPr wrap="square" rtlCol="0">
            <a:spAutoFit/>
          </a:bodyPr>
          <a:lstStyle/>
          <a:p>
            <a:pPr algn="ctr">
              <a:lnSpc>
                <a:spcPct val="110000"/>
              </a:lnSpc>
            </a:pPr>
            <a:r>
              <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同心筑梦</a:t>
            </a:r>
            <a:endPar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a:p>
            <a:pPr algn="ctr">
              <a:lnSpc>
                <a:spcPct val="110000"/>
              </a:lnSpc>
            </a:pPr>
            <a:r>
              <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rPr>
              <a:t>勠力同心显担当</a:t>
            </a:r>
            <a:endParaRPr lang="zh-CN" altLang="en-US" sz="4400">
              <a:solidFill>
                <a:srgbClr val="9C8B7B"/>
              </a:solidFill>
              <a:effectLst>
                <a:outerShdw blurRad="50800" dist="38100" dir="5400000" algn="t" rotWithShape="0">
                  <a:prstClr val="black">
                    <a:alpha val="40000"/>
                  </a:prstClr>
                </a:outerShdw>
              </a:effectLst>
              <a:latin typeface="汉仪颜楷简" panose="00020600040101010101" charset="-122"/>
              <a:ea typeface="汉仪颜楷简" panose="0002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ppt_w</p:attrName>
                                        </p:attrNameLst>
                                      </p:cBhvr>
                                      <p:tavLst>
                                        <p:tav tm="0">
                                          <p:val>
                                            <p:fltVal val="0"/>
                                          </p:val>
                                        </p:tav>
                                        <p:tav tm="100000">
                                          <p:val>
                                            <p:strVal val="#ppt_w"/>
                                          </p:val>
                                        </p:tav>
                                      </p:tavLst>
                                    </p:anim>
                                    <p:anim calcmode="lin" valueType="num">
                                      <p:cBhvr>
                                        <p:cTn id="12" dur="500" fill="hold"/>
                                        <p:tgtEl>
                                          <p:spTgt spid="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7" grpId="0"/>
      <p:bldP spid="14" grpId="1"/>
      <p:bldP spid="2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接连接符 8"/>
          <p:cNvCxnSpPr/>
          <p:nvPr/>
        </p:nvCxnSpPr>
        <p:spPr>
          <a:xfrm>
            <a:off x="0" y="787157"/>
            <a:ext cx="2070911" cy="0"/>
          </a:xfrm>
          <a:prstGeom prst="line">
            <a:avLst/>
          </a:prstGeom>
          <a:ln w="19050">
            <a:solidFill>
              <a:srgbClr val="D6CFC9"/>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0" y="2367597"/>
            <a:ext cx="8534400" cy="2535556"/>
          </a:xfrm>
          <a:prstGeom prst="rect">
            <a:avLst/>
          </a:prstGeom>
          <a:solidFill>
            <a:srgbClr val="E5E0DD"/>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066165" y="2666365"/>
            <a:ext cx="5464175" cy="2009775"/>
          </a:xfrm>
          <a:prstGeom prst="rect">
            <a:avLst/>
          </a:prstGeom>
          <a:noFill/>
        </p:spPr>
        <p:txBody>
          <a:bodyPr wrap="square" rtlCol="0">
            <a:spAutoFit/>
          </a:bodyPr>
          <a:lstStyle>
            <a:defPPr>
              <a:defRPr lang="zh-CN"/>
            </a:defPPr>
            <a:lvl1pPr>
              <a:defRPr sz="1100" b="1">
                <a:solidFill>
                  <a:srgbClr val="9C8B7B"/>
                </a:solidFill>
                <a:effectLst/>
                <a:latin typeface="+mn-ea"/>
              </a:defRPr>
            </a:lvl1pPr>
          </a:lstStyle>
          <a:p>
            <a:pPr>
              <a:lnSpc>
                <a:spcPct val="130000"/>
              </a:lnSpc>
            </a:pPr>
            <a:r>
              <a:rPr lang="en-US" altLang="zh-CN" sz="2400">
                <a:solidFill>
                  <a:schemeClr val="tx1"/>
                </a:solidFill>
                <a:latin typeface="柳公权楷书" panose="02010600010101010101" charset="-122"/>
                <a:ea typeface="柳公权楷书" panose="02010600010101010101" charset="-122"/>
              </a:rPr>
              <a:t>     </a:t>
            </a:r>
            <a:r>
              <a:rPr lang="zh-CN" altLang="en-US" sz="2400">
                <a:solidFill>
                  <a:schemeClr val="tx1"/>
                </a:solidFill>
                <a:latin typeface="柳公权楷书" panose="02010600010101010101" charset="-122"/>
                <a:ea typeface="柳公权楷书" panose="02010600010101010101" charset="-122"/>
              </a:rPr>
              <a:t>五年级级组是一个充满凝聚力、战斗力与温度的集体，每一位老师都怀揣对教育的赤诚之心，用责任与坚守书写育人故事，用互帮互助诠释团队力量。</a:t>
            </a:r>
            <a:endParaRPr lang="zh-CN" altLang="en-US" sz="2400">
              <a:solidFill>
                <a:schemeClr val="tx1"/>
              </a:solidFill>
              <a:latin typeface="柳公权楷书" panose="02010600010101010101" charset="-122"/>
              <a:ea typeface="柳公权楷书" panose="02010600010101010101" charset="-122"/>
            </a:endParaRPr>
          </a:p>
        </p:txBody>
      </p:sp>
      <p:sp>
        <p:nvSpPr>
          <p:cNvPr id="37" name="矩形 36"/>
          <p:cNvSpPr/>
          <p:nvPr/>
        </p:nvSpPr>
        <p:spPr>
          <a:xfrm flipV="1">
            <a:off x="0" y="6475723"/>
            <a:ext cx="8699863" cy="63586"/>
          </a:xfrm>
          <a:prstGeom prst="rect">
            <a:avLst/>
          </a:prstGeom>
          <a:solidFill>
            <a:srgbClr val="E5E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0" y="468630"/>
            <a:ext cx="2070735" cy="398780"/>
          </a:xfrm>
          <a:prstGeom prst="rect">
            <a:avLst/>
          </a:prstGeom>
          <a:noFill/>
        </p:spPr>
        <p:txBody>
          <a:bodyPr wrap="square" rtlCol="0">
            <a:spAutoFit/>
          </a:bodyPr>
          <a:lstStyle>
            <a:defPPr>
              <a:defRPr lang="zh-CN"/>
            </a:defPPr>
            <a:lvl1pPr algn="dist">
              <a:defRPr sz="1400">
                <a:solidFill>
                  <a:srgbClr val="947F6A"/>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sz="2000">
                <a:effectLst/>
                <a:latin typeface="汉仪颜楷简" panose="00020600040101010101" charset="-122"/>
                <a:ea typeface="汉仪颜楷简" panose="00020600040101010101" charset="-122"/>
              </a:rPr>
              <a:t>第</a:t>
            </a:r>
            <a:r>
              <a:rPr lang="zh-CN" altLang="en-US" sz="2000">
                <a:effectLst/>
                <a:latin typeface="汉仪颜楷简" panose="00020600040101010101" charset="-122"/>
                <a:ea typeface="汉仪颜楷简" panose="00020600040101010101" charset="-122"/>
              </a:rPr>
              <a:t>二部分</a:t>
            </a:r>
            <a:endParaRPr lang="zh-CN" altLang="en-US" sz="2000">
              <a:effectLst/>
              <a:latin typeface="汉仪颜楷简" panose="00020600040101010101" charset="-122"/>
              <a:ea typeface="汉仪颜楷简" panose="00020600040101010101" charset="-122"/>
            </a:endParaRPr>
          </a:p>
        </p:txBody>
      </p:sp>
      <p:sp>
        <p:nvSpPr>
          <p:cNvPr id="10" name="文本框 9"/>
          <p:cNvSpPr txBox="1"/>
          <p:nvPr/>
        </p:nvSpPr>
        <p:spPr>
          <a:xfrm>
            <a:off x="2907665" y="984885"/>
            <a:ext cx="7038340" cy="521970"/>
          </a:xfrm>
          <a:prstGeom prst="rect">
            <a:avLst/>
          </a:prstGeom>
          <a:noFill/>
        </p:spPr>
        <p:txBody>
          <a:bodyPr wrap="square" rtlCol="0" anchor="t">
            <a:spAutoFit/>
          </a:bodyPr>
          <a:p>
            <a:pPr algn="l">
              <a:buClrTx/>
              <a:buSzTx/>
              <a:buFontTx/>
            </a:pPr>
            <a:r>
              <a:rPr lang="zh-CN" altLang="en-US" sz="2800" b="1">
                <a:solidFill>
                  <a:srgbClr val="9C8B7B"/>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rPr>
              <a:t>有一种力量叫团结，有一种温暖叫同行。</a:t>
            </a:r>
            <a:endParaRPr lang="zh-CN" altLang="en-US" sz="2800" b="1">
              <a:solidFill>
                <a:srgbClr val="9C8B7B"/>
              </a:solidFill>
              <a:effectLst>
                <a:outerShdw blurRad="50800" dist="38100" dir="5400000" algn="t" rotWithShape="0">
                  <a:prstClr val="black">
                    <a:alpha val="40000"/>
                  </a:prstClr>
                </a:outerShdw>
              </a:effectLst>
              <a:latin typeface="柳公权楷书" panose="02010600010101010101" charset="-122"/>
              <a:ea typeface="柳公权楷书" panose="02010600010101010101" charset="-122"/>
            </a:endParaRPr>
          </a:p>
        </p:txBody>
      </p:sp>
      <p:grpSp>
        <p:nvGrpSpPr>
          <p:cNvPr id="51" name="组合 50"/>
          <p:cNvGrpSpPr/>
          <p:nvPr>
            <p:custDataLst>
              <p:tags r:id="rId1"/>
            </p:custDataLst>
          </p:nvPr>
        </p:nvGrpSpPr>
        <p:grpSpPr>
          <a:xfrm rot="0">
            <a:off x="7350863" y="1737978"/>
            <a:ext cx="4809599" cy="3791619"/>
            <a:chOff x="2110" y="3518"/>
            <a:chExt cx="15193" cy="12166"/>
          </a:xfrm>
        </p:grpSpPr>
        <p:pic>
          <p:nvPicPr>
            <p:cNvPr id="52" name="图片 51" descr="F:/设计图片中国风/7967244_.jpg7967244_"/>
            <p:cNvPicPr>
              <a:picLocks noChangeAspect="1"/>
            </p:cNvPicPr>
            <p:nvPr>
              <p:custDataLst>
                <p:tags r:id="rId2"/>
              </p:custDataLst>
            </p:nvPr>
          </p:nvPicPr>
          <p:blipFill>
            <a:blip r:embed="rId3" cstate="email"/>
            <a:srcRect l="9659" t="3759" r="9659" b="3759"/>
            <a:stretch>
              <a:fillRect/>
            </a:stretch>
          </p:blipFill>
          <p:spPr>
            <a:xfrm>
              <a:off x="4249" y="4282"/>
              <a:ext cx="10636" cy="10637"/>
            </a:xfrm>
            <a:custGeom>
              <a:avLst/>
              <a:gdLst/>
              <a:ahLst/>
              <a:cxnLst>
                <a:cxn ang="3">
                  <a:pos x="hc" y="t"/>
                </a:cxn>
                <a:cxn ang="cd2">
                  <a:pos x="l" y="vc"/>
                </a:cxn>
                <a:cxn ang="cd4">
                  <a:pos x="hc" y="b"/>
                </a:cxn>
                <a:cxn ang="0">
                  <a:pos x="r" y="vc"/>
                </a:cxn>
              </a:cxnLst>
              <a:rect l="l" t="t" r="r" b="b"/>
              <a:pathLst>
                <a:path w="12126" h="12126">
                  <a:moveTo>
                    <a:pt x="6063" y="0"/>
                  </a:moveTo>
                  <a:cubicBezTo>
                    <a:pt x="9412" y="0"/>
                    <a:pt x="12126" y="2714"/>
                    <a:pt x="12126" y="6063"/>
                  </a:cubicBezTo>
                  <a:cubicBezTo>
                    <a:pt x="12126" y="9412"/>
                    <a:pt x="9412" y="12126"/>
                    <a:pt x="6063" y="12126"/>
                  </a:cubicBezTo>
                  <a:cubicBezTo>
                    <a:pt x="2714" y="12126"/>
                    <a:pt x="0" y="9412"/>
                    <a:pt x="0" y="6063"/>
                  </a:cubicBezTo>
                  <a:cubicBezTo>
                    <a:pt x="0" y="2714"/>
                    <a:pt x="2714" y="0"/>
                    <a:pt x="6063" y="0"/>
                  </a:cubicBezTo>
                  <a:close/>
                </a:path>
              </a:pathLst>
            </a:custGeom>
            <a:ln w="38100">
              <a:solidFill>
                <a:srgbClr val="84644F"/>
              </a:solidFill>
            </a:ln>
          </p:spPr>
        </p:pic>
        <p:sp>
          <p:nvSpPr>
            <p:cNvPr id="54" name="任意多边形: 形状 40"/>
            <p:cNvSpPr/>
            <p:nvPr>
              <p:custDataLst>
                <p:tags r:id="rId4"/>
              </p:custDataLst>
            </p:nvPr>
          </p:nvSpPr>
          <p:spPr>
            <a:xfrm>
              <a:off x="13463" y="8513"/>
              <a:ext cx="3840" cy="1526"/>
            </a:xfrm>
            <a:custGeom>
              <a:avLst/>
              <a:gdLst>
                <a:gd name="connsiteX0" fmla="*/ 1143000 w 2392680"/>
                <a:gd name="connsiteY0" fmla="*/ 0 h 950976"/>
                <a:gd name="connsiteX1" fmla="*/ 1583436 w 2392680"/>
                <a:gd name="connsiteY1" fmla="*/ 0 h 950976"/>
                <a:gd name="connsiteX2" fmla="*/ 1656588 w 2392680"/>
                <a:gd name="connsiteY2" fmla="*/ 82296 h 950976"/>
                <a:gd name="connsiteX3" fmla="*/ 1653540 w 2392680"/>
                <a:gd name="connsiteY3" fmla="*/ 103632 h 950976"/>
                <a:gd name="connsiteX4" fmla="*/ 1578864 w 2392680"/>
                <a:gd name="connsiteY4" fmla="*/ 167640 h 950976"/>
                <a:gd name="connsiteX5" fmla="*/ 1307592 w 2392680"/>
                <a:gd name="connsiteY5" fmla="*/ 167640 h 950976"/>
                <a:gd name="connsiteX6" fmla="*/ 1246632 w 2392680"/>
                <a:gd name="connsiteY6" fmla="*/ 239268 h 950976"/>
                <a:gd name="connsiteX7" fmla="*/ 1307592 w 2392680"/>
                <a:gd name="connsiteY7" fmla="*/ 312420 h 950976"/>
                <a:gd name="connsiteX8" fmla="*/ 2313432 w 2392680"/>
                <a:gd name="connsiteY8" fmla="*/ 312420 h 950976"/>
                <a:gd name="connsiteX9" fmla="*/ 2392680 w 2392680"/>
                <a:gd name="connsiteY9" fmla="*/ 396240 h 950976"/>
                <a:gd name="connsiteX10" fmla="*/ 2308860 w 2392680"/>
                <a:gd name="connsiteY10" fmla="*/ 481584 h 950976"/>
                <a:gd name="connsiteX11" fmla="*/ 1232916 w 2392680"/>
                <a:gd name="connsiteY11" fmla="*/ 483108 h 950976"/>
                <a:gd name="connsiteX12" fmla="*/ 1269492 w 2392680"/>
                <a:gd name="connsiteY12" fmla="*/ 553212 h 950976"/>
                <a:gd name="connsiteX13" fmla="*/ 1219200 w 2392680"/>
                <a:gd name="connsiteY13" fmla="*/ 629412 h 950976"/>
                <a:gd name="connsiteX14" fmla="*/ 1194816 w 2392680"/>
                <a:gd name="connsiteY14" fmla="*/ 637032 h 950976"/>
                <a:gd name="connsiteX15" fmla="*/ 923544 w 2392680"/>
                <a:gd name="connsiteY15" fmla="*/ 637032 h 950976"/>
                <a:gd name="connsiteX16" fmla="*/ 859536 w 2392680"/>
                <a:gd name="connsiteY16" fmla="*/ 708660 h 950976"/>
                <a:gd name="connsiteX17" fmla="*/ 928116 w 2392680"/>
                <a:gd name="connsiteY17" fmla="*/ 783336 h 950976"/>
                <a:gd name="connsiteX18" fmla="*/ 1615440 w 2392680"/>
                <a:gd name="connsiteY18" fmla="*/ 783336 h 950976"/>
                <a:gd name="connsiteX19" fmla="*/ 1687068 w 2392680"/>
                <a:gd name="connsiteY19" fmla="*/ 865632 h 950976"/>
                <a:gd name="connsiteX20" fmla="*/ 1610868 w 2392680"/>
                <a:gd name="connsiteY20" fmla="*/ 950976 h 950976"/>
                <a:gd name="connsiteX21" fmla="*/ 0 w 2392680"/>
                <a:gd name="connsiteY21" fmla="*/ 950976 h 950976"/>
                <a:gd name="connsiteX22" fmla="*/ 0 w 2392680"/>
                <a:gd name="connsiteY22" fmla="*/ 938784 h 950976"/>
                <a:gd name="connsiteX23" fmla="*/ 1543812 w 2392680"/>
                <a:gd name="connsiteY23" fmla="*/ 938784 h 950976"/>
                <a:gd name="connsiteX24" fmla="*/ 1604772 w 2392680"/>
                <a:gd name="connsiteY24" fmla="*/ 867156 h 950976"/>
                <a:gd name="connsiteX25" fmla="*/ 1539240 w 2392680"/>
                <a:gd name="connsiteY25" fmla="*/ 794004 h 950976"/>
                <a:gd name="connsiteX26" fmla="*/ 848868 w 2392680"/>
                <a:gd name="connsiteY26" fmla="*/ 794004 h 950976"/>
                <a:gd name="connsiteX27" fmla="*/ 775716 w 2392680"/>
                <a:gd name="connsiteY27" fmla="*/ 710184 h 950976"/>
                <a:gd name="connsiteX28" fmla="*/ 777240 w 2392680"/>
                <a:gd name="connsiteY28" fmla="*/ 691896 h 950976"/>
                <a:gd name="connsiteX29" fmla="*/ 847344 w 2392680"/>
                <a:gd name="connsiteY29" fmla="*/ 626364 h 950976"/>
                <a:gd name="connsiteX30" fmla="*/ 1118616 w 2392680"/>
                <a:gd name="connsiteY30" fmla="*/ 626364 h 950976"/>
                <a:gd name="connsiteX31" fmla="*/ 1185672 w 2392680"/>
                <a:gd name="connsiteY31" fmla="*/ 553212 h 950976"/>
                <a:gd name="connsiteX32" fmla="*/ 1139952 w 2392680"/>
                <a:gd name="connsiteY32" fmla="*/ 484632 h 950976"/>
                <a:gd name="connsiteX33" fmla="*/ 1127760 w 2392680"/>
                <a:gd name="connsiteY33" fmla="*/ 481584 h 950976"/>
                <a:gd name="connsiteX34" fmla="*/ 1022604 w 2392680"/>
                <a:gd name="connsiteY34" fmla="*/ 481584 h 950976"/>
                <a:gd name="connsiteX35" fmla="*/ 1022604 w 2392680"/>
                <a:gd name="connsiteY35" fmla="*/ 469392 h 950976"/>
                <a:gd name="connsiteX36" fmla="*/ 2246376 w 2392680"/>
                <a:gd name="connsiteY36" fmla="*/ 469392 h 950976"/>
                <a:gd name="connsiteX37" fmla="*/ 2308860 w 2392680"/>
                <a:gd name="connsiteY37" fmla="*/ 396240 h 950976"/>
                <a:gd name="connsiteX38" fmla="*/ 2304288 w 2392680"/>
                <a:gd name="connsiteY38" fmla="*/ 373380 h 950976"/>
                <a:gd name="connsiteX39" fmla="*/ 2247900 w 2392680"/>
                <a:gd name="connsiteY39" fmla="*/ 324612 h 950976"/>
                <a:gd name="connsiteX40" fmla="*/ 1242060 w 2392680"/>
                <a:gd name="connsiteY40" fmla="*/ 324612 h 950976"/>
                <a:gd name="connsiteX41" fmla="*/ 1162812 w 2392680"/>
                <a:gd name="connsiteY41" fmla="*/ 239268 h 950976"/>
                <a:gd name="connsiteX42" fmla="*/ 1243584 w 2392680"/>
                <a:gd name="connsiteY42" fmla="*/ 155448 h 950976"/>
                <a:gd name="connsiteX43" fmla="*/ 1513332 w 2392680"/>
                <a:gd name="connsiteY43" fmla="*/ 155448 h 950976"/>
                <a:gd name="connsiteX44" fmla="*/ 1572768 w 2392680"/>
                <a:gd name="connsiteY44" fmla="*/ 82296 h 950976"/>
                <a:gd name="connsiteX45" fmla="*/ 1507236 w 2392680"/>
                <a:gd name="connsiteY45" fmla="*/ 10668 h 950976"/>
                <a:gd name="connsiteX46" fmla="*/ 1143000 w 2392680"/>
                <a:gd name="connsiteY46" fmla="*/ 10668 h 950976"/>
                <a:gd name="connsiteX47" fmla="*/ 1143000 w 2392680"/>
                <a:gd name="connsiteY47" fmla="*/ 0 h 950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392680" h="950976">
                  <a:moveTo>
                    <a:pt x="1143000" y="0"/>
                  </a:moveTo>
                  <a:lnTo>
                    <a:pt x="1583436" y="0"/>
                  </a:lnTo>
                  <a:cubicBezTo>
                    <a:pt x="1635252" y="9144"/>
                    <a:pt x="1656588" y="48768"/>
                    <a:pt x="1656588" y="82296"/>
                  </a:cubicBezTo>
                  <a:cubicBezTo>
                    <a:pt x="1656588" y="86868"/>
                    <a:pt x="1655064" y="97536"/>
                    <a:pt x="1653540" y="103632"/>
                  </a:cubicBezTo>
                  <a:cubicBezTo>
                    <a:pt x="1650492" y="134112"/>
                    <a:pt x="1606296" y="167640"/>
                    <a:pt x="1578864" y="167640"/>
                  </a:cubicBezTo>
                  <a:lnTo>
                    <a:pt x="1307592" y="167640"/>
                  </a:lnTo>
                  <a:cubicBezTo>
                    <a:pt x="1264920" y="172212"/>
                    <a:pt x="1246632" y="211836"/>
                    <a:pt x="1246632" y="239268"/>
                  </a:cubicBezTo>
                  <a:cubicBezTo>
                    <a:pt x="1246632" y="274320"/>
                    <a:pt x="1278636" y="312420"/>
                    <a:pt x="1307592" y="312420"/>
                  </a:cubicBezTo>
                  <a:lnTo>
                    <a:pt x="2313432" y="312420"/>
                  </a:lnTo>
                  <a:cubicBezTo>
                    <a:pt x="2365248" y="320040"/>
                    <a:pt x="2392680" y="358140"/>
                    <a:pt x="2392680" y="396240"/>
                  </a:cubicBezTo>
                  <a:cubicBezTo>
                    <a:pt x="2392680" y="434340"/>
                    <a:pt x="2362200" y="480060"/>
                    <a:pt x="2308860" y="481584"/>
                  </a:cubicBezTo>
                  <a:lnTo>
                    <a:pt x="1232916" y="483108"/>
                  </a:lnTo>
                  <a:cubicBezTo>
                    <a:pt x="1258824" y="501396"/>
                    <a:pt x="1269492" y="528828"/>
                    <a:pt x="1269492" y="553212"/>
                  </a:cubicBezTo>
                  <a:cubicBezTo>
                    <a:pt x="1269492" y="577596"/>
                    <a:pt x="1257300" y="612648"/>
                    <a:pt x="1219200" y="629412"/>
                  </a:cubicBezTo>
                  <a:cubicBezTo>
                    <a:pt x="1211580" y="632460"/>
                    <a:pt x="1199388" y="637032"/>
                    <a:pt x="1194816" y="637032"/>
                  </a:cubicBezTo>
                  <a:lnTo>
                    <a:pt x="923544" y="637032"/>
                  </a:lnTo>
                  <a:cubicBezTo>
                    <a:pt x="879348" y="644652"/>
                    <a:pt x="859536" y="676656"/>
                    <a:pt x="859536" y="708660"/>
                  </a:cubicBezTo>
                  <a:cubicBezTo>
                    <a:pt x="859536" y="742188"/>
                    <a:pt x="888492" y="783336"/>
                    <a:pt x="928116" y="783336"/>
                  </a:cubicBezTo>
                  <a:lnTo>
                    <a:pt x="1615440" y="783336"/>
                  </a:lnTo>
                  <a:cubicBezTo>
                    <a:pt x="1668780" y="797052"/>
                    <a:pt x="1687068" y="830580"/>
                    <a:pt x="1687068" y="865632"/>
                  </a:cubicBezTo>
                  <a:cubicBezTo>
                    <a:pt x="1687068" y="909828"/>
                    <a:pt x="1650492" y="950976"/>
                    <a:pt x="1610868" y="950976"/>
                  </a:cubicBezTo>
                  <a:lnTo>
                    <a:pt x="0" y="950976"/>
                  </a:lnTo>
                  <a:lnTo>
                    <a:pt x="0" y="938784"/>
                  </a:lnTo>
                  <a:lnTo>
                    <a:pt x="1543812" y="938784"/>
                  </a:lnTo>
                  <a:cubicBezTo>
                    <a:pt x="1583436" y="932688"/>
                    <a:pt x="1604772" y="893064"/>
                    <a:pt x="1604772" y="867156"/>
                  </a:cubicBezTo>
                  <a:cubicBezTo>
                    <a:pt x="1604772" y="830580"/>
                    <a:pt x="1568196" y="794004"/>
                    <a:pt x="1539240" y="794004"/>
                  </a:cubicBezTo>
                  <a:lnTo>
                    <a:pt x="848868" y="794004"/>
                  </a:lnTo>
                  <a:cubicBezTo>
                    <a:pt x="801624" y="786384"/>
                    <a:pt x="775716" y="746760"/>
                    <a:pt x="775716" y="710184"/>
                  </a:cubicBezTo>
                  <a:cubicBezTo>
                    <a:pt x="775716" y="705612"/>
                    <a:pt x="777240" y="697992"/>
                    <a:pt x="777240" y="691896"/>
                  </a:cubicBezTo>
                  <a:cubicBezTo>
                    <a:pt x="778764" y="662940"/>
                    <a:pt x="821436" y="626364"/>
                    <a:pt x="847344" y="626364"/>
                  </a:cubicBezTo>
                  <a:lnTo>
                    <a:pt x="1118616" y="626364"/>
                  </a:lnTo>
                  <a:cubicBezTo>
                    <a:pt x="1162812" y="617220"/>
                    <a:pt x="1185672" y="586740"/>
                    <a:pt x="1185672" y="553212"/>
                  </a:cubicBezTo>
                  <a:cubicBezTo>
                    <a:pt x="1185672" y="530352"/>
                    <a:pt x="1173480" y="498348"/>
                    <a:pt x="1139952" y="484632"/>
                  </a:cubicBezTo>
                  <a:cubicBezTo>
                    <a:pt x="1136904" y="483108"/>
                    <a:pt x="1132332" y="481584"/>
                    <a:pt x="1127760" y="481584"/>
                  </a:cubicBezTo>
                  <a:lnTo>
                    <a:pt x="1022604" y="481584"/>
                  </a:lnTo>
                  <a:lnTo>
                    <a:pt x="1022604" y="469392"/>
                  </a:lnTo>
                  <a:lnTo>
                    <a:pt x="2246376" y="469392"/>
                  </a:lnTo>
                  <a:cubicBezTo>
                    <a:pt x="2289048" y="463296"/>
                    <a:pt x="2308860" y="423672"/>
                    <a:pt x="2308860" y="396240"/>
                  </a:cubicBezTo>
                  <a:cubicBezTo>
                    <a:pt x="2308860" y="393192"/>
                    <a:pt x="2305812" y="381000"/>
                    <a:pt x="2304288" y="373380"/>
                  </a:cubicBezTo>
                  <a:cubicBezTo>
                    <a:pt x="2301240" y="352044"/>
                    <a:pt x="2264664" y="324612"/>
                    <a:pt x="2247900" y="324612"/>
                  </a:cubicBezTo>
                  <a:lnTo>
                    <a:pt x="1242060" y="324612"/>
                  </a:lnTo>
                  <a:cubicBezTo>
                    <a:pt x="1190244" y="321564"/>
                    <a:pt x="1162812" y="275844"/>
                    <a:pt x="1162812" y="239268"/>
                  </a:cubicBezTo>
                  <a:cubicBezTo>
                    <a:pt x="1162812" y="195072"/>
                    <a:pt x="1200912" y="155448"/>
                    <a:pt x="1243584" y="155448"/>
                  </a:cubicBezTo>
                  <a:lnTo>
                    <a:pt x="1513332" y="155448"/>
                  </a:lnTo>
                  <a:cubicBezTo>
                    <a:pt x="1556004" y="144780"/>
                    <a:pt x="1572768" y="112776"/>
                    <a:pt x="1572768" y="82296"/>
                  </a:cubicBezTo>
                  <a:cubicBezTo>
                    <a:pt x="1572768" y="50292"/>
                    <a:pt x="1545336" y="10668"/>
                    <a:pt x="1507236" y="10668"/>
                  </a:cubicBezTo>
                  <a:lnTo>
                    <a:pt x="1143000" y="10668"/>
                  </a:lnTo>
                  <a:lnTo>
                    <a:pt x="1143000" y="0"/>
                  </a:lnTo>
                  <a:close/>
                </a:path>
              </a:pathLst>
            </a:custGeom>
            <a:solidFill>
              <a:srgbClr val="C0B8AC"/>
            </a:solidFill>
            <a:ln w="2886" cap="flat">
              <a:solidFill>
                <a:srgbClr val="84644F"/>
              </a:solidFill>
              <a:prstDash val="solid"/>
              <a:miter/>
            </a:ln>
          </p:spPr>
          <p:txBody>
            <a:bodyPr rtlCol="0" anchor="ctr"/>
            <a:lstStyle/>
            <a:p>
              <a:endParaRPr lang="zh-CN" altLang="en-US">
                <a:cs typeface="+mn-ea"/>
                <a:sym typeface="+mn-lt"/>
              </a:endParaRPr>
            </a:p>
          </p:txBody>
        </p:sp>
        <p:sp>
          <p:nvSpPr>
            <p:cNvPr id="55" name="弧形 54"/>
            <p:cNvSpPr/>
            <p:nvPr>
              <p:custDataLst>
                <p:tags r:id="rId5"/>
              </p:custDataLst>
            </p:nvPr>
          </p:nvSpPr>
          <p:spPr>
            <a:xfrm>
              <a:off x="3485" y="3518"/>
              <a:ext cx="12165" cy="12166"/>
            </a:xfrm>
            <a:prstGeom prst="arc">
              <a:avLst>
                <a:gd name="adj1" fmla="val 12103350"/>
                <a:gd name="adj2" fmla="val 20333255"/>
              </a:avLst>
            </a:prstGeom>
            <a:ln w="44450" cap="rnd">
              <a:solidFill>
                <a:srgbClr val="84644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mn-ea"/>
                <a:sym typeface="+mn-lt"/>
              </a:endParaRPr>
            </a:p>
          </p:txBody>
        </p:sp>
        <p:sp>
          <p:nvSpPr>
            <p:cNvPr id="56" name="弧形 55"/>
            <p:cNvSpPr/>
            <p:nvPr>
              <p:custDataLst>
                <p:tags r:id="rId6"/>
              </p:custDataLst>
            </p:nvPr>
          </p:nvSpPr>
          <p:spPr>
            <a:xfrm>
              <a:off x="3485" y="3518"/>
              <a:ext cx="12165" cy="12166"/>
            </a:xfrm>
            <a:prstGeom prst="arc">
              <a:avLst>
                <a:gd name="adj1" fmla="val 678735"/>
                <a:gd name="adj2" fmla="val 10179696"/>
              </a:avLst>
            </a:prstGeom>
            <a:ln w="44450" cap="rnd">
              <a:solidFill>
                <a:srgbClr val="84644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cs typeface="+mn-ea"/>
                <a:sym typeface="+mn-lt"/>
              </a:endParaRPr>
            </a:p>
          </p:txBody>
        </p:sp>
        <p:sp>
          <p:nvSpPr>
            <p:cNvPr id="57" name="任意多边形: 形状 41"/>
            <p:cNvSpPr/>
            <p:nvPr>
              <p:custDataLst>
                <p:tags r:id="rId7"/>
              </p:custDataLst>
            </p:nvPr>
          </p:nvSpPr>
          <p:spPr>
            <a:xfrm>
              <a:off x="2110" y="8533"/>
              <a:ext cx="2515" cy="773"/>
            </a:xfrm>
            <a:custGeom>
              <a:avLst/>
              <a:gdLst>
                <a:gd name="connsiteX0" fmla="*/ 807720 w 1566672"/>
                <a:gd name="connsiteY0" fmla="*/ 0 h 481584"/>
                <a:gd name="connsiteX1" fmla="*/ 1566672 w 1566672"/>
                <a:gd name="connsiteY1" fmla="*/ 0 h 481584"/>
                <a:gd name="connsiteX2" fmla="*/ 1566672 w 1566672"/>
                <a:gd name="connsiteY2" fmla="*/ 10668 h 481584"/>
                <a:gd name="connsiteX3" fmla="*/ 880872 w 1566672"/>
                <a:gd name="connsiteY3" fmla="*/ 10668 h 481584"/>
                <a:gd name="connsiteX4" fmla="*/ 818388 w 1566672"/>
                <a:gd name="connsiteY4" fmla="*/ 83820 h 481584"/>
                <a:gd name="connsiteX5" fmla="*/ 859536 w 1566672"/>
                <a:gd name="connsiteY5" fmla="*/ 147828 h 481584"/>
                <a:gd name="connsiteX6" fmla="*/ 877824 w 1566672"/>
                <a:gd name="connsiteY6" fmla="*/ 155448 h 481584"/>
                <a:gd name="connsiteX7" fmla="*/ 1147572 w 1566672"/>
                <a:gd name="connsiteY7" fmla="*/ 155448 h 481584"/>
                <a:gd name="connsiteX8" fmla="*/ 1228344 w 1566672"/>
                <a:gd name="connsiteY8" fmla="*/ 239268 h 481584"/>
                <a:gd name="connsiteX9" fmla="*/ 1149096 w 1566672"/>
                <a:gd name="connsiteY9" fmla="*/ 324612 h 481584"/>
                <a:gd name="connsiteX10" fmla="*/ 143256 w 1566672"/>
                <a:gd name="connsiteY10" fmla="*/ 324612 h 481584"/>
                <a:gd name="connsiteX11" fmla="*/ 82296 w 1566672"/>
                <a:gd name="connsiteY11" fmla="*/ 396240 h 481584"/>
                <a:gd name="connsiteX12" fmla="*/ 144780 w 1566672"/>
                <a:gd name="connsiteY12" fmla="*/ 469392 h 481584"/>
                <a:gd name="connsiteX13" fmla="*/ 1560576 w 1566672"/>
                <a:gd name="connsiteY13" fmla="*/ 469392 h 481584"/>
                <a:gd name="connsiteX14" fmla="*/ 1560576 w 1566672"/>
                <a:gd name="connsiteY14" fmla="*/ 481584 h 481584"/>
                <a:gd name="connsiteX15" fmla="*/ 80772 w 1566672"/>
                <a:gd name="connsiteY15" fmla="*/ 481584 h 481584"/>
                <a:gd name="connsiteX16" fmla="*/ 3048 w 1566672"/>
                <a:gd name="connsiteY16" fmla="*/ 423672 h 481584"/>
                <a:gd name="connsiteX17" fmla="*/ 0 w 1566672"/>
                <a:gd name="connsiteY17" fmla="*/ 411480 h 481584"/>
                <a:gd name="connsiteX18" fmla="*/ 0 w 1566672"/>
                <a:gd name="connsiteY18" fmla="*/ 382524 h 481584"/>
                <a:gd name="connsiteX19" fmla="*/ 76200 w 1566672"/>
                <a:gd name="connsiteY19" fmla="*/ 312420 h 481584"/>
                <a:gd name="connsiteX20" fmla="*/ 1083564 w 1566672"/>
                <a:gd name="connsiteY20" fmla="*/ 312420 h 481584"/>
                <a:gd name="connsiteX21" fmla="*/ 1144524 w 1566672"/>
                <a:gd name="connsiteY21" fmla="*/ 239268 h 481584"/>
                <a:gd name="connsiteX22" fmla="*/ 1082040 w 1566672"/>
                <a:gd name="connsiteY22" fmla="*/ 167640 h 481584"/>
                <a:gd name="connsiteX23" fmla="*/ 812292 w 1566672"/>
                <a:gd name="connsiteY23" fmla="*/ 167640 h 481584"/>
                <a:gd name="connsiteX24" fmla="*/ 734568 w 1566672"/>
                <a:gd name="connsiteY24" fmla="*/ 83820 h 481584"/>
                <a:gd name="connsiteX25" fmla="*/ 807720 w 1566672"/>
                <a:gd name="connsiteY25" fmla="*/ 0 h 48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66672" h="481584">
                  <a:moveTo>
                    <a:pt x="807720" y="0"/>
                  </a:moveTo>
                  <a:lnTo>
                    <a:pt x="1566672" y="0"/>
                  </a:lnTo>
                  <a:lnTo>
                    <a:pt x="1566672" y="10668"/>
                  </a:lnTo>
                  <a:lnTo>
                    <a:pt x="880872" y="10668"/>
                  </a:lnTo>
                  <a:cubicBezTo>
                    <a:pt x="836676" y="21336"/>
                    <a:pt x="818388" y="51816"/>
                    <a:pt x="818388" y="83820"/>
                  </a:cubicBezTo>
                  <a:cubicBezTo>
                    <a:pt x="818388" y="105156"/>
                    <a:pt x="829056" y="132588"/>
                    <a:pt x="859536" y="147828"/>
                  </a:cubicBezTo>
                  <a:cubicBezTo>
                    <a:pt x="864108" y="150876"/>
                    <a:pt x="873252" y="155448"/>
                    <a:pt x="877824" y="155448"/>
                  </a:cubicBezTo>
                  <a:lnTo>
                    <a:pt x="1147572" y="155448"/>
                  </a:lnTo>
                  <a:cubicBezTo>
                    <a:pt x="1203960" y="163068"/>
                    <a:pt x="1228344" y="201168"/>
                    <a:pt x="1228344" y="239268"/>
                  </a:cubicBezTo>
                  <a:cubicBezTo>
                    <a:pt x="1228344" y="286512"/>
                    <a:pt x="1188720" y="324612"/>
                    <a:pt x="1149096" y="324612"/>
                  </a:cubicBezTo>
                  <a:lnTo>
                    <a:pt x="143256" y="324612"/>
                  </a:lnTo>
                  <a:cubicBezTo>
                    <a:pt x="103632" y="333756"/>
                    <a:pt x="82296" y="365760"/>
                    <a:pt x="82296" y="396240"/>
                  </a:cubicBezTo>
                  <a:cubicBezTo>
                    <a:pt x="82296" y="432816"/>
                    <a:pt x="114300" y="469392"/>
                    <a:pt x="144780" y="469392"/>
                  </a:cubicBezTo>
                  <a:lnTo>
                    <a:pt x="1560576" y="469392"/>
                  </a:lnTo>
                  <a:lnTo>
                    <a:pt x="1560576" y="481584"/>
                  </a:lnTo>
                  <a:lnTo>
                    <a:pt x="80772" y="481584"/>
                  </a:lnTo>
                  <a:cubicBezTo>
                    <a:pt x="56388" y="481584"/>
                    <a:pt x="9144" y="457200"/>
                    <a:pt x="3048" y="423672"/>
                  </a:cubicBezTo>
                  <a:cubicBezTo>
                    <a:pt x="3048" y="420624"/>
                    <a:pt x="0" y="414528"/>
                    <a:pt x="0" y="411480"/>
                  </a:cubicBezTo>
                  <a:lnTo>
                    <a:pt x="0" y="382524"/>
                  </a:lnTo>
                  <a:cubicBezTo>
                    <a:pt x="3048" y="350520"/>
                    <a:pt x="44196" y="312420"/>
                    <a:pt x="76200" y="312420"/>
                  </a:cubicBezTo>
                  <a:lnTo>
                    <a:pt x="1083564" y="312420"/>
                  </a:lnTo>
                  <a:cubicBezTo>
                    <a:pt x="1127760" y="297180"/>
                    <a:pt x="1144524" y="271272"/>
                    <a:pt x="1144524" y="239268"/>
                  </a:cubicBezTo>
                  <a:cubicBezTo>
                    <a:pt x="1144524" y="204216"/>
                    <a:pt x="1110996" y="167640"/>
                    <a:pt x="1082040" y="167640"/>
                  </a:cubicBezTo>
                  <a:lnTo>
                    <a:pt x="812292" y="167640"/>
                  </a:lnTo>
                  <a:cubicBezTo>
                    <a:pt x="758952" y="160020"/>
                    <a:pt x="734568" y="120396"/>
                    <a:pt x="734568" y="83820"/>
                  </a:cubicBezTo>
                  <a:cubicBezTo>
                    <a:pt x="734568" y="48768"/>
                    <a:pt x="757428" y="9144"/>
                    <a:pt x="807720" y="0"/>
                  </a:cubicBezTo>
                  <a:close/>
                </a:path>
              </a:pathLst>
            </a:custGeom>
            <a:solidFill>
              <a:srgbClr val="C0B8AC"/>
            </a:solidFill>
            <a:ln w="2886" cap="flat">
              <a:solidFill>
                <a:srgbClr val="84644F"/>
              </a:solidFill>
              <a:prstDash val="solid"/>
              <a:miter/>
            </a:ln>
          </p:spPr>
          <p:txBody>
            <a:bodyPr rtlCol="0" anchor="ctr"/>
            <a:lstStyle/>
            <a:p>
              <a:endParaRPr lang="zh-CN" altLang="en-US">
                <a:cs typeface="+mn-ea"/>
                <a:sym typeface="+mn-lt"/>
              </a:endParaRPr>
            </a:p>
          </p:txBody>
        </p:sp>
      </p:grpSp>
      <p:sp>
        <p:nvSpPr>
          <p:cNvPr id="60" name="文本框 59"/>
          <p:cNvSpPr txBox="1"/>
          <p:nvPr/>
        </p:nvSpPr>
        <p:spPr>
          <a:xfrm>
            <a:off x="8699863" y="6399794"/>
            <a:ext cx="2800350" cy="229870"/>
          </a:xfrm>
          <a:prstGeom prst="rect">
            <a:avLst/>
          </a:prstGeom>
          <a:noFill/>
        </p:spPr>
        <p:txBody>
          <a:bodyPr wrap="square" rtlCol="0">
            <a:spAutoFit/>
          </a:bodyPr>
          <a:lstStyle/>
          <a:p>
            <a:pPr algn="dist"/>
            <a:r>
              <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rPr>
              <a:t>湛江市第五小学</a:t>
            </a:r>
            <a:endParaRPr lang="zh-CN" altLang="en-US" sz="900" b="1">
              <a:solidFill>
                <a:srgbClr val="947F6A"/>
              </a:solidFill>
              <a:latin typeface="柳公权楷书" panose="02010600010101010101" charset="-122"/>
              <a:ea typeface="柳公权楷书" panose="02010600010101010101" charset="-122"/>
              <a:cs typeface="Poppins Thin" panose="00000300000000000000"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wipe(left)">
                                      <p:cBhvr>
                                        <p:cTn id="25"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p:bldP spid="10" grpId="1"/>
      <p:bldP spid="5" grpId="0" animBg="1"/>
      <p:bldP spid="4" grpId="0"/>
      <p:bldP spid="5" grpId="1" animBg="1"/>
      <p:bldP spid="4" grpId="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
  <p:tag name="KSO_WM_UNIT_ID" val="custom20238490_1*i*2"/>
  <p:tag name="KSO_WM_TEMPLATE_CATEGORY" val="custom"/>
  <p:tag name="KSO_WM_TEMPLATE_INDEX" val="20238490"/>
  <p:tag name="KSO_WM_UNIT_LAYERLEVEL" val="1"/>
  <p:tag name="KSO_WM_TAG_VERSION" val="3.0"/>
  <p:tag name="KSO_WM_UNIT_PIC_EFFECT" val="1"/>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2_2"/>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2_2"/>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2_3"/>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2_3"/>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1_2"/>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2"/>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1_3"/>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3"/>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2462_4*l_h_i*1_2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10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2462_4*l_h_f*1_2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您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1"/>
  <p:tag name="KSO_WM_UNIT_ID" val="diagram20232462_4*l_h_i*1_4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2462_4*l_h_i*1_1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10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62_4*l_h_f*1_1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2462_4*l_h_i*1_3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11.xml><?xml version="1.0" encoding="utf-8"?>
<p:tagLst xmlns:p="http://schemas.openxmlformats.org/presentationml/2006/main">
  <p:tag name="KSO_WM_BEAUTIFY_FLAG" val="#wm#"/>
  <p:tag name="KSO_WM_UNIT_VALUE" val="1910*2506"/>
  <p:tag name="KSO_WM_UNIT_HIGHLIGHT" val="0"/>
  <p:tag name="KSO_WM_UNIT_COMPATIBLE" val="0"/>
  <p:tag name="KSO_WM_UNIT_DIAGRAM_ISNUMVISUAL" val="0"/>
  <p:tag name="KSO_WM_UNIT_DIAGRAM_ISREFERUNIT" val="0"/>
  <p:tag name="KSO_WM_UNIT_TYPE" val="d"/>
  <p:tag name="KSO_WM_UNIT_INDEX" val="1"/>
  <p:tag name="KSO_WM_UNIT_ID" val="custom20238490_1*d*1"/>
  <p:tag name="KSO_WM_TEMPLATE_CATEGORY" val="custom"/>
  <p:tag name="KSO_WM_TEMPLATE_INDEX" val="20238490"/>
  <p:tag name="KSO_WM_UNIT_LAYERLEVEL" val="1"/>
  <p:tag name="KSO_WM_TAG_VERSION" val="3.0"/>
  <p:tag name="KSO_WM_UNIT_PIC_EFFECT" val="1"/>
</p:tagLst>
</file>

<file path=ppt/tags/tag11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2462_4*l_h_f*1_3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您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5_1"/>
  <p:tag name="KSO_WM_UNIT_ID" val="diagram20232462_4*l_h_i*1_5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1"/>
  <p:tag name="KSO_WM_UNIT_TEXT_FILL_TYPE" val="1"/>
  <p:tag name="KSO_WM_DIAGRAM_USE_COLOR_VALUE" val="{&quot;color_scheme&quot;:1,&quot;color_type&quot;:1,&quot;theme_color_indexes&quot;:[5,6,5,6,5,6]}"/>
</p:tagLst>
</file>

<file path=ppt/tags/tag11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5_1"/>
  <p:tag name="KSO_WM_UNIT_ID" val="diagram20232462_4*l_h_f*1_5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您的项正文内容，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11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2462_4*l_h_f*1_4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输入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114.xml><?xml version="1.0" encoding="utf-8"?>
<p:tagLst xmlns:p="http://schemas.openxmlformats.org/presentationml/2006/main">
  <p:tag name="KSO_WM_DIAGRAM_MAX_ITEMCNT" val="7"/>
  <p:tag name="KSO_WM_DIAGRAM_MIN_ITEMCNT" val="2"/>
  <p:tag name="KSO_WM_DIAGRAM_VIRTUALLY_FRAME" val="{&quot;height&quot;:335.8,&quot;left&quot;:108.18330688476563,&quot;top&quot;:126.175,&quot;width&quot;:769.2833862304688}"/>
  <p:tag name="KSO_WM_DIAGRAM_COLOR_MATCH_VALUE" val="{&quot;shape&quot;:{&quot;fill&quot;:{&quot;type&quot;:0},&quot;glow&quot;:{&quot;colorType&quot;:0},&quot;line&quot;:{&quot;solidLine&quot;:{&quot;brightness&quot;:0,&quot;colorType&quot;:1,&quot;foreColorIndex&quot;:8,&quot;transparency&quot;:0.30000001192092896},&quot;type&quot;:1},&quot;shadow&quot;:{&quot;brightness&quot;:0,&quot;colorType&quot;:2,&quot;rgb&quot;:&quot;#000000&quot;,&quot;transparency&quot;:0.800000011920929},&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600*400"/>
  <p:tag name="KSO_WM_UNIT_HIGHLIGHT" val="0"/>
  <p:tag name="KSO_WM_UNIT_COMPATIBLE" val="0"/>
  <p:tag name="KSO_WM_UNIT_DIAGRAM_ISNUMVISUAL" val="0"/>
  <p:tag name="KSO_WM_UNIT_DIAGRAM_ISREFERUNIT" val="0"/>
  <p:tag name="KSO_WM_DIAGRAM_GROUP_CODE" val="l1-1"/>
  <p:tag name="KSO_WM_UNIT_TYPE" val="l_h_d"/>
  <p:tag name="KSO_WM_UNIT_INDEX" val="1_4_1"/>
  <p:tag name="KSO_WM_UNIT_ID" val="diagram20230973_4*l_h_d*1_4_1"/>
  <p:tag name="KSO_WM_TEMPLATE_CATEGORY" val="diagram"/>
  <p:tag name="KSO_WM_TEMPLATE_INDEX" val="20230973"/>
  <p:tag name="KSO_WM_UNIT_LAYERLEVEL" val="1_1_1"/>
  <p:tag name="KSO_WM_TAG_VERSION" val="3.0"/>
  <p:tag name="KSO_WM_BEAUTIFY_FLAG" val="#wm#"/>
  <p:tag name="KSO_WM_UNIT_LINE_FORE_SCHEMECOLOR_INDEX" val="8"/>
  <p:tag name="KSO_WM_DIAGRAM_USE_COLOR_VALUE" val="{&quot;color_scheme&quot;:1,&quot;color_type&quot;:1,&quot;theme_color_indexes&quot;:[5,6,5,6,5,6]}"/>
</p:tagLst>
</file>

<file path=ppt/tags/tag115.xml><?xml version="1.0" encoding="utf-8"?>
<p:tagLst xmlns:p="http://schemas.openxmlformats.org/presentationml/2006/main">
  <p:tag name="KSO_WM_DIAGRAM_MAX_ITEMCNT" val="7"/>
  <p:tag name="KSO_WM_DIAGRAM_MIN_ITEMCNT" val="2"/>
  <p:tag name="KSO_WM_DIAGRAM_VIRTUALLY_FRAME" val="{&quot;height&quot;:335.8,&quot;left&quot;:108.18330688476563,&quot;top&quot;:126.175,&quot;width&quot;:769.2833862304688}"/>
  <p:tag name="KSO_WM_DIAGRAM_COLOR_MATCH_VALUE" val="{&quot;shape&quot;:{&quot;fill&quot;:{&quot;type&quot;:0},&quot;glow&quot;:{&quot;colorType&quot;:0},&quot;line&quot;:{&quot;solidLine&quot;:{&quot;brightness&quot;:0,&quot;colorType&quot;:1,&quot;foreColorIndex&quot;:9,&quot;transparency&quot;:0.30000001192092896},&quot;type&quot;:1},&quot;shadow&quot;:{&quot;brightness&quot;:0,&quot;colorType&quot;:2,&quot;rgb&quot;:&quot;#000000&quot;,&quot;transparency&quot;:0.800000011920929},&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600*400"/>
  <p:tag name="KSO_WM_UNIT_HIGHLIGHT" val="0"/>
  <p:tag name="KSO_WM_UNIT_COMPATIBLE" val="0"/>
  <p:tag name="KSO_WM_UNIT_DIAGRAM_ISNUMVISUAL" val="0"/>
  <p:tag name="KSO_WM_UNIT_DIAGRAM_ISREFERUNIT" val="0"/>
  <p:tag name="KSO_WM_DIAGRAM_GROUP_CODE" val="l1-1"/>
  <p:tag name="KSO_WM_UNIT_TYPE" val="l_h_d"/>
  <p:tag name="KSO_WM_UNIT_INDEX" val="1_5_1"/>
  <p:tag name="KSO_WM_UNIT_ID" val="diagram20230973_4*l_h_d*1_5_1"/>
  <p:tag name="KSO_WM_TEMPLATE_CATEGORY" val="diagram"/>
  <p:tag name="KSO_WM_TEMPLATE_INDEX" val="20230973"/>
  <p:tag name="KSO_WM_UNIT_LAYERLEVEL" val="1_1_1"/>
  <p:tag name="KSO_WM_TAG_VERSION" val="3.0"/>
  <p:tag name="KSO_WM_BEAUTIFY_FLAG" val="#wm#"/>
  <p:tag name="KSO_WM_UNIT_LINE_FORE_SCHEMECOLOR_INDEX" val="9"/>
  <p:tag name="KSO_WM_DIAGRAM_USE_COLOR_VALUE" val="{&quot;color_scheme&quot;:1,&quot;color_type&quot;:1,&quot;theme_color_indexes&quot;:[5,6,5,6,5,6]}"/>
</p:tagLst>
</file>

<file path=ppt/tags/tag116.xml><?xml version="1.0" encoding="utf-8"?>
<p:tagLst xmlns:p="http://schemas.openxmlformats.org/presentationml/2006/main">
  <p:tag name="KSO_WM_DIAGRAM_MAX_ITEMCNT" val="7"/>
  <p:tag name="KSO_WM_DIAGRAM_MIN_ITEMCNT" val="2"/>
  <p:tag name="KSO_WM_DIAGRAM_VIRTUALLY_FRAME" val="{&quot;height&quot;:335.8,&quot;left&quot;:108.18330688476563,&quot;top&quot;:126.175,&quot;width&quot;:769.2833862304688}"/>
  <p:tag name="KSO_WM_DIAGRAM_COLOR_MATCH_VALUE" val="{&quot;shape&quot;:{&quot;fill&quot;:{&quot;type&quot;:0},&quot;glow&quot;:{&quot;colorType&quot;:0},&quot;line&quot;:{&quot;solidLine&quot;:{&quot;brightness&quot;:0,&quot;colorType&quot;:1,&quot;foreColorIndex&quot;:6,&quot;transparency&quot;:0.30000001192092896},&quot;type&quot;:1},&quot;shadow&quot;:{&quot;brightness&quot;:0,&quot;colorType&quot;:2,&quot;rgb&quot;:&quot;#000000&quot;,&quot;transparency&quot;:0.800000011920929},&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799*533"/>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0973_4*l_h_d*1_2_1"/>
  <p:tag name="KSO_WM_TEMPLATE_CATEGORY" val="diagram"/>
  <p:tag name="KSO_WM_TEMPLATE_INDEX" val="20230973"/>
  <p:tag name="KSO_WM_UNIT_LAYERLEVEL" val="1_1_1"/>
  <p:tag name="KSO_WM_TAG_VERSION" val="3.0"/>
  <p:tag name="KSO_WM_BEAUTIFY_FLAG" val="#wm#"/>
  <p:tag name="KSO_WM_UNIT_LINE_FORE_SCHEMECOLOR_INDEX" val="6"/>
  <p:tag name="KSO_WM_DIAGRAM_USE_COLOR_VALUE" val="{&quot;color_scheme&quot;:1,&quot;color_type&quot;:1,&quot;theme_color_indexes&quot;:[5,6,5,6,5,6]}"/>
</p:tagLst>
</file>

<file path=ppt/tags/tag117.xml><?xml version="1.0" encoding="utf-8"?>
<p:tagLst xmlns:p="http://schemas.openxmlformats.org/presentationml/2006/main">
  <p:tag name="KSO_WM_DIAGRAM_MAX_ITEMCNT" val="7"/>
  <p:tag name="KSO_WM_DIAGRAM_MIN_ITEMCNT" val="2"/>
  <p:tag name="KSO_WM_DIAGRAM_VIRTUALLY_FRAME" val="{&quot;height&quot;:335.8,&quot;left&quot;:108.18330688476563,&quot;top&quot;:126.175,&quot;width&quot;:769.2833862304688}"/>
  <p:tag name="KSO_WM_DIAGRAM_COLOR_MATCH_VALUE" val="{&quot;shape&quot;:{&quot;fill&quot;:{&quot;type&quot;:0},&quot;glow&quot;:{&quot;colorType&quot;:0},&quot;line&quot;:{&quot;solidLine&quot;:{&quot;brightness&quot;:0,&quot;colorType&quot;:1,&quot;foreColorIndex&quot;:7,&quot;transparency&quot;:0.30000001192092896},&quot;type&quot;:1},&quot;shadow&quot;:{&quot;brightness&quot;:0,&quot;colorType&quot;:2,&quot;rgb&quot;:&quot;#000000&quot;,&quot;transparency&quot;:0.800000011920929},&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799*533"/>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0973_4*l_h_d*1_3_1"/>
  <p:tag name="KSO_WM_TEMPLATE_CATEGORY" val="diagram"/>
  <p:tag name="KSO_WM_TEMPLATE_INDEX" val="20230973"/>
  <p:tag name="KSO_WM_UNIT_LAYERLEVEL" val="1_1_1"/>
  <p:tag name="KSO_WM_TAG_VERSION" val="3.0"/>
  <p:tag name="KSO_WM_BEAUTIFY_FLAG" val="#wm#"/>
  <p:tag name="KSO_WM_UNIT_LINE_FORE_SCHEMECOLOR_INDEX" val="7"/>
  <p:tag name="KSO_WM_DIAGRAM_USE_COLOR_VALUE" val="{&quot;color_scheme&quot;:1,&quot;color_type&quot;:1,&quot;theme_color_indexes&quot;:[5,6,5,6,5,6]}"/>
</p:tagLst>
</file>

<file path=ppt/tags/tag118.xml><?xml version="1.0" encoding="utf-8"?>
<p:tagLst xmlns:p="http://schemas.openxmlformats.org/presentationml/2006/main">
  <p:tag name="KSO_WM_DIAGRAM_MAX_ITEMCNT" val="7"/>
  <p:tag name="KSO_WM_DIAGRAM_MIN_ITEMCNT" val="2"/>
  <p:tag name="KSO_WM_DIAGRAM_VIRTUALLY_FRAME" val="{&quot;height&quot;:335.8,&quot;left&quot;:108.18330688476563,&quot;top&quot;:126.175,&quot;width&quot;:769.2833862304688}"/>
  <p:tag name="KSO_WM_DIAGRAM_COLOR_MATCH_VALUE" val="{&quot;shape&quot;:{&quot;fill&quot;:{&quot;type&quot;:0},&quot;glow&quot;:{&quot;colorType&quot;:0},&quot;line&quot;:{&quot;solidLine&quot;:{&quot;brightness&quot;:0,&quot;colorType&quot;:1,&quot;foreColorIndex&quot;:5,&quot;transparency&quot;:0.30000001192092896},&quot;type&quot;:1},&quot;shadow&quot;:{&quot;brightness&quot;:0,&quot;colorType&quot;:2,&quot;rgb&quot;:&quot;#000000&quot;,&quot;transparency&quot;:0.800000011920929},&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VALUE" val="999*666"/>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0973_4*l_h_d*1_1_1"/>
  <p:tag name="KSO_WM_TEMPLATE_CATEGORY" val="diagram"/>
  <p:tag name="KSO_WM_TEMPLATE_INDEX" val="20230973"/>
  <p:tag name="KSO_WM_UNIT_LAYERLEVEL" val="1_1_1"/>
  <p:tag name="KSO_WM_TAG_VERSION" val="3.0"/>
  <p:tag name="KSO_WM_BEAUTIFY_FLAG" val="#wm#"/>
  <p:tag name="KSO_WM_UNIT_LINE_FORE_SCHEMECOLOR_INDEX" val="5"/>
  <p:tag name="KSO_WM_DIAGRAM_USE_COLOR_VALUE" val="{&quot;color_scheme&quot;:1,&quot;color_type&quot;:1,&quot;theme_color_indexes&quot;:[5,6,5,6,5,6]}"/>
</p:tagLst>
</file>

<file path=ppt/tags/tag119.xml><?xml version="1.0" encoding="utf-8"?>
<p:tagLst xmlns:p="http://schemas.openxmlformats.org/presentationml/2006/main">
  <p:tag name="KSO_WM_UNIT_NOCLEAR" val="0"/>
  <p:tag name="KSO_WM_UNIT_VALUE" val="3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015_2*l_h_f*1_1_1"/>
  <p:tag name="KSO_WM_TEMPLATE_CATEGORY" val="diagram"/>
  <p:tag name="KSO_WM_TEMPLATE_INDEX" val="20231015"/>
  <p:tag name="KSO_WM_UNIT_LAYERLEVEL" val="1_1_1"/>
  <p:tag name="KSO_WM_TAG_VERSION" val="3.0"/>
  <p:tag name="KSO_WM_UNIT_ISCONTENTSTITLE" val="0"/>
  <p:tag name="KSO_WM_UNIT_ISNUMDGMTITLE" val="0"/>
  <p:tag name="KSO_WM_UNIT_SUBTYPE" val="a"/>
  <p:tag name="KSO_WM_DIAGRAM_MAX_ITEMCNT" val="6"/>
  <p:tag name="KSO_WM_DIAGRAM_MIN_ITEMCNT" val="2"/>
  <p:tag name="KSO_WM_DIAGRAM_VIRTUALLY_FRAME" val="{&quot;height&quot;:353.62496062992125,&quot;left&quot;:55.65,&quot;top&quot;:135.87503937007872,&quot;width&quot;:89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TYPE" val="1"/>
  <p:tag name="KSO_WM_UNIT_PRESET_TEXT" val="请单击此处添加正文，文字是您思想的提炼"/>
  <p:tag name="KSO_WM_UNIT_TEXT_FILL_FORE_SCHEMECOLOR_INDEX" val="1"/>
  <p:tag name="KSO_WM_UNIT_TEXT_FILL_TYPE" val="1"/>
  <p:tag name="KSO_WM_UNIT_TEXT_LAYER_COUNT" val="1"/>
  <p:tag name="KSO_WM_DIAGRAM_USE_COLOR_VALUE" val="{&quot;color_scheme&quot;:1,&quot;color_type&quot;:1,&quot;theme_color_indexes&quot;:[5,6,5,6,5,6]}"/>
</p:tagLst>
</file>

<file path=ppt/tags/tag12.xml><?xml version="1.0" encoding="utf-8"?>
<p:tagLst xmlns:p="http://schemas.openxmlformats.org/presentationml/2006/main">
  <p:tag name="KSO_WM_UNIT_PIC_EFFECT" val="1"/>
</p:tagLst>
</file>

<file path=ppt/tags/tag120.xml><?xml version="1.0" encoding="utf-8"?>
<p:tagLst xmlns:p="http://schemas.openxmlformats.org/presentationml/2006/main">
  <p:tag name="KSO_WM_UNIT_VALUE" val="649*649"/>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015_2*l_h_d*1_3_1"/>
  <p:tag name="KSO_WM_TEMPLATE_CATEGORY" val="diagram"/>
  <p:tag name="KSO_WM_TEMPLATE_INDEX" val="20231015"/>
  <p:tag name="KSO_WM_UNIT_LAYERLEVEL" val="1_1_1"/>
  <p:tag name="KSO_WM_TAG_VERSION" val="3.0"/>
  <p:tag name="KSO_WM_DIAGRAM_MAX_ITEMCNT" val="6"/>
  <p:tag name="KSO_WM_DIAGRAM_MIN_ITEMCNT" val="2"/>
  <p:tag name="KSO_WM_DIAGRAM_VIRTUALLY_FRAME" val="{&quot;height&quot;:353.62496062992125,&quot;left&quot;:55.65,&quot;top&quot;:135.87503937007872,&quot;width&quot;:895.6}"/>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VERSION" val="3"/>
  <p:tag name="KSO_WM_DIAGRAM_COLOR_TRICK" val="1"/>
  <p:tag name="KSO_WM_DIAGRAM_COLOR_TEXT_CAN_REMOVE" val="n"/>
  <p:tag name="KSO_WM_UNIT_LINE_FORE_SCHEMECOLOR_INDEX" val="13"/>
  <p:tag name="KSO_WM_UNIT_PICTURE_SUBTYPE" val="b"/>
  <p:tag name="KSO_WM_DIAGRAM_USE_COLOR_VALUE" val="{&quot;color_scheme&quot;:1,&quot;color_type&quot;:1,&quot;theme_color_indexes&quot;:[5,6,5,6,5,6]}"/>
</p:tagLst>
</file>

<file path=ppt/tags/tag12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015_2*l_h_f*1_2_1"/>
  <p:tag name="KSO_WM_TEMPLATE_CATEGORY" val="diagram"/>
  <p:tag name="KSO_WM_TEMPLATE_INDEX" val="20231015"/>
  <p:tag name="KSO_WM_UNIT_LAYERLEVEL" val="1_1_1"/>
  <p:tag name="KSO_WM_TAG_VERSION" val="3.0"/>
  <p:tag name="KSO_WM_UNIT_VALUE" val="33"/>
  <p:tag name="KSO_WM_DIAGRAM_MAX_ITEMCNT" val="6"/>
  <p:tag name="KSO_WM_DIAGRAM_MIN_ITEMCNT" val="2"/>
  <p:tag name="KSO_WM_DIAGRAM_VIRTUALLY_FRAME" val="{&quot;height&quot;:353.62496062992125,&quot;left&quot;:55.65,&quot;top&quot;:135.87503937007872,&quot;width&quot;:89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TYPE" val="1"/>
  <p:tag name="KSO_WM_UNIT_PRESET_TEXT" val="请单击此处添加正文，文字是您思想的提炼"/>
  <p:tag name="KSO_WM_UNIT_TEXT_FILL_FORE_SCHEMECOLOR_INDEX" val="1"/>
  <p:tag name="KSO_WM_UNIT_TEXT_FILL_TYPE" val="1"/>
  <p:tag name="KSO_WM_UNIT_TEXT_LAYER_COUNT" val="1"/>
  <p:tag name="KSO_WM_DIAGRAM_USE_COLOR_VALUE" val="{&quot;color_scheme&quot;:1,&quot;color_type&quot;:1,&quot;theme_color_indexes&quot;:[5,6,5,6,5,6]}"/>
</p:tagLst>
</file>

<file path=ppt/tags/tag122.xml><?xml version="1.0" encoding="utf-8"?>
<p:tagLst xmlns:p="http://schemas.openxmlformats.org/presentationml/2006/main">
  <p:tag name="KSO_WM_UNIT_VALUE" val="649*649"/>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1015_2*l_h_d*1_1_1"/>
  <p:tag name="KSO_WM_TEMPLATE_CATEGORY" val="diagram"/>
  <p:tag name="KSO_WM_TEMPLATE_INDEX" val="20231015"/>
  <p:tag name="KSO_WM_UNIT_LAYERLEVEL" val="1_1_1"/>
  <p:tag name="KSO_WM_TAG_VERSION" val="3.0"/>
  <p:tag name="KSO_WM_DIAGRAM_MAX_ITEMCNT" val="6"/>
  <p:tag name="KSO_WM_DIAGRAM_MIN_ITEMCNT" val="2"/>
  <p:tag name="KSO_WM_DIAGRAM_VIRTUALLY_FRAME" val="{&quot;height&quot;:353.62496062992125,&quot;left&quot;:55.65,&quot;top&quot;:135.87503937007872,&quot;width&quot;:895.6}"/>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VERSION" val="3"/>
  <p:tag name="KSO_WM_DIAGRAM_COLOR_TRICK" val="1"/>
  <p:tag name="KSO_WM_DIAGRAM_COLOR_TEXT_CAN_REMOVE" val="n"/>
  <p:tag name="KSO_WM_UNIT_LINE_FORE_SCHEMECOLOR_INDEX" val="13"/>
  <p:tag name="KSO_WM_UNIT_PICTURE_SUBTYPE" val="b"/>
  <p:tag name="KSO_WM_DIAGRAM_USE_COLOR_VALUE" val="{&quot;color_scheme&quot;:1,&quot;color_type&quot;:1,&quot;theme_color_indexes&quot;:[5,6,5,6,5,6]}"/>
</p:tagLst>
</file>

<file path=ppt/tags/tag123.xml><?xml version="1.0" encoding="utf-8"?>
<p:tagLst xmlns:p="http://schemas.openxmlformats.org/presentationml/2006/main">
  <p:tag name="KSO_WM_UNIT_VALUE" val="649*649"/>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015_2*l_h_d*1_2_1"/>
  <p:tag name="KSO_WM_TEMPLATE_CATEGORY" val="diagram"/>
  <p:tag name="KSO_WM_TEMPLATE_INDEX" val="20231015"/>
  <p:tag name="KSO_WM_UNIT_LAYERLEVEL" val="1_1_1"/>
  <p:tag name="KSO_WM_TAG_VERSION" val="3.0"/>
  <p:tag name="KSO_WM_DIAGRAM_MAX_ITEMCNT" val="6"/>
  <p:tag name="KSO_WM_DIAGRAM_MIN_ITEMCNT" val="2"/>
  <p:tag name="KSO_WM_DIAGRAM_VIRTUALLY_FRAME" val="{&quot;height&quot;:353.62496062992125,&quot;left&quot;:55.65,&quot;top&quot;:135.87503937007872,&quot;width&quot;:895.6}"/>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VERSION" val="3"/>
  <p:tag name="KSO_WM_DIAGRAM_COLOR_TRICK" val="1"/>
  <p:tag name="KSO_WM_DIAGRAM_COLOR_TEXT_CAN_REMOVE" val="n"/>
  <p:tag name="KSO_WM_UNIT_LINE_FORE_SCHEMECOLOR_INDEX" val="13"/>
  <p:tag name="KSO_WM_UNIT_PICTURE_SUBTYPE" val="b"/>
  <p:tag name="KSO_WM_DIAGRAM_USE_COLOR_VALUE" val="{&quot;color_scheme&quot;:1,&quot;color_type&quot;:1,&quot;theme_color_indexes&quot;:[5,6,5,6,5,6]}"/>
</p:tagLst>
</file>

<file path=ppt/tags/tag124.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1015_2*l_h_f*1_3_1"/>
  <p:tag name="KSO_WM_TEMPLATE_CATEGORY" val="diagram"/>
  <p:tag name="KSO_WM_TEMPLATE_INDEX" val="20231015"/>
  <p:tag name="KSO_WM_UNIT_LAYERLEVEL" val="1_1_1"/>
  <p:tag name="KSO_WM_TAG_VERSION" val="3.0"/>
  <p:tag name="KSO_WM_UNIT_ISCONTENTSTITLE" val="0"/>
  <p:tag name="KSO_WM_UNIT_ISNUMDGMTITLE" val="0"/>
  <p:tag name="KSO_WM_UNIT_VALUE" val="33"/>
  <p:tag name="KSO_WM_UNIT_SUBTYPE" val="a"/>
  <p:tag name="KSO_WM_DIAGRAM_MAX_ITEMCNT" val="6"/>
  <p:tag name="KSO_WM_DIAGRAM_MIN_ITEMCNT" val="2"/>
  <p:tag name="KSO_WM_DIAGRAM_VIRTUALLY_FRAME" val="{&quot;height&quot;:353.62496062992125,&quot;left&quot;:55.65,&quot;top&quot;:135.87503937007872,&quot;width&quot;:89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TYPE" val="1"/>
  <p:tag name="KSO_WM_UNIT_PRESET_TEXT" val="请单击此处添加正文，文字是您思想的提炼"/>
  <p:tag name="KSO_WM_UNIT_TEXT_FILL_FORE_SCHEMECOLOR_INDEX" val="1"/>
  <p:tag name="KSO_WM_UNIT_TEXT_FILL_TYPE" val="1"/>
  <p:tag name="KSO_WM_UNIT_TEXT_LAYER_COUNT" val="1"/>
  <p:tag name="KSO_WM_DIAGRAM_USE_COLOR_VALUE" val="{&quot;color_scheme&quot;:1,&quot;color_type&quot;:1,&quot;theme_color_indexes&quot;:[5,6,5,6,5,6]}"/>
</p:tagLst>
</file>

<file path=ppt/tags/tag125.xml><?xml version="1.0" encoding="utf-8"?>
<p:tagLst xmlns:p="http://schemas.openxmlformats.org/presentationml/2006/main">
  <p:tag name="KSO_WM_DIAGRAM_VERSION" val="3"/>
  <p:tag name="KSO_WM_DIAGRAM_COLOR_TRICK" val="1"/>
  <p:tag name="KSO_WM_DIAGRAM_COLOR_TEXT_CAN_REMOVE" val="n"/>
  <p:tag name="KSO_WM_UNIT_PICTURE_SUBTYPE" val="b"/>
  <p:tag name="KSO_WM_UNIT_VALUE" val="768*1665"/>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40493031_1*l_h_d*1_2_1"/>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2"/>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8500000238418579},&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26.xml><?xml version="1.0" encoding="utf-8"?>
<p:tagLst xmlns:p="http://schemas.openxmlformats.org/presentationml/2006/main">
  <p:tag name="KSO_WM_DIAGRAM_VERSION" val="3"/>
  <p:tag name="KSO_WM_DIAGRAM_COLOR_TRICK" val="1"/>
  <p:tag name="KSO_WM_DIAGRAM_COLOR_TEXT_CAN_REMOVE" val="n"/>
  <p:tag name="KSO_WM_UNIT_PICTURE_SUBTYPE" val="b"/>
  <p:tag name="KSO_WM_UNIT_VALUE" val="768*1666"/>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40493031_1*l_h_d*1_1_1"/>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1"/>
  <p:tag name="KSO_WM_UNIT_FILL_FORE_SCHEMECOLOR_INDEX" val="5"/>
  <p:tag name="KSO_WM_UNIT_FILL_FORE_SCHEMECOLOR_INDEX_BRIGHTNESS" val="0"/>
  <p:tag name="KSO_WM_UNIT_LINE_FORE_SCHEMECOLOR_INDEX" val="5"/>
  <p:tag name="KSO_WM_DIAGRAM_MAX_ITEMCNT" val="4"/>
  <p:tag name="KSO_WM_DIAGRAM_MIN_ITEMCNT" val="2"/>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8500000238418579},&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2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40493031_1*l_i*1_1"/>
  <p:tag name="KSO_WM_TEMPLATE_CATEGORY" val="diagram"/>
  <p:tag name="KSO_WM_TEMPLATE_INDEX" val="40493031"/>
  <p:tag name="KSO_WM_UNIT_LAYERLEVEL" val="1_1"/>
  <p:tag name="KSO_WM_TAG_VERSION" val="3.0"/>
  <p:tag name="KSO_WM_BEAUTIFY_FLAG" val="#wm#"/>
  <p:tag name="KSO_WM_DIAGRAM_VIRTUALLY_FRAME" val="{&quot;height&quot;:380.05000000000007,&quot;left&quot;:54.12850393700783,&quot;top&quot;:131.75,&quot;width&quot;:852.1429921259842}"/>
  <p:tag name="KSO_WM_UNIT_FILL_TYPE" val="3"/>
  <p:tag name="KSO_WM_UNIT_LINE_FORE_SCHEMECOLOR_INDEX" val="-2"/>
  <p:tag name="KSO_WM_DIAGRAM_MAX_ITEMCNT" val="4"/>
  <p:tag name="KSO_WM_DIAGRAM_MIN_ITEMCNT" val="2"/>
  <p:tag name="KSO_WM_DIAGRAM_COLOR_MATCH_VALUE" val="{&quot;shape&quot;:{&quot;fill&quot;:{&quot;gradient&quot;:[{&quot;brightness&quot;:0.6000000238418579,&quot;colorType&quot;:1,&quot;foreColorIndex&quot;:5,&quot;pos&quot;:0,&quot;transparency&quot;:0.800000011920929},{&quot;brightness&quot;:0.4000000059604645,&quot;colorType&quot;:1,&quot;foreColorIndex&quot;:5,&quot;pos&quot;:0.38999998569488525,&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40493031_1*l_i*1_2"/>
  <p:tag name="KSO_WM_TEMPLATE_CATEGORY" val="diagram"/>
  <p:tag name="KSO_WM_TEMPLATE_INDEX" val="40493031"/>
  <p:tag name="KSO_WM_UNIT_LAYERLEVEL" val="1_1"/>
  <p:tag name="KSO_WM_TAG_VERSION" val="3.0"/>
  <p:tag name="KSO_WM_BEAUTIFY_FLAG" val="#wm#"/>
  <p:tag name="KSO_WM_DIAGRAM_VIRTUALLY_FRAME" val="{&quot;height&quot;:380.05000000000007,&quot;left&quot;:54.12850393700783,&quot;top&quot;:131.75,&quot;width&quot;:852.1429921259842}"/>
  <p:tag name="KSO_WM_UNIT_FILL_TYPE" val="3"/>
  <p:tag name="KSO_WM_UNIT_LINE_FORE_SCHEMECOLOR_INDEX" val="-2"/>
  <p:tag name="KSO_WM_DIAGRAM_MAX_ITEMCNT" val="4"/>
  <p:tag name="KSO_WM_DIAGRAM_MIN_ITEMCNT" val="2"/>
  <p:tag name="KSO_WM_DIAGRAM_COLOR_MATCH_VALUE" val="{&quot;shape&quot;:{&quot;fill&quot;:{&quot;gradient&quot;:[{&quot;brightness&quot;:0,&quot;colorType&quot;:1,&quot;foreColorIndex&quot;:5,&quot;pos&quot;:0.01281999982893467,&quot;transparency&quot;:0},{&quot;brightness&quot;:0.6000000238418579,&quot;colorType&quot;:1,&quot;foreColorIndex&quot;:5,&quot;pos&quot;:0.28999999165534973,&quot;transparency&quot;:0},{&quot;brightness&quot;:0.800000011920929,&quot;colorType&quot;:1,&quot;foreColorIndex&quot;:5,&quot;pos&quot;:0.7300000190734863,&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40493031_1*l_i*1_3"/>
  <p:tag name="KSO_WM_TEMPLATE_CATEGORY" val="diagram"/>
  <p:tag name="KSO_WM_TEMPLATE_INDEX" val="40493031"/>
  <p:tag name="KSO_WM_UNIT_LAYERLEVEL" val="1_1"/>
  <p:tag name="KSO_WM_TAG_VERSION" val="3.0"/>
  <p:tag name="KSO_WM_BEAUTIFY_FLAG" val="#wm#"/>
  <p:tag name="KSO_WM_DIAGRAM_VIRTUALLY_FRAME" val="{&quot;height&quot;:380.05000000000007,&quot;left&quot;:54.12850393700783,&quot;top&quot;:131.75,&quot;width&quot;:852.1429921259842}"/>
  <p:tag name="KSO_WM_UNIT_FILL_TYPE" val="3"/>
  <p:tag name="KSO_WM_UNIT_LINE_FORE_SCHEMECOLOR_INDEX" val="-2"/>
  <p:tag name="KSO_WM_DIAGRAM_MAX_ITEMCNT" val="4"/>
  <p:tag name="KSO_WM_DIAGRAM_MIN_ITEMCNT" val="2"/>
  <p:tag name="KSO_WM_DIAGRAM_COLOR_MATCH_VALUE" val="{&quot;shape&quot;:{&quot;fill&quot;:{&quot;gradient&quot;:[{&quot;brightness&quot;:0,&quot;colorType&quot;:1,&quot;foreColorIndex&quot;:5,&quot;pos&quot;:0.01281999982893467,&quot;transparency&quot;:0},{&quot;brightness&quot;:0.6000000238418579,&quot;colorType&quot;:1,&quot;foreColorIndex&quot;:5,&quot;pos&quot;:0.28999999165534973,&quot;transparency&quot;:0},{&quot;brightness&quot;:0.800000011920929,&quot;colorType&quot;:1,&quot;foreColorIndex&quot;:5,&quot;pos&quot;:0.7300000190734863,&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
  <p:tag name="KSO_WM_UNIT_ID" val="custom20238557_1*i*1"/>
  <p:tag name="KSO_WM_TEMPLATE_CATEGORY" val="custom"/>
  <p:tag name="KSO_WM_TEMPLATE_INDEX" val="20238557"/>
  <p:tag name="KSO_WM_UNIT_LAYERLEVEL" val="1"/>
  <p:tag name="KSO_WM_TAG_VERSION" val="3.0"/>
  <p:tag name="KSO_WM_UNIT_FILL_FORE_SCHEMECOLOR_INDEX" val="5"/>
  <p:tag name="KSO_WM_UNIT_FILL_TYPE" val="1"/>
  <p:tag name="KSO_WM_UNIT_TEXT_FILL_FORE_SCHEMECOLOR_INDEX" val="2"/>
  <p:tag name="KSO_WM_UNIT_TEXT_FILL_TYPE" val="1"/>
  <p:tag name="KSO_WM_UNIT_USESOURCEFORMAT_APPLY" val="1"/>
  <p:tag name="KSO_WM_UNIT_PIC_EFFECT" val="1"/>
</p:tagLst>
</file>

<file path=ppt/tags/tag13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40493031_1*l_h_i*1_2_4"/>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LINE_FORE_SCHEMECOLOR_INDEX" val="-2"/>
  <p:tag name="KSO_WM_DIAGRAM_MAX_ITEMCNT" val="4"/>
  <p:tag name="KSO_WM_DIAGRAM_MIN_ITEMCNT" val="2"/>
  <p:tag name="KSO_WM_DIAGRAM_COLOR_MATCH_VALUE" val="{&quot;shape&quot;:{&quot;fill&quot;:{&quot;type&quot;:0},&quot;glow&quot;:{&quot;colorType&quot;:0},&quot;line&quot;:{&quot;gradient&quot;:[{&quot;brightness&quot;:0.4000000059604645,&quot;colorType&quot;:1,&quot;foreColorIndex&quot;:5,&quot;pos&quot;:0,&quot;transparency&quot;:1},{&quot;brightness&quot;:0.4000000059604645,&quot;colorType&quot;:1,&quot;foreColorIndex&quot;:5,&quot;pos&quot;:0.5,&quot;transparency&quot;:0.6399999856948853},{&quot;brightness&quot;:0.4000000059604645,&quot;colorType&quot;:1,&quot;foreColorIndex&quot;:5,&quot;pos&quot;:0.9900000095367432,&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3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40493031_1*l_h_i*1_1_1"/>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3"/>
  <p:tag name="KSO_WM_UNIT_LINE_FORE_SCHEMECOLOR_INDEX" val="14"/>
  <p:tag name="KSO_WM_DIAGRAM_MAX_ITEMCNT" val="4"/>
  <p:tag name="KSO_WM_DIAGRAM_MIN_ITEMCNT" val="2"/>
  <p:tag name="KSO_WM_DIAGRAM_COLOR_MATCH_VALUE" val="{&quot;shape&quot;:{&quot;fill&quot;:{&quot;gradient&quot;:[{&quot;brightness&quot;:0.4000000059604645,&quot;colorType&quot;:1,&quot;foreColorIndex&quot;:5,&quot;pos&quot;:0,&quot;transparency&quot;:0},{&quot;brightness&quot;:-0.25,&quot;colorType&quot;:1,&quot;foreColorIndex&quot;:5,&quot;pos&quot;:0.7900000214576721,&quot;transparency&quot;:0}],&quot;type&quot;:3},&quot;glow&quot;:{&quot;colorType&quot;:0},&quot;line&quot;:{&quot;solidLine&quot;:{&quot;brightness&quot;:0,&quot;colorType&quot;:1,&quot;foreColorIndex&quot;:14,&quot;transparency&quot;:0},&quot;type&quot;:1},&quot;shadow&quot;:{&quot;brightness&quot;:0,&quot;colorType&quot;:1,&quot;foreColorIndex&quot;:5,&quot;transparency&quot;:0.6100000143051147},&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40493031_1*l_h_i*1_1_2"/>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3"/>
  <p:tag name="KSO_WM_UNIT_LINE_FORE_SCHEMECOLOR_INDEX" val="-2"/>
  <p:tag name="KSO_WM_DIAGRAM_MAX_ITEMCNT" val="4"/>
  <p:tag name="KSO_WM_DIAGRAM_MIN_ITEMCNT" val="2"/>
  <p:tag name="KSO_WM_DIAGRAM_COLOR_MATCH_VALUE" val="{&quot;shape&quot;:{&quot;fill&quot;:{&quot;gradient&quot;:[{&quot;brightness&quot;:0.4000000059604645,&quot;colorType&quot;:1,&quot;foreColorIndex&quot;:5,&quot;pos&quot;:0.6200000047683716,&quot;transparency&quot;:1},{&quot;brightness&quot;:0.4000000059604645,&quot;colorType&quot;:1,&quot;foreColorIndex&quot;:5,&quot;pos&quot;:1,&quot;transparency&quot;:0.55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40493031_1*l_h_i*1_1_3"/>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3"/>
  <p:tag name="KSO_WM_UNIT_LINE_FORE_SCHEMECOLOR_INDEX" val="-2"/>
  <p:tag name="KSO_WM_DIAGRAM_MAX_ITEMCNT" val="4"/>
  <p:tag name="KSO_WM_DIAGRAM_MIN_ITEMCNT" val="2"/>
  <p:tag name="KSO_WM_DIAGRAM_COLOR_MATCH_VALUE" val="{&quot;shape&quot;:{&quot;fill&quot;:{&quot;gradient&quot;:[{&quot;brightness&quot;:0.6000000238418579,&quot;colorType&quot;:1,&quot;foreColorIndex&quot;:5,&quot;pos&quot;:0.3799999952316284,&quot;transparency&quot;:1},{&quot;brightness&quot;:0.4000000059604645,&quot;colorType&quot;:1,&quot;foreColorIndex&quot;:5,&quot;pos&quot;:1,&quot;transparency&quot;:0.4000000059604645}],&quot;type&quot;:3},&quot;glow&quot;:{&quot;colorType&quot;:0},&quot;line&quot;:{&quot;gradient&quot;:[{&quot;brightness&quot;:0,&quot;colorType&quot;:1,&quot;foreColorIndex&quot;:5,&quot;pos&quot;:0.14000000059604645,&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4.xml><?xml version="1.0" encoding="utf-8"?>
<p:tagLst xmlns:p="http://schemas.openxmlformats.org/presentationml/2006/main">
  <p:tag name="KSO_WM_DIAGRAM_VERSION" val="3"/>
  <p:tag name="KSO_WM_DIAGRAM_COLOR_TRICK" val="1"/>
  <p:tag name="KSO_WM_DIAGRAM_COLOR_TEXT_CAN_REMOVE" val="n"/>
  <p:tag name="KSO_WM_UNIT_VALUE" val="80*80"/>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40493031_1*l_h_x*1_1_1"/>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3"/>
  <p:tag name="KSO_WM_DIAGRAM_MAX_ITEMCNT" val="4"/>
  <p:tag name="KSO_WM_DIAGRAM_MIN_ITEMCNT" val="2"/>
  <p:tag name="KSO_WM_DIAGRAM_COLOR_MATCH_VALUE" val="{&quot;shape&quot;:{&quot;fill&quot;:{&quot;gradient&quot;:[{&quot;brightness&quot;:0,&quot;colorType&quot;:1,&quot;foreColorIndex&quot;:5,&quot;pos&quot;:0,&quot;transparency&quot;:0.4000000059604645},{&quot;brightness&quot;:0,&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35.xml><?xml version="1.0" encoding="utf-8"?>
<p:tagLst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40493031_1*l_h_f*1_1_1"/>
  <p:tag name="KSO_WM_TEMPLATE_CATEGORY" val="diagram"/>
  <p:tag name="KSO_WM_TEMPLATE_INDEX" val="40493031"/>
  <p:tag name="KSO_WM_UNIT_LAYERLEVEL" val="1_1_1"/>
  <p:tag name="KSO_WM_TAG_VERSION" val="3.0"/>
  <p:tag name="KSO_WM_BEAUTIFY_FLAG" val="#wm#"/>
  <p:tag name="KSO_WM_UNIT_VALUE" val="30"/>
  <p:tag name="KSO_WM_UNIT_PRESET_TEXT" val="单击此处添加文本，简明扼要地阐述您的观点"/>
  <p:tag name="KSO_WM_UNIT_TEXT_TYPE" val="1"/>
  <p:tag name="KSO_WM_DIAGRAM_VIRTUALLY_FRAME" val="{&quot;height&quot;:380.05000000000007,&quot;left&quot;:54.12850393700783,&quot;top&quot;:131.75,&quot;width&quot;:852.1429921259842}"/>
  <p:tag name="KSO_WM_UNIT_LINE_FORE_SCHEMECOLOR_INDEX" val="-2"/>
  <p:tag name="KSO_WM_UNIT_TEXT_FILL_FORE_SCHEMECOLOR_INDEX" val="1"/>
  <p:tag name="KSO_WM_UNIT_TEXT_FILL_TYPE" val="1"/>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40493031_1*l_h_i*1_2_1"/>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3"/>
  <p:tag name="KSO_WM_UNIT_LINE_FORE_SCHEMECOLOR_INDEX" val="14"/>
  <p:tag name="KSO_WM_DIAGRAM_MAX_ITEMCNT" val="4"/>
  <p:tag name="KSO_WM_DIAGRAM_MIN_ITEMCNT" val="2"/>
  <p:tag name="KSO_WM_DIAGRAM_COLOR_MATCH_VALUE" val="{&quot;shape&quot;:{&quot;fill&quot;:{&quot;gradient&quot;:[{&quot;brightness&quot;:0.4000000059604645,&quot;colorType&quot;:1,&quot;foreColorIndex&quot;:5,&quot;pos&quot;:0,&quot;transparency&quot;:0},{&quot;brightness&quot;:-0.25,&quot;colorType&quot;:1,&quot;foreColorIndex&quot;:5,&quot;pos&quot;:0.7900000214576721,&quot;transparency&quot;:0}],&quot;type&quot;:3},&quot;glow&quot;:{&quot;colorType&quot;:0},&quot;line&quot;:{&quot;solidLine&quot;:{&quot;brightness&quot;:0,&quot;colorType&quot;:1,&quot;foreColorIndex&quot;:14,&quot;transparency&quot;:0},&quot;type&quot;:1},&quot;shadow&quot;:{&quot;brightness&quot;:0,&quot;colorType&quot;:1,&quot;foreColorIndex&quot;:5,&quot;transparency&quot;:0.6100000143051147},&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40493031_1*l_h_i*1_2_2"/>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3"/>
  <p:tag name="KSO_WM_UNIT_LINE_FORE_SCHEMECOLOR_INDEX" val="-2"/>
  <p:tag name="KSO_WM_DIAGRAM_MAX_ITEMCNT" val="4"/>
  <p:tag name="KSO_WM_DIAGRAM_MIN_ITEMCNT" val="2"/>
  <p:tag name="KSO_WM_DIAGRAM_COLOR_MATCH_VALUE" val="{&quot;shape&quot;:{&quot;fill&quot;:{&quot;gradient&quot;:[{&quot;brightness&quot;:0.4000000059604645,&quot;colorType&quot;:1,&quot;foreColorIndex&quot;:5,&quot;pos&quot;:0.6200000047683716,&quot;transparency&quot;:1},{&quot;brightness&quot;:0.4000000059604645,&quot;colorType&quot;:1,&quot;foreColorIndex&quot;:5,&quot;pos&quot;:1,&quot;transparency&quot;:0.55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40493031_1*l_h_i*1_2_3"/>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3"/>
  <p:tag name="KSO_WM_UNIT_LINE_FORE_SCHEMECOLOR_INDEX" val="-2"/>
  <p:tag name="KSO_WM_DIAGRAM_MAX_ITEMCNT" val="4"/>
  <p:tag name="KSO_WM_DIAGRAM_MIN_ITEMCNT" val="2"/>
  <p:tag name="KSO_WM_DIAGRAM_COLOR_MATCH_VALUE" val="{&quot;shape&quot;:{&quot;fill&quot;:{&quot;gradient&quot;:[{&quot;brightness&quot;:0.6000000238418579,&quot;colorType&quot;:1,&quot;foreColorIndex&quot;:5,&quot;pos&quot;:0.3799999952316284,&quot;transparency&quot;:1},{&quot;brightness&quot;:0.4000000059604645,&quot;colorType&quot;:1,&quot;foreColorIndex&quot;:5,&quot;pos&quot;:1,&quot;transparency&quot;:0.4000000059604645}],&quot;type&quot;:3},&quot;glow&quot;:{&quot;colorType&quot;:0},&quot;line&quot;:{&quot;gradient&quot;:[{&quot;brightness&quot;:0,&quot;colorType&quot;:1,&quot;foreColorIndex&quot;:5,&quot;pos&quot;:0.14000000059604645,&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9.xml><?xml version="1.0" encoding="utf-8"?>
<p:tagLst xmlns:p="http://schemas.openxmlformats.org/presentationml/2006/main">
  <p:tag name="KSO_WM_DIAGRAM_VERSION" val="3"/>
  <p:tag name="KSO_WM_DIAGRAM_COLOR_TRICK" val="1"/>
  <p:tag name="KSO_WM_DIAGRAM_COLOR_TEXT_CAN_REMOVE" val="n"/>
  <p:tag name="KSO_WM_UNIT_VALUE" val="80*80"/>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40493031_1*l_h_x*1_2_1"/>
  <p:tag name="KSO_WM_TEMPLATE_CATEGORY" val="diagram"/>
  <p:tag name="KSO_WM_TEMPLATE_INDEX" val="40493031"/>
  <p:tag name="KSO_WM_UNIT_LAYERLEVEL" val="1_1_1"/>
  <p:tag name="KSO_WM_TAG_VERSION" val="3.0"/>
  <p:tag name="KSO_WM_BEAUTIFY_FLAG" val="#wm#"/>
  <p:tag name="KSO_WM_DIAGRAM_VIRTUALLY_FRAME" val="{&quot;height&quot;:380.05000000000007,&quot;left&quot;:54.12850393700783,&quot;top&quot;:131.75,&quot;width&quot;:852.1429921259842}"/>
  <p:tag name="KSO_WM_UNIT_FILL_TYPE" val="3"/>
  <p:tag name="KSO_WM_DIAGRAM_MAX_ITEMCNT" val="4"/>
  <p:tag name="KSO_WM_DIAGRAM_MIN_ITEMCNT" val="2"/>
  <p:tag name="KSO_WM_DIAGRAM_COLOR_MATCH_VALUE" val="{&quot;shape&quot;:{&quot;fill&quot;:{&quot;gradient&quot;:[{&quot;brightness&quot;:0,&quot;colorType&quot;:1,&quot;foreColorIndex&quot;:5,&quot;pos&quot;:0,&quot;transparency&quot;:0.4000000059604645},{&quot;brightness&quot;:0,&quot;colorType&quot;:1,&quot;foreColorIndex&quot;:5,&quot;pos&quot;:0.9999899864196777,&quot;transparency&quot;:0}],&quot;type&quot;:3},&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
  <p:tag name="KSO_WM_UNIT_ID" val="custom20238557_1*i*2"/>
  <p:tag name="KSO_WM_TEMPLATE_CATEGORY" val="custom"/>
  <p:tag name="KSO_WM_TEMPLATE_INDEX" val="20238557"/>
  <p:tag name="KSO_WM_UNIT_LAYERLEVEL" val="1"/>
  <p:tag name="KSO_WM_TAG_VERSION" val="3.0"/>
  <p:tag name="KSO_WM_UNIT_FILL_FORE_SCHEMECOLOR_INDEX" val="5"/>
  <p:tag name="KSO_WM_UNIT_FILL_TYPE" val="1"/>
  <p:tag name="KSO_WM_UNIT_TEXT_FILL_FORE_SCHEMECOLOR_INDEX" val="2"/>
  <p:tag name="KSO_WM_UNIT_TEXT_FILL_TYPE" val="1"/>
  <p:tag name="KSO_WM_UNIT_USESOURCEFORMAT_APPLY" val="1"/>
  <p:tag name="KSO_WM_UNIT_PIC_EFFECT" val="1"/>
</p:tagLst>
</file>

<file path=ppt/tags/tag140.xml><?xml version="1.0" encoding="utf-8"?>
<p:tagLst xmlns:p="http://schemas.openxmlformats.org/presentationml/2006/main">
  <p:tag name="KSO_WM_DIAGRAM_VERSION" val="3"/>
  <p:tag name="KSO_WM_DIAGRAM_COLOR_TRICK" val="1"/>
  <p:tag name="KSO_WM_DIAGRAM_COLOR_TEXT_CAN_REMOVE" val="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40493031_1*l_h_f*1_2_1"/>
  <p:tag name="KSO_WM_TEMPLATE_CATEGORY" val="diagram"/>
  <p:tag name="KSO_WM_TEMPLATE_INDEX" val="40493031"/>
  <p:tag name="KSO_WM_UNIT_LAYERLEVEL" val="1_1_1"/>
  <p:tag name="KSO_WM_TAG_VERSION" val="3.0"/>
  <p:tag name="KSO_WM_BEAUTIFY_FLAG" val="#wm#"/>
  <p:tag name="KSO_WM_UNIT_PRESET_TEXT" val="简明扼要地阐述您的观点。可酌情增减文字"/>
  <p:tag name="KSO_WM_UNIT_TEXT_TYPE" val="1"/>
  <p:tag name="KSO_WM_DIAGRAM_VIRTUALLY_FRAME" val="{&quot;height&quot;:380.05000000000007,&quot;left&quot;:54.12850393700783,&quot;top&quot;:131.75,&quot;width&quot;:852.1429921259842}"/>
  <p:tag name="KSO_WM_UNIT_LINE_FORE_SCHEMECOLOR_INDEX" val="-2"/>
  <p:tag name="KSO_WM_UNIT_TEXT_FILL_FORE_SCHEMECOLOR_INDEX" val="1"/>
  <p:tag name="KSO_WM_UNIT_TEXT_FILL_TYPE" val="1"/>
  <p:tag name="KSO_WM_DIAGRAM_MAX_ITEMCNT" val="4"/>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41.xml><?xml version="1.0" encoding="utf-8"?>
<p:tagLst xmlns:p="http://schemas.openxmlformats.org/presentationml/2006/main">
  <p:tag name="KSO_DOCER_RESOURCE_TRACE_INFO" val="{&quot;id&quot;:&quot;&quot;,&quot;origin&quot;:0,&quot;type&quot;:&quot;textbox&quot;,&quot;user&quot;:&quot;1852050730&quot;}"/>
</p:tagLst>
</file>

<file path=ppt/tags/tag142.xml><?xml version="1.0" encoding="utf-8"?>
<p:tagLst xmlns:p="http://schemas.openxmlformats.org/presentationml/2006/main">
  <p:tag name="KSO_WM_DIAGRAM_VIRTUALLY_FRAME" val="{&quot;height&quot;:473.4,&quot;left&quot;:413.9,&quot;top&quot;:21.55,&quot;width&quot;:425.2}"/>
</p:tagLst>
</file>

<file path=ppt/tags/tag143.xml><?xml version="1.0" encoding="utf-8"?>
<p:tagLst xmlns:p="http://schemas.openxmlformats.org/presentationml/2006/main">
  <p:tag name="KSO_DOCER_RESOURCE_TRACE_INFO" val="{&quot;id&quot;:&quot;50063632&quot;,&quot;origin&quot;:0,&quot;type&quot;:&quot;icons&quot;,&quot;user&quot;:&quot;1852050730&quot;}"/>
</p:tagLst>
</file>

<file path=ppt/tags/tag144.xml><?xml version="1.0" encoding="utf-8"?>
<p:tagLst xmlns:p="http://schemas.openxmlformats.org/presentationml/2006/main">
  <p:tag name="KSO_DOCER_RESOURCE_TRACE_INFO" val="{&quot;id&quot;:&quot;50062405&quot;,&quot;origin&quot;:0,&quot;type&quot;:&quot;icons&quot;,&quot;user&quot;:&quot;1852050730&quot;}"/>
</p:tagLst>
</file>

<file path=ppt/tags/tag145.xml><?xml version="1.0" encoding="utf-8"?>
<p:tagLst xmlns:p="http://schemas.openxmlformats.org/presentationml/2006/main">
  <p:tag name="KSO_DOCER_RESOURCE_TRACE_INFO" val="{&quot;id&quot;:&quot;50062338&quot;,&quot;origin&quot;:0,&quot;type&quot;:&quot;icons&quot;,&quot;user&quot;:&quot;1852050730&quot;}"/>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i*1_1"/>
  <p:tag name="KSO_WM_TEMPLATE_CATEGORY" val="diagram"/>
  <p:tag name="KSO_WM_TEMPLATE_INDEX" val="20233243"/>
  <p:tag name="KSO_WM_UNIT_LAYERLEVEL" val="1_1"/>
  <p:tag name="KSO_WM_TAG_VERSION" val="3.0"/>
  <p:tag name="KSO_WM_UNIT_TYPE" val="m_i"/>
  <p:tag name="KSO_WM_UNIT_INDEX" val="1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type&quot;:0},&quot;glow&quot;:{&quot;colorType&quot;:0},&quot;line&quot;:{&quot;solidLine&quot;:{&quot;brightness&quot;:0,&quot;colorType&quot;:1,&quot;foreColorIndex&quot;:5,&quot;transparency&quot;:0.6499999761581421},&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i*1_1_1"/>
  <p:tag name="KSO_WM_TEMPLATE_CATEGORY" val="diagram"/>
  <p:tag name="KSO_WM_TEMPLATE_INDEX" val="20233243"/>
  <p:tag name="KSO_WM_UNIT_LAYERLEVEL" val="1_1_1"/>
  <p:tag name="KSO_WM_TAG_VERSION" val="3.0"/>
  <p:tag name="KSO_WM_UNIT_TYPE" val="m_h_i"/>
  <p:tag name="KSO_WM_UNIT_INDEX" val="1_1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i*1_2_1"/>
  <p:tag name="KSO_WM_TEMPLATE_CATEGORY" val="diagram"/>
  <p:tag name="KSO_WM_TEMPLATE_INDEX" val="20233243"/>
  <p:tag name="KSO_WM_UNIT_LAYERLEVEL" val="1_1_1"/>
  <p:tag name="KSO_WM_TAG_VERSION" val="3.0"/>
  <p:tag name="KSO_WM_UNIT_TYPE" val="m_h_i"/>
  <p:tag name="KSO_WM_UNIT_INDEX" val="1_2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i*1_4_1"/>
  <p:tag name="KSO_WM_TEMPLATE_CATEGORY" val="diagram"/>
  <p:tag name="KSO_WM_TEMPLATE_INDEX" val="20233243"/>
  <p:tag name="KSO_WM_UNIT_LAYERLEVEL" val="1_1_1"/>
  <p:tag name="KSO_WM_TAG_VERSION" val="3.0"/>
  <p:tag name="KSO_WM_UNIT_TYPE" val="m_h_i"/>
  <p:tag name="KSO_WM_UNIT_INDEX" val="1_4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5.xml><?xml version="1.0" encoding="utf-8"?>
<p:tagLst xmlns:p="http://schemas.openxmlformats.org/presentationml/2006/main">
  <p:tag name="KSO_WM_UNIT_VALUE" val="909*1209"/>
  <p:tag name="KSO_WM_UNIT_HIGHLIGHT" val="0"/>
  <p:tag name="KSO_WM_UNIT_COMPATIBLE" val="0"/>
  <p:tag name="KSO_WM_UNIT_DIAGRAM_ISNUMVISUAL" val="0"/>
  <p:tag name="KSO_WM_UNIT_DIAGRAM_ISREFERUNIT" val="0"/>
  <p:tag name="KSO_WM_UNIT_TYPE" val="d"/>
  <p:tag name="KSO_WM_UNIT_INDEX" val="1"/>
  <p:tag name="KSO_WM_UNIT_ID" val="custom20238557_1*d*1"/>
  <p:tag name="KSO_WM_TEMPLATE_CATEGORY" val="custom"/>
  <p:tag name="KSO_WM_TEMPLATE_INDEX" val="20238557"/>
  <p:tag name="KSO_WM_UNIT_LAYERLEVEL" val="1"/>
  <p:tag name="KSO_WM_TAG_VERSION" val="3.0"/>
  <p:tag name="KSO_WM_BEAUTIFY_FLAG" val="#wm#"/>
  <p:tag name="KSO_WM_UNIT_LINE_FORE_SCHEMECOLOR_INDEX" val="5"/>
  <p:tag name="KSO_WM_UNIT_LINE_FILL_TYPE" val="2"/>
  <p:tag name="KSO_WM_UNIT_USESOURCEFORMAT_APPLY" val="1"/>
  <p:tag name="KSO_WM_UNIT_PIC_EFFECT" val="1"/>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i*1_5_1"/>
  <p:tag name="KSO_WM_TEMPLATE_CATEGORY" val="diagram"/>
  <p:tag name="KSO_WM_TEMPLATE_INDEX" val="20233243"/>
  <p:tag name="KSO_WM_UNIT_LAYERLEVEL" val="1_1_1"/>
  <p:tag name="KSO_WM_TAG_VERSION" val="3.0"/>
  <p:tag name="KSO_WM_UNIT_TYPE" val="m_h_i"/>
  <p:tag name="KSO_WM_UNIT_INDEX" val="1_5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i*1_3_1"/>
  <p:tag name="KSO_WM_TEMPLATE_CATEGORY" val="diagram"/>
  <p:tag name="KSO_WM_TEMPLATE_INDEX" val="20233243"/>
  <p:tag name="KSO_WM_UNIT_LAYERLEVEL" val="1_1_1"/>
  <p:tag name="KSO_WM_TAG_VERSION" val="3.0"/>
  <p:tag name="KSO_WM_UNIT_TYPE" val="m_h_i"/>
  <p:tag name="KSO_WM_UNIT_INDEX" val="1_3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i*1_2"/>
  <p:tag name="KSO_WM_TEMPLATE_CATEGORY" val="diagram"/>
  <p:tag name="KSO_WM_TEMPLATE_INDEX" val="20233243"/>
  <p:tag name="KSO_WM_UNIT_LAYERLEVEL" val="1_1"/>
  <p:tag name="KSO_WM_TAG_VERSION" val="3.0"/>
  <p:tag name="KSO_WM_UNIT_TYPE" val="m_i"/>
  <p:tag name="KSO_WM_UNIT_INDEX" val="1_2"/>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i*1_3"/>
  <p:tag name="KSO_WM_TEMPLATE_CATEGORY" val="diagram"/>
  <p:tag name="KSO_WM_TEMPLATE_INDEX" val="20233243"/>
  <p:tag name="KSO_WM_UNIT_LAYERLEVEL" val="1_1"/>
  <p:tag name="KSO_WM_TAG_VERSION" val="3.0"/>
  <p:tag name="KSO_WM_UNIT_TYPE" val="m_i"/>
  <p:tag name="KSO_WM_UNIT_INDEX" val="1_3"/>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x*1_1_1"/>
  <p:tag name="KSO_WM_TEMPLATE_CATEGORY" val="diagram"/>
  <p:tag name="KSO_WM_TEMPLATE_INDEX" val="20233243"/>
  <p:tag name="KSO_WM_UNIT_LAYERLEVEL" val="1_1_1"/>
  <p:tag name="KSO_WM_TAG_VERSION" val="3.0"/>
  <p:tag name="KSO_WM_UNIT_VALUE" val="60*60"/>
  <p:tag name="KSO_WM_UNIT_TYPE" val="m_h_x"/>
  <p:tag name="KSO_WM_UNIT_INDEX" val="1_1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5,6,5,6,5,6]}"/>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i*1_4"/>
  <p:tag name="KSO_WM_TEMPLATE_CATEGORY" val="diagram"/>
  <p:tag name="KSO_WM_TEMPLATE_INDEX" val="20233243"/>
  <p:tag name="KSO_WM_UNIT_LAYERLEVEL" val="1_1"/>
  <p:tag name="KSO_WM_TAG_VERSION" val="3.0"/>
  <p:tag name="KSO_WM_UNIT_TYPE" val="m_i"/>
  <p:tag name="KSO_WM_UNIT_INDEX" val="1_4"/>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x*1_3_1"/>
  <p:tag name="KSO_WM_TEMPLATE_CATEGORY" val="diagram"/>
  <p:tag name="KSO_WM_TEMPLATE_INDEX" val="20233243"/>
  <p:tag name="KSO_WM_UNIT_LAYERLEVEL" val="1_1_1"/>
  <p:tag name="KSO_WM_TAG_VERSION" val="3.0"/>
  <p:tag name="KSO_WM_UNIT_VALUE" val="60*60"/>
  <p:tag name="KSO_WM_UNIT_TYPE" val="m_h_x"/>
  <p:tag name="KSO_WM_UNIT_INDEX" val="1_3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5,6,5,6,5,6]}"/>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x*1_2_1"/>
  <p:tag name="KSO_WM_TEMPLATE_CATEGORY" val="diagram"/>
  <p:tag name="KSO_WM_TEMPLATE_INDEX" val="20233243"/>
  <p:tag name="KSO_WM_UNIT_LAYERLEVEL" val="1_1_1"/>
  <p:tag name="KSO_WM_TAG_VERSION" val="3.0"/>
  <p:tag name="KSO_WM_UNIT_VALUE" val="60*60"/>
  <p:tag name="KSO_WM_UNIT_TYPE" val="m_h_x"/>
  <p:tag name="KSO_WM_UNIT_INDEX" val="1_2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5,6,5,6,5,6]}"/>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x*1_4_1"/>
  <p:tag name="KSO_WM_TEMPLATE_CATEGORY" val="diagram"/>
  <p:tag name="KSO_WM_TEMPLATE_INDEX" val="20233243"/>
  <p:tag name="KSO_WM_UNIT_LAYERLEVEL" val="1_1_1"/>
  <p:tag name="KSO_WM_TAG_VERSION" val="3.0"/>
  <p:tag name="KSO_WM_UNIT_VALUE" val="60*60"/>
  <p:tag name="KSO_WM_UNIT_TYPE" val="m_h_x"/>
  <p:tag name="KSO_WM_UNIT_INDEX" val="1_4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5,6,5,6,5,6]}"/>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3243_2*m_h_x*1_5_1"/>
  <p:tag name="KSO_WM_TEMPLATE_CATEGORY" val="diagram"/>
  <p:tag name="KSO_WM_TEMPLATE_INDEX" val="20233243"/>
  <p:tag name="KSO_WM_UNIT_LAYERLEVEL" val="1_1_1"/>
  <p:tag name="KSO_WM_TAG_VERSION" val="3.0"/>
  <p:tag name="KSO_WM_UNIT_VALUE" val="60*60"/>
  <p:tag name="KSO_WM_UNIT_TYPE" val="m_h_x"/>
  <p:tag name="KSO_WM_UNIT_INDEX" val="1_5_1"/>
  <p:tag name="KSO_WM_DIAGRAM_VERSION" val="3"/>
  <p:tag name="KSO_WM_DIAGRAM_COLOR_TRICK" val="1"/>
  <p:tag name="KSO_WM_DIAGRAM_COLOR_TEXT_CAN_REMOVE" val="n"/>
  <p:tag name="KSO_WM_DIAGRAM_MAX_ITEMCNT" val="6"/>
  <p:tag name="KSO_WM_DIAGRAM_MIN_ITEMCNT" val="4"/>
  <p:tag name="KSO_WM_DIAGRAM_VIRTUALLY_FRAME" val="{&quot;height&quot;:360.6185048484485,&quot;left&quot;:14.975,&quot;top&quot;:69.4314951515515,&quot;width&quot;:828.1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5,6,5,6,5,6]}"/>
</p:tagLst>
</file>

<file path=ppt/tags/tag16.xml><?xml version="1.0" encoding="utf-8"?>
<p:tagLst xmlns:p="http://schemas.openxmlformats.org/presentationml/2006/main">
  <p:tag name="KSO_WM_DIAGRAM_VIRTUALLY_FRAME" val="{&quot;height&quot;:329.94271880863215,&quot;left&quot;:-11.62498779296875,&quot;top&quot;:231.7750393700788,&quot;width&quot;:586.6500271630476}"/>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6956_1*l_h_i*1_2_2"/>
  <p:tag name="KSO_WM_TEMPLATE_CATEGORY" val="diagram"/>
  <p:tag name="KSO_WM_TEMPLATE_INDEX" val="20236956"/>
  <p:tag name="KSO_WM_UNIT_LAYERLEVEL" val="1_1_1"/>
  <p:tag name="KSO_WM_TAG_VERSION" val="3.0"/>
  <p:tag name="KSO_WM_UNIT_FILL_TYPE" val="3"/>
  <p:tag name="KSO_WM_DIAGRAM_MAX_ITEMCNT" val="2"/>
  <p:tag name="KSO_WM_DIAGRAM_MIN_ITEMCNT" val="2"/>
  <p:tag name="KSO_WM_DIAGRAM_COLOR_MATCH_VALUE" val="{&quot;shape&quot;:{&quot;fill&quot;:{&quot;gradient&quot;:[{&quot;brightness&quot;:0.4000000059604645,&quot;colorType&quot;:1,&quot;foreColorIndex&quot;:8,&quot;pos&quot;:1,&quot;transparency&quot;:0.6000000238418579},{&quot;brightness&quot;:0.4000000059604645,&quot;colorType&quot;:1,&quot;foreColorIndex&quot;:8,&quot;pos&quot;:0.20000000298023224,&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7,8,7,8,7,8]}"/>
</p:tagLst>
</file>

<file path=ppt/tags/tag16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4_1"/>
  <p:tag name="KSO_WM_UNIT_ID" val="diagram20233243_2*m_h_f*1_4_1"/>
  <p:tag name="KSO_WM_TEMPLATE_CATEGORY" val="diagram"/>
  <p:tag name="KSO_WM_TEMPLATE_INDEX" val="20233243"/>
  <p:tag name="KSO_WM_UNIT_LAYERLEVEL" val="1_1_1"/>
  <p:tag name="KSO_WM_TAG_VERSION" val="3.0"/>
  <p:tag name="KSO_WM_UNIT_TEXT_FILL_FORE_SCHEMECOLOR_INDEX_BRIGHTNESS" val="0.15"/>
  <p:tag name="KSO_WM_DIAGRAM_GROUP_CODE" val="m1-1"/>
  <p:tag name="KSO_WM_DIAGRAM_VIRTUALLY_FRAME" val="{&quot;height&quot;:360.6185048484485,&quot;left&quot;:14.975,&quot;top&quot;:69.4314951515515,&quot;width&quot;:828.125}"/>
  <p:tag name="KSO_WM_DIAGRAM_VERSION" val="3"/>
  <p:tag name="KSO_WM_DIAGRAM_COLOR_TRICK" val="1"/>
  <p:tag name="KSO_WM_DIAGRAM_COLOR_TEXT_CAN_REMOVE" val="n"/>
  <p:tag name="KSO_WM_DIAGRAM_MAX_ITEMCNT" val="6"/>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具体内容，简明扼要地阐述您的观点。根据需要可酌情增减文字"/>
  <p:tag name="KSO_WM_UNIT_TEXT_FILL_FORE_SCHEMECOLOR_INDEX" val="1"/>
  <p:tag name="KSO_WM_UNIT_TEXT_FILL_TYPE" val="1"/>
  <p:tag name="KSO_WM_DIAGRAM_USE_COLOR_VALUE" val="{&quot;color_scheme&quot;:1,&quot;color_type&quot;:1,&quot;theme_color_indexes&quot;:[5,6,5,6,5,6]}"/>
</p:tagLst>
</file>

<file path=ppt/tags/tag16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2_1"/>
  <p:tag name="KSO_WM_UNIT_ID" val="diagram20233243_2*m_h_f*1_2_1"/>
  <p:tag name="KSO_WM_TEMPLATE_CATEGORY" val="diagram"/>
  <p:tag name="KSO_WM_TEMPLATE_INDEX" val="20233243"/>
  <p:tag name="KSO_WM_UNIT_LAYERLEVEL" val="1_1_1"/>
  <p:tag name="KSO_WM_TAG_VERSION" val="3.0"/>
  <p:tag name="KSO_WM_UNIT_TEXT_FILL_FORE_SCHEMECOLOR_INDEX_BRIGHTNESS" val="0.15"/>
  <p:tag name="KSO_WM_DIAGRAM_GROUP_CODE" val="m1-1"/>
  <p:tag name="KSO_WM_DIAGRAM_VIRTUALLY_FRAME" val="{&quot;height&quot;:360.6185048484485,&quot;left&quot;:14.975,&quot;top&quot;:69.4314951515515,&quot;width&quot;:828.125}"/>
  <p:tag name="KSO_WM_DIAGRAM_VERSION" val="3"/>
  <p:tag name="KSO_WM_DIAGRAM_COLOR_TRICK" val="1"/>
  <p:tag name="KSO_WM_DIAGRAM_COLOR_TEXT_CAN_REMOVE" val="n"/>
  <p:tag name="KSO_WM_DIAGRAM_MAX_ITEMCNT" val="6"/>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内容，简明扼要地阐述您的观点。需要可酌情增减文字"/>
  <p:tag name="KSO_WM_UNIT_TEXT_FILL_FORE_SCHEMECOLOR_INDEX" val="1"/>
  <p:tag name="KSO_WM_UNIT_TEXT_FILL_TYPE" val="1"/>
  <p:tag name="KSO_WM_DIAGRAM_USE_COLOR_VALUE" val="{&quot;color_scheme&quot;:1,&quot;color_type&quot;:1,&quot;theme_color_indexes&quot;:[5,6,5,6,5,6]}"/>
</p:tagLst>
</file>

<file path=ppt/tags/tag16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1_1"/>
  <p:tag name="KSO_WM_UNIT_ID" val="diagram20233243_2*m_h_f*1_1_1"/>
  <p:tag name="KSO_WM_TEMPLATE_CATEGORY" val="diagram"/>
  <p:tag name="KSO_WM_TEMPLATE_INDEX" val="20233243"/>
  <p:tag name="KSO_WM_UNIT_LAYERLEVEL" val="1_1_1"/>
  <p:tag name="KSO_WM_TAG_VERSION" val="3.0"/>
  <p:tag name="KSO_WM_UNIT_TEXT_FILL_FORE_SCHEMECOLOR_INDEX_BRIGHTNESS" val="0.15"/>
  <p:tag name="KSO_WM_DIAGRAM_GROUP_CODE" val="m1-1"/>
  <p:tag name="KSO_WM_DIAGRAM_VIRTUALLY_FRAME" val="{&quot;height&quot;:360.6185048484485,&quot;left&quot;:14.975,&quot;top&quot;:69.4314951515515,&quot;width&quot;:828.125}"/>
  <p:tag name="KSO_WM_DIAGRAM_VERSION" val="3"/>
  <p:tag name="KSO_WM_DIAGRAM_COLOR_TRICK" val="1"/>
  <p:tag name="KSO_WM_DIAGRAM_COLOR_TEXT_CAN_REMOVE" val="n"/>
  <p:tag name="KSO_WM_DIAGRAM_MAX_ITEMCNT" val="6"/>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具体内容，简明扼要地阐述您的观点。可酌情增减文字"/>
  <p:tag name="KSO_WM_UNIT_TEXT_FILL_FORE_SCHEMECOLOR_INDEX" val="1"/>
  <p:tag name="KSO_WM_UNIT_TEXT_FILL_TYPE" val="1"/>
  <p:tag name="KSO_WM_DIAGRAM_USE_COLOR_VALUE" val="{&quot;color_scheme&quot;:1,&quot;color_type&quot;:1,&quot;theme_color_indexes&quot;:[5,6,5,6,5,6]}"/>
</p:tagLst>
</file>

<file path=ppt/tags/tag16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3_1"/>
  <p:tag name="KSO_WM_UNIT_ID" val="diagram20233243_2*m_h_f*1_3_1"/>
  <p:tag name="KSO_WM_TEMPLATE_CATEGORY" val="diagram"/>
  <p:tag name="KSO_WM_TEMPLATE_INDEX" val="20233243"/>
  <p:tag name="KSO_WM_UNIT_LAYERLEVEL" val="1_1_1"/>
  <p:tag name="KSO_WM_TAG_VERSION" val="3.0"/>
  <p:tag name="KSO_WM_UNIT_TEXT_FILL_FORE_SCHEMECOLOR_INDEX_BRIGHTNESS" val="0.15"/>
  <p:tag name="KSO_WM_DIAGRAM_GROUP_CODE" val="m1-1"/>
  <p:tag name="KSO_WM_DIAGRAM_VIRTUALLY_FRAME" val="{&quot;height&quot;:360.6185048484485,&quot;left&quot;:14.975,&quot;top&quot;:69.4314951515515,&quot;width&quot;:828.125}"/>
  <p:tag name="KSO_WM_DIAGRAM_VERSION" val="3"/>
  <p:tag name="KSO_WM_DIAGRAM_COLOR_TRICK" val="1"/>
  <p:tag name="KSO_WM_DIAGRAM_COLOR_TEXT_CAN_REMOVE" val="n"/>
  <p:tag name="KSO_WM_DIAGRAM_MAX_ITEMCNT" val="6"/>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内容，简明扼要地阐述您的观点。根据需要可酌情增减文字"/>
  <p:tag name="KSO_WM_UNIT_TEXT_FILL_FORE_SCHEMECOLOR_INDEX" val="1"/>
  <p:tag name="KSO_WM_UNIT_TEXT_FILL_TYPE" val="1"/>
  <p:tag name="KSO_WM_DIAGRAM_USE_COLOR_VALUE" val="{&quot;color_scheme&quot;:1,&quot;color_type&quot;:1,&quot;theme_color_indexes&quot;:[5,6,5,6,5,6]}"/>
</p:tagLst>
</file>

<file path=ppt/tags/tag16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5_1"/>
  <p:tag name="KSO_WM_UNIT_ID" val="diagram20233243_2*m_h_f*1_5_1"/>
  <p:tag name="KSO_WM_TEMPLATE_CATEGORY" val="diagram"/>
  <p:tag name="KSO_WM_TEMPLATE_INDEX" val="20233243"/>
  <p:tag name="KSO_WM_UNIT_LAYERLEVEL" val="1_1_1"/>
  <p:tag name="KSO_WM_TAG_VERSION" val="3.0"/>
  <p:tag name="KSO_WM_UNIT_TEXT_FILL_FORE_SCHEMECOLOR_INDEX_BRIGHTNESS" val="0.15"/>
  <p:tag name="KSO_WM_DIAGRAM_GROUP_CODE" val="m1-1"/>
  <p:tag name="KSO_WM_DIAGRAM_VIRTUALLY_FRAME" val="{&quot;height&quot;:360.6185048484485,&quot;left&quot;:14.975,&quot;top&quot;:69.4314951515515,&quot;width&quot;:828.125}"/>
  <p:tag name="KSO_WM_DIAGRAM_VERSION" val="3"/>
  <p:tag name="KSO_WM_DIAGRAM_COLOR_TRICK" val="1"/>
  <p:tag name="KSO_WM_DIAGRAM_COLOR_TEXT_CAN_REMOVE" val="n"/>
  <p:tag name="KSO_WM_DIAGRAM_MAX_ITEMCNT" val="6"/>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内容，简明扼要地阐述您的观点。根据需要可酌情增减文字"/>
  <p:tag name="KSO_WM_UNIT_TEXT_FILL_FORE_SCHEMECOLOR_INDEX" val="1"/>
  <p:tag name="KSO_WM_UNIT_TEXT_FILL_TYPE" val="1"/>
  <p:tag name="KSO_WM_DIAGRAM_USE_COLOR_VALUE" val="{&quot;color_scheme&quot;:1,&quot;color_type&quot;:1,&quot;theme_color_indexes&quot;:[5,6,5,6,5,6]}"/>
</p:tagLst>
</file>

<file path=ppt/tags/tag16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230941_1*m_h_i*1_1_3"/>
  <p:tag name="KSO_WM_TEMPLATE_CATEGORY" val="diagram"/>
  <p:tag name="KSO_WM_TEMPLATE_INDEX" val="20230941"/>
  <p:tag name="KSO_WM_UNIT_LAYERLEVEL" val="1_1_1"/>
  <p:tag name="KSO_WM_TAG_VERSION" val="3.0"/>
  <p:tag name="KSO_WM_DIAGRAM_MAX_ITEMCNT" val="6"/>
  <p:tag name="KSO_WM_DIAGRAM_MIN_ITEMCNT" val="2"/>
  <p:tag name="KSO_WM_DIAGRAM_VIRTUALLY_FRAME" val="{&quot;height&quot;:303.86197437676867,&quot;left&quot;:62.07499389648437,&quot;top&quot;:139.62621459960937,&quot;width&quot;:826.3750061035156}"/>
  <p:tag name="KSO_WM_DIAGRAM_COLOR_MATCH_VALUE" val="{&quot;shape&quot;:{&quot;fill&quot;:{&quot;type&quot;:0},&quot;glow&quot;:{&quot;colorType&quot;:0},&quot;line&quot;:{&quot;gradient&quot;:[{&quot;brightness&quot;:0,&quot;colorType&quot;:1,&quot;foreColorIndex&quot;:5,&quot;pos&quot;:0.17000000178813934,&quot;transparency&quot;:1},{&quot;brightness&quot;:0,&quot;colorType&quot;:1,&quot;foreColorIndex&quot;:5,&quot;pos&quot;:0.6100000143051147,&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5,6,5,6,5,6]}"/>
</p:tagLst>
</file>

<file path=ppt/tags/tag16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230941_1*m_h_i*1_2_3"/>
  <p:tag name="KSO_WM_TEMPLATE_CATEGORY" val="diagram"/>
  <p:tag name="KSO_WM_TEMPLATE_INDEX" val="20230941"/>
  <p:tag name="KSO_WM_UNIT_LAYERLEVEL" val="1_1_1"/>
  <p:tag name="KSO_WM_TAG_VERSION" val="3.0"/>
  <p:tag name="KSO_WM_DIAGRAM_MAX_ITEMCNT" val="6"/>
  <p:tag name="KSO_WM_DIAGRAM_MIN_ITEMCNT" val="2"/>
  <p:tag name="KSO_WM_DIAGRAM_VIRTUALLY_FRAME" val="{&quot;height&quot;:303.86197437676867,&quot;left&quot;:62.07499389648437,&quot;top&quot;:139.62621459960937,&quot;width&quot;:826.3750061035156}"/>
  <p:tag name="KSO_WM_DIAGRAM_COLOR_MATCH_VALUE" val="{&quot;shape&quot;:{&quot;fill&quot;:{&quot;type&quot;:0},&quot;glow&quot;:{&quot;colorType&quot;:0},&quot;line&quot;:{&quot;gradient&quot;:[{&quot;brightness&quot;:0,&quot;colorType&quot;:1,&quot;foreColorIndex&quot;:5,&quot;pos&quot;:0.17000000178813934,&quot;transparency&quot;:1},{&quot;brightness&quot;:0,&quot;colorType&quot;:1,&quot;foreColorIndex&quot;:5,&quot;pos&quot;:0.6100000143051147,&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USE_COLOR_VALUE" val="{&quot;color_scheme&quot;:1,&quot;color_type&quot;:1,&quot;theme_color_indexes&quot;:[5,6,5,6,5,6]}"/>
</p:tagLst>
</file>

<file path=ppt/tags/tag16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30941_1*m_i*1_1"/>
  <p:tag name="KSO_WM_TEMPLATE_CATEGORY" val="diagram"/>
  <p:tag name="KSO_WM_TEMPLATE_INDEX" val="20230941"/>
  <p:tag name="KSO_WM_UNIT_LAYERLEVEL" val="1_1"/>
  <p:tag name="KSO_WM_TAG_VERSION" val="3.0"/>
  <p:tag name="KSO_WM_DIAGRAM_MAX_ITEMCNT" val="6"/>
  <p:tag name="KSO_WM_DIAGRAM_MIN_ITEMCNT" val="2"/>
  <p:tag name="KSO_WM_DIAGRAM_VIRTUALLY_FRAME" val="{&quot;height&quot;:303.86197437676867,&quot;left&quot;:62.07499389648437,&quot;top&quot;:139.62621459960937,&quot;width&quot;:826.3750061035156}"/>
  <p:tag name="KSO_WM_DIAGRAM_COLOR_MATCH_VALUE" val="{&quot;shape&quot;:{&quot;fill&quot;:{&quot;solid&quot;:{&quot;brightness&quot;:0,&quot;colorType&quot;:1,&quot;foreColorIndex&quot;:5,&quot;transparency&quot;:0},&quot;type&quot;:1},&quot;glow&quot;:{&quot;colorType&quot;:0},&quot;line&quot;:{&quot;gradient&quot;:[{&quot;brightness&quot;:0,&quot;colorType&quot;:1,&quot;foreColorIndex&quot;:5,&quot;pos&quot;:0.20000000298023224,&quot;transparency&quot;:1},{&quot;brightness&quot;:0,&quot;colorType&quot;:1,&quot;foreColorIndex&quot;:5,&quot;pos&quot;:0.899999976158142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6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1_1"/>
  <p:tag name="KSO_WM_UNIT_ID" val="diagram20230941_1*m_h_i*1_1_1"/>
  <p:tag name="KSO_WM_TEMPLATE_CATEGORY" val="diagram"/>
  <p:tag name="KSO_WM_TEMPLATE_INDEX" val="20230941"/>
  <p:tag name="KSO_WM_UNIT_LAYERLEVEL" val="1_1_1"/>
  <p:tag name="KSO_WM_TAG_VERSION" val="3.0"/>
  <p:tag name="KSO_WM_DIAGRAM_MAX_ITEMCNT" val="6"/>
  <p:tag name="KSO_WM_DIAGRAM_MIN_ITEMCNT" val="2"/>
  <p:tag name="KSO_WM_DIAGRAM_VIRTUALLY_FRAME" val="{&quot;height&quot;:303.86197437676867,&quot;left&quot;:62.07499389648437,&quot;top&quot;:139.62621459960937,&quot;width&quot;:826.37500610351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brightness&quot;:-0.25,&quot;colorType&quot;:1,&quot;foreColorIndex&quot;:5,&quot;transparency&quot;:0.6000000238418579},&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6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1_1"/>
  <p:tag name="KSO_WM_UNIT_ID" val="diagram20230941_1*m_h_a*1_1_1"/>
  <p:tag name="KSO_WM_TEMPLATE_CATEGORY" val="diagram"/>
  <p:tag name="KSO_WM_TEMPLATE_INDEX" val="2023094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2"/>
  <p:tag name="KSO_WM_DIAGRAM_VIRTUALLY_FRAME" val="{&quot;height&quot;:303.86197437676867,&quot;left&quot;:62.07499389648437,&quot;top&quot;:139.62621459960937,&quot;width&quot;:826.3750061035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项标题"/>
  <p:tag name="KSO_WM_UNIT_TEXT_FILL_FORE_SCHEMECOLOR_INDEX" val="1"/>
  <p:tag name="KSO_WM_UNIT_TEXT_FILL_TYPE" val="1"/>
  <p:tag name="KSO_WM_DIAGRAM_USE_COLOR_VALUE" val="{&quot;color_scheme&quot;:1,&quot;color_type&quot;:1,&quot;theme_color_indexes&quot;:[5,6,5,6,5,6]}"/>
</p:tagLst>
</file>

<file path=ppt/tags/tag17.xml><?xml version="1.0" encoding="utf-8"?>
<p:tagLst xmlns:p="http://schemas.openxmlformats.org/presentationml/2006/main">
  <p:tag name="KSO_WM_DIAGRAM_VIRTUALLY_FRAME" val="{&quot;height&quot;:329.94271880863215,&quot;left&quot;:-11.62498779296875,&quot;top&quot;:231.7750393700788,&quot;width&quot;:586.6500271630476}"/>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6956_1*l_h_i*1_2_1"/>
  <p:tag name="KSO_WM_TEMPLATE_CATEGORY" val="diagram"/>
  <p:tag name="KSO_WM_TEMPLATE_INDEX" val="20236956"/>
  <p:tag name="KSO_WM_UNIT_LAYERLEVEL" val="1_1_1"/>
  <p:tag name="KSO_WM_TAG_VERSION" val="3.0"/>
  <p:tag name="KSO_WM_DIAGRAM_MAX_ITEMCNT" val="2"/>
  <p:tag name="KSO_WM_DIAGRAM_MIN_ITEMCNT" val="2"/>
  <p:tag name="KSO_WM_DIAGRAM_COLOR_MATCH_VALUE" val="{&quot;shape&quot;:{&quot;fill&quot;:{&quot;type&quot;:0},&quot;glow&quot;:{&quot;colorType&quot;:0},&quot;line&quot;:{&quot;gradient&quot;:[{&quot;brightness&quot;:0.4000000059604645,&quot;colorType&quot;:1,&quot;foreColorIndex&quot;:8,&quot;pos&quot;:0.30000001192092896,&quot;transparency&quot;:1},{&quot;brightness&quot;:0,&quot;colorType&quot;:1,&quot;foreColorIndex&quot;:8,&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7,8,7,8,7,8]}"/>
</p:tagLst>
</file>

<file path=ppt/tags/tag17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2_1"/>
  <p:tag name="KSO_WM_UNIT_ID" val="diagram20230941_1*m_h_i*1_2_1"/>
  <p:tag name="KSO_WM_TEMPLATE_CATEGORY" val="diagram"/>
  <p:tag name="KSO_WM_TEMPLATE_INDEX" val="20230941"/>
  <p:tag name="KSO_WM_UNIT_LAYERLEVEL" val="1_1_1"/>
  <p:tag name="KSO_WM_TAG_VERSION" val="3.0"/>
  <p:tag name="KSO_WM_DIAGRAM_MAX_ITEMCNT" val="6"/>
  <p:tag name="KSO_WM_DIAGRAM_MIN_ITEMCNT" val="2"/>
  <p:tag name="KSO_WM_DIAGRAM_VIRTUALLY_FRAME" val="{&quot;height&quot;:303.86197437676867,&quot;left&quot;:62.07499389648437,&quot;top&quot;:139.62621459960937,&quot;width&quot;:826.375006103515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brightness&quot;:-0.25,&quot;colorType&quot;:1,&quot;foreColorIndex&quot;:5,&quot;transparency&quot;:0.6000000238418579},&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7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2_1"/>
  <p:tag name="KSO_WM_UNIT_ID" val="diagram20230941_1*m_h_a*1_2_1"/>
  <p:tag name="KSO_WM_TEMPLATE_CATEGORY" val="diagram"/>
  <p:tag name="KSO_WM_TEMPLATE_INDEX" val="20230941"/>
  <p:tag name="KSO_WM_UNIT_LAYERLEVEL" val="1_1_1"/>
  <p:tag name="KSO_WM_TAG_VERSION" val="3.0"/>
  <p:tag name="KSO_WM_DIAGRAM_VERSION" val="3"/>
  <p:tag name="KSO_WM_DIAGRAM_COLOR_TRICK" val="1"/>
  <p:tag name="KSO_WM_DIAGRAM_COLOR_TEXT_CAN_REMOVE" val="n"/>
  <p:tag name="KSO_WM_DIAGRAM_GROUP_CODE" val="m1-1"/>
  <p:tag name="KSO_WM_DIAGRAM_MAX_ITEMCNT" val="6"/>
  <p:tag name="KSO_WM_DIAGRAM_MIN_ITEMCNT" val="2"/>
  <p:tag name="KSO_WM_DIAGRAM_VIRTUALLY_FRAME" val="{&quot;height&quot;:303.86197437676867,&quot;left&quot;:62.07499389648437,&quot;top&quot;:139.62621459960937,&quot;width&quot;:826.3750061035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项标题"/>
  <p:tag name="KSO_WM_UNIT_TEXT_FILL_FORE_SCHEMECOLOR_INDEX" val="1"/>
  <p:tag name="KSO_WM_UNIT_TEXT_FILL_TYPE" val="1"/>
  <p:tag name="KSO_WM_DIAGRAM_USE_COLOR_VALUE" val="{&quot;color_scheme&quot;:1,&quot;color_type&quot;:1,&quot;theme_color_indexes&quot;:[5,6,5,6,5,6]}"/>
</p:tagLst>
</file>

<file path=ppt/tags/tag172.xml><?xml version="1.0" encoding="utf-8"?>
<p:tagLst xmlns:p="http://schemas.openxmlformats.org/presentationml/2006/main">
  <p:tag name="KSO_DOCER_RESOURCE_TRACE_INFO" val="{&quot;id&quot;:&quot;50063433&quot;,&quot;origin&quot;:0,&quot;type&quot;:&quot;icons&quot;,&quot;user&quot;:&quot;1852050730&quot;}"/>
</p:tagLst>
</file>

<file path=ppt/tags/tag173.xml><?xml version="1.0" encoding="utf-8"?>
<p:tagLst xmlns:p="http://schemas.openxmlformats.org/presentationml/2006/main">
  <p:tag name="KSO_DOCER_RESOURCE_TRACE_INFO" val="{&quot;id&quot;:&quot;50059410&quot;,&quot;origin&quot;:0,&quot;type&quot;:&quot;icons&quot;,&quot;user&quot;:&quot;1852050730&quot;}"/>
</p:tagLst>
</file>

<file path=ppt/tags/tag174.xml><?xml version="1.0" encoding="utf-8"?>
<p:tagLst xmlns:p="http://schemas.openxmlformats.org/presentationml/2006/main">
  <p:tag name="KSO_DOCER_RESOURCE_TRACE_INFO" val="{&quot;id&quot;:&quot;50063575&quot;,&quot;origin&quot;:0,&quot;type&quot;:&quot;icons&quot;,&quot;user&quot;:&quot;1852050730&quot;}"/>
</p:tagLst>
</file>

<file path=ppt/tags/tag175.xml><?xml version="1.0" encoding="utf-8"?>
<p:tagLst xmlns:p="http://schemas.openxmlformats.org/presentationml/2006/main">
  <p:tag name="KSO_WM_BEAUTIFY_FLAG" val="#wm#"/>
  <p:tag name="KSO_WM_UNIT_VALUE" val="1600*2712"/>
  <p:tag name="KSO_WM_UNIT_HIGHLIGHT" val="0"/>
  <p:tag name="KSO_WM_UNIT_COMPATIBLE" val="0"/>
  <p:tag name="KSO_WM_UNIT_DIAGRAM_ISNUMVISUAL" val="0"/>
  <p:tag name="KSO_WM_UNIT_DIAGRAM_ISREFERUNIT" val="0"/>
  <p:tag name="KSO_WM_UNIT_TYPE" val="d"/>
  <p:tag name="KSO_WM_UNIT_INDEX" val="1"/>
  <p:tag name="KSO_WM_UNIT_ID" val="custom40479651_1*d*1"/>
  <p:tag name="KSO_WM_TEMPLATE_CATEGORY" val="custom"/>
  <p:tag name="KSO_WM_TEMPLATE_INDEX" val="40479651"/>
  <p:tag name="KSO_WM_UNIT_LAYERLEVEL" val="1"/>
  <p:tag name="KSO_WM_TAG_VERSION" val="3.0"/>
  <p:tag name="KSO_WM_UNIT_PIC_EFFECT" val="1"/>
</p:tagLst>
</file>

<file path=ppt/tags/tag176.xml><?xml version="1.0" encoding="utf-8"?>
<p:tagLst xmlns:p="http://schemas.openxmlformats.org/presentationml/2006/main">
  <p:tag name="KSO_WM_UNIT_PIC_EFFECT" val="1"/>
</p:tagLst>
</file>

<file path=ppt/tags/tag17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
  <p:tag name="KSO_WM_UNIT_ID" val="custom20238487_1*i*1"/>
  <p:tag name="KSO_WM_TEMPLATE_CATEGORY" val="custom"/>
  <p:tag name="KSO_WM_TEMPLATE_INDEX" val="20238487"/>
  <p:tag name="KSO_WM_UNIT_LAYERLEVEL" val="1"/>
  <p:tag name="KSO_WM_TAG_VERSION" val="1.0"/>
  <p:tag name="KSO_WM_UNIT_PIC_EFFECT" val="1"/>
</p:tagLst>
</file>

<file path=ppt/tags/tag17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
  <p:tag name="KSO_WM_UNIT_ID" val="custom20238487_1*i*2"/>
  <p:tag name="KSO_WM_TEMPLATE_CATEGORY" val="custom"/>
  <p:tag name="KSO_WM_TEMPLATE_INDEX" val="20238487"/>
  <p:tag name="KSO_WM_UNIT_LAYERLEVEL" val="1"/>
  <p:tag name="KSO_WM_TAG_VERSION" val="1.0"/>
  <p:tag name="KSO_WM_UNIT_PIC_EFFECT" val="1"/>
</p:tagLst>
</file>

<file path=ppt/tags/tag179.xml><?xml version="1.0" encoding="utf-8"?>
<p:tagLst xmlns:p="http://schemas.openxmlformats.org/presentationml/2006/main">
  <p:tag name="KSO_WM_BEAUTIFY_FLAG" val="#wm#"/>
  <p:tag name="KSO_WM_UNIT_VALUE" val="1509*1722"/>
  <p:tag name="KSO_WM_UNIT_HIGHLIGHT" val="0"/>
  <p:tag name="KSO_WM_UNIT_COMPATIBLE" val="0"/>
  <p:tag name="KSO_WM_UNIT_DIAGRAM_ISNUMVISUAL" val="0"/>
  <p:tag name="KSO_WM_UNIT_DIAGRAM_ISREFERUNIT" val="0"/>
  <p:tag name="KSO_WM_UNIT_TYPE" val="d"/>
  <p:tag name="KSO_WM_UNIT_INDEX" val="1"/>
  <p:tag name="KSO_WM_UNIT_ID" val="custom20238487_1*d*1"/>
  <p:tag name="KSO_WM_TEMPLATE_CATEGORY" val="custom"/>
  <p:tag name="KSO_WM_TEMPLATE_INDEX" val="20238487"/>
  <p:tag name="KSO_WM_UNIT_LAYERLEVEL" val="1"/>
  <p:tag name="KSO_WM_TAG_VERSION" val="1.0"/>
  <p:tag name="KSO_WM_UNIT_PIC_EFFECT" val="1"/>
</p:tagLst>
</file>

<file path=ppt/tags/tag18.xml><?xml version="1.0" encoding="utf-8"?>
<p:tagLst xmlns:p="http://schemas.openxmlformats.org/presentationml/2006/main">
  <p:tag name="KSO_WM_DIAGRAM_VIRTUALLY_FRAME" val="{&quot;height&quot;:329.94271880863215,&quot;left&quot;:-11.62498779296875,&quot;top&quot;:231.7750393700788,&quot;width&quot;:586.6500271630476}"/>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6956_1*l_h_i*1_1_2"/>
  <p:tag name="KSO_WM_TEMPLATE_CATEGORY" val="diagram"/>
  <p:tag name="KSO_WM_TEMPLATE_INDEX" val="20236956"/>
  <p:tag name="KSO_WM_UNIT_LAYERLEVEL" val="1_1_1"/>
  <p:tag name="KSO_WM_TAG_VERSION" val="3.0"/>
  <p:tag name="KSO_WM_UNIT_FILL_TYPE" val="3"/>
  <p:tag name="KSO_WM_DIAGRAM_MAX_ITEMCNT" val="2"/>
  <p:tag name="KSO_WM_DIAGRAM_MIN_ITEMCNT" val="2"/>
  <p:tag name="KSO_WM_DIAGRAM_COLOR_MATCH_VALUE" val="{&quot;shape&quot;:{&quot;fill&quot;:{&quot;gradient&quot;:[{&quot;brightness&quot;:0.4000000059604645,&quot;colorType&quot;:1,&quot;foreColorIndex&quot;:5,&quot;pos&quot;:1,&quot;transparency&quot;:0.6000000238418579},{&quot;brightness&quot;:0.4000000059604645,&quot;colorType&quot;:1,&quot;foreColorIndex&quot;:5,&quot;pos&quot;:0.20000000298023224,&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7,8,7,8,7,8]}"/>
</p:tagLst>
</file>

<file path=ppt/tags/tag180.xml><?xml version="1.0" encoding="utf-8"?>
<p:tagLst xmlns:p="http://schemas.openxmlformats.org/presentationml/2006/main">
  <p:tag name="resource_record_key" val="{&quot;10&quot;:[50063632,50062405,50062338,50063433,50059410,50063575,50063558],&quot;70&quot;:[3318865,3429078,3330498,3314665,3325120,3312732,3321758,3321786,3312853,3313593,3429771,3333762,3322400,3312385,3327011]}"/>
</p:tagLst>
</file>

<file path=ppt/tags/tag19.xml><?xml version="1.0" encoding="utf-8"?>
<p:tagLst xmlns:p="http://schemas.openxmlformats.org/presentationml/2006/main">
  <p:tag name="KSO_WM_DIAGRAM_VIRTUALLY_FRAME" val="{&quot;height&quot;:329.94271880863215,&quot;left&quot;:-11.62498779296875,&quot;top&quot;:231.7750393700788,&quot;width&quot;:586.6500271630476}"/>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6956_1*l_h_i*1_1_1"/>
  <p:tag name="KSO_WM_TEMPLATE_CATEGORY" val="diagram"/>
  <p:tag name="KSO_WM_TEMPLATE_INDEX" val="20236956"/>
  <p:tag name="KSO_WM_UNIT_LAYERLEVEL" val="1_1_1"/>
  <p:tag name="KSO_WM_TAG_VERSION" val="3.0"/>
  <p:tag name="KSO_WM_DIAGRAM_MAX_ITEMCNT" val="2"/>
  <p:tag name="KSO_WM_DIAGRAM_MIN_ITEMCNT" val="2"/>
  <p:tag name="KSO_WM_DIAGRAM_COLOR_MATCH_VALUE" val="{&quot;shape&quot;:{&quot;fill&quot;:{&quot;type&quot;:0},&quot;glow&quot;:{&quot;colorType&quot;:0},&quot;line&quot;:{&quot;gradient&quot;:[{&quot;brightness&quot;:0.4000000059604645,&quot;colorType&quot;:1,&quot;foreColorIndex&quot;:5,&quot;pos&quot;:0.30000001192092896,&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7,8,7,8,7,8]}"/>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0.xml><?xml version="1.0" encoding="utf-8"?>
<p:tagLst xmlns:p="http://schemas.openxmlformats.org/presentationml/2006/main">
  <p:tag name="KSO_WM_DIAGRAM_VIRTUALLY_FRAME" val="{&quot;height&quot;:329.94271880863215,&quot;left&quot;:-11.62498779296875,&quot;top&quot;:231.7750393700788,&quot;width&quot;:586.6500271630476}"/>
  <p:tag name="KSO_WM_DIAGRAM_VERSION" val="3"/>
  <p:tag name="KSO_WM_DIAGRAM_COLOR_TRICK" val="2"/>
  <p:tag name="KSO_WM_DIAGRAM_COLOR_TEXT_CAN_REMOVE" val="n"/>
  <p:tag name="KSO_WM_UNIT_SUBTYPE" val="a"/>
  <p:tag name="KSO_WM_UNIT_NOCLEAR" val="0"/>
  <p:tag name="KSO_WM_UNIT_VALUE" val="84"/>
  <p:tag name="KSO_WM_UNIT_HIGHLIGHT" val="0"/>
  <p:tag name="KSO_WM_UNIT_COMPATIBLE" val="0"/>
  <p:tag name="KSO_WM_UNIT_DIAGRAM_ISNUMVISUAL" val="0"/>
  <p:tag name="KSO_WM_UNIT_DIAGRAM_ISREFERUNIT" val="0"/>
  <p:tag name="KSO_WM_DIAGRAM_GROUP_CODE" val="l1-1"/>
  <p:tag name="KSO_WM_UNIT_ID" val="diagram20236956_1*l_h_f*1_1_3"/>
  <p:tag name="KSO_WM_TEMPLATE_CATEGORY" val="diagram"/>
  <p:tag name="KSO_WM_TEMPLATE_INDEX" val="20236956"/>
  <p:tag name="KSO_WM_UNIT_LAYERLEVEL" val="1_1_1"/>
  <p:tag name="KSO_WM_TAG_VERSION" val="3.0"/>
  <p:tag name="KSO_WM_UNIT_TEXT_FILL_FORE_SCHEMECOLOR_INDEX" val="1"/>
  <p:tag name="KSO_WM_UNIT_TEXT_FILL_TYPE" val="1"/>
  <p:tag name="KSO_WM_UNIT_PRESET_TEXT" val="单击此处添加文本具体内容，简明扼要地阐述您的观点。根据需要可酌情增减文字，以便观者准确地理解您传达的思想"/>
  <p:tag name="KSO_WM_DIAGRAM_MAX_ITEMCNT" val="2"/>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7,8,7,8,7,8]}"/>
</p:tagLst>
</file>

<file path=ppt/tags/tag21.xml><?xml version="1.0" encoding="utf-8"?>
<p:tagLst xmlns:p="http://schemas.openxmlformats.org/presentationml/2006/main">
  <p:tag name="KSO_WM_DIAGRAM_VIRTUALLY_FRAME" val="{&quot;height&quot;:329.94271880863215,&quot;left&quot;:-11.62498779296875,&quot;top&quot;:231.7750393700788,&quot;width&quot;:586.6500271630476}"/>
  <p:tag name="KSO_WM_DIAGRAM_VERSION" val="3"/>
  <p:tag name="KSO_WM_DIAGRAM_COLOR_TRICK" val="2"/>
  <p:tag name="KSO_WM_DIAGRAM_COLOR_TEXT_CAN_REMOVE" val="n"/>
  <p:tag name="KSO_WM_UNIT_SUBTYPE" val="a"/>
  <p:tag name="KSO_WM_UNIT_NOCLEAR" val="0"/>
  <p:tag name="KSO_WM_UNIT_VALUE" val="84"/>
  <p:tag name="KSO_WM_UNIT_HIGHLIGHT" val="0"/>
  <p:tag name="KSO_WM_UNIT_COMPATIBLE" val="0"/>
  <p:tag name="KSO_WM_UNIT_DIAGRAM_ISNUMVISUAL" val="0"/>
  <p:tag name="KSO_WM_UNIT_DIAGRAM_ISREFERUNIT" val="0"/>
  <p:tag name="KSO_WM_DIAGRAM_GROUP_CODE" val="l1-1"/>
  <p:tag name="KSO_WM_UNIT_ID" val="diagram20236956_1*l_h_f*1_2_3"/>
  <p:tag name="KSO_WM_TEMPLATE_CATEGORY" val="diagram"/>
  <p:tag name="KSO_WM_TEMPLATE_INDEX" val="20236956"/>
  <p:tag name="KSO_WM_UNIT_LAYERLEVEL" val="1_1_1"/>
  <p:tag name="KSO_WM_TAG_VERSION" val="3.0"/>
  <p:tag name="KSO_WM_UNIT_TEXT_FILL_FORE_SCHEMECOLOR_INDEX" val="1"/>
  <p:tag name="KSO_WM_UNIT_TEXT_FILL_TYPE" val="1"/>
  <p:tag name="KSO_WM_UNIT_PRESET_TEXT" val="单击此处添加文本具体内容，简明扼要地阐述您的观点。根据需要可酌情增减文字，以便观者准确地理解您传达的思想"/>
  <p:tag name="KSO_WM_DIAGRAM_MAX_ITEMCNT" val="2"/>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7,8,7,8,7,8]}"/>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431_1*l_h_i*1_1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gradient&quot;:[{&quot;brightness&quot;:0,&quot;colorType&quot;:1,&quot;foreColorIndex&quot;:5,&quot;pos&quot;:0.44999998807907104,&quot;transparency&quot;:0},{&quot;brightness&quot;:0,&quot;colorType&quot;:1,&quot;foreColorIndex&quot;:5,&quot;pos&quot;:0,&quot;transparency&quot;:1}],&quot;type&quot;:3},&quot;glow&quot;:{&quot;colorType&quot;:0},&quot;line&quot;:{&quot;gradient&quot;:[{&quot;brightness&quot;:-0.25,&quot;colorType&quot;:1,&quot;foreColorIndex&quot;:5,&quot;pos&quot;:0.4699999988079071,&quot;transparency&quot;:0},{&quot;brightness&quot;:0,&quot;colorType&quot;:1,&quot;foreColorIndex&quot;:14,&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431_1*l_h_i*1_2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gradient&quot;:[{&quot;brightness&quot;:0,&quot;colorType&quot;:1,&quot;foreColorIndex&quot;:5,&quot;pos&quot;:0.5600000023841858,&quot;transparency&quot;:0},{&quot;brightness&quot;:-0.05000000074505806,&quot;colorType&quot;:1,&quot;foreColorIndex&quot;:5,&quot;pos&quot;:1,&quot;transparency&quot;:1}],&quot;type&quot;:3},&quot;glow&quot;:{&quot;colorType&quot;:0},&quot;line&quot;:{&quot;gradient&quot;:[{&quot;brightness&quot;:-0.25,&quot;colorType&quot;:1,&quot;foreColorIndex&quot;:5,&quot;pos&quot;:0.5699999928474426,&quot;transparency&quot;:0},{&quot;brightness&quot;:0,&quot;colorType&quot;:1,&quot;foreColorIndex&quot;:14,&quot;pos&quot;:0,&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6.xml><?xml version="1.0" encoding="utf-8"?>
<p:tagLst xmlns:p="http://schemas.openxmlformats.org/presentationml/2006/main">
  <p:tag name="KSO_WM_UNIT_SUBTYPE" val="a"/>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ID" val="diagram20234431_1*l_h_f*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请&#10;言简意赅的阐述观点"/>
  <p:tag name="KSO_WM_UNIT_TEXT_TYPE" val="1"/>
  <p:tag name="KSO_WM_DIAGRAM_USE_COLOR_VALUE" val="{&quot;color_scheme&quot;:1,&quot;color_type&quot;:1,&quot;theme_color_indexes&quot;:[5,6,5,6,5,6]}"/>
</p:tagLst>
</file>

<file path=ppt/tags/tag27.xml><?xml version="1.0" encoding="utf-8"?>
<p:tagLst xmlns:p="http://schemas.openxmlformats.org/presentationml/2006/main">
  <p:tag name="KSO_WM_UNIT_SUBTYPE" val="a"/>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ID" val="diagram20234431_1*l_h_f*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请&#10;言简意赅的阐述观点"/>
  <p:tag name="KSO_WM_UNIT_TEXT_TYPE" val="1"/>
  <p:tag name="KSO_WM_DIAGRAM_USE_COLOR_VALUE" val="{&quot;color_scheme&quot;:1,&quot;color_type&quot;:1,&quot;theme_color_indexes&quot;:[5,6,5,6,5,6]}"/>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431_1*l_h_i*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431_1*l_h_i*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ID" val="diagram20234431_1*l_h_x*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31.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ID" val="diagram20234431_1*l_h_x*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251.77496062992128,&quot;left&quot;:74.4649169921875,&quot;top&quot;:127.67503937007874,&quot;width&quot;:783.8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32.xml><?xml version="1.0" encoding="utf-8"?>
<p:tagLst xmlns:p="http://schemas.openxmlformats.org/presentationml/2006/main">
  <p:tag name="KSO_DOCER_RESOURCE_TRACE_INFO" val="{&quot;id&quot;:&quot;50063558&quot;,&quot;origin&quot;:0,&quot;type&quot;:&quot;icons&quot;,&quot;user&quot;:&quot;1852050730&quot;}"/>
</p:tagLst>
</file>

<file path=ppt/tags/tag33.xml><?xml version="1.0" encoding="utf-8"?>
<p:tagLst xmlns:p="http://schemas.openxmlformats.org/presentationml/2006/main">
  <p:tag name="KSO_WM_UNIT_PIC_EFFECT" val="1"/>
</p:tagLst>
</file>

<file path=ppt/tags/tag34.xml><?xml version="1.0" encoding="utf-8"?>
<p:tagLst xmlns:p="http://schemas.openxmlformats.org/presentationml/2006/main">
  <p:tag name="KSO_WM_UNIT_VALUE" val="1875*1875"/>
  <p:tag name="KSO_WM_UNIT_HIGHLIGHT" val="0"/>
  <p:tag name="KSO_WM_UNIT_COMPATIBLE" val="0"/>
  <p:tag name="KSO_WM_UNIT_DIAGRAM_ISNUMVISUAL" val="0"/>
  <p:tag name="KSO_WM_UNIT_DIAGRAM_ISREFERUNIT" val="0"/>
  <p:tag name="KSO_WM_UNIT_TYPE" val="d"/>
  <p:tag name="KSO_WM_UNIT_INDEX" val="1"/>
  <p:tag name="KSO_WM_UNIT_ID" val="custom20235124_1*d*1"/>
  <p:tag name="KSO_WM_TEMPLATE_CATEGORY" val="custom"/>
  <p:tag name="KSO_WM_TEMPLATE_INDEX" val="20235124"/>
  <p:tag name="KSO_WM_UNIT_LAYERLEVEL" val="1"/>
  <p:tag name="KSO_WM_TAG_VERSION" val="3.0"/>
  <p:tag name="KSO_WM_BEAUTIFY_FLAG" val="#wm#"/>
  <p:tag name="KSO_WM_UNIT_PIC_EFFECT"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5124_1*i*2"/>
  <p:tag name="KSO_WM_TEMPLATE_CATEGORY" val="custom"/>
  <p:tag name="KSO_WM_TEMPLATE_INDEX" val="20235124"/>
  <p:tag name="KSO_WM_UNIT_LAYERLEVEL" val="1"/>
  <p:tag name="KSO_WM_TAG_VERSION" val="3.0"/>
  <p:tag name="KSO_WM_BEAUTIFY_FLAG" val="#wm#"/>
  <p:tag name="KSO_WM_UNIT_PIC_EFFECT"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5124_1*i*3"/>
  <p:tag name="KSO_WM_TEMPLATE_CATEGORY" val="custom"/>
  <p:tag name="KSO_WM_TEMPLATE_INDEX" val="20235124"/>
  <p:tag name="KSO_WM_UNIT_LAYERLEVEL" val="1"/>
  <p:tag name="KSO_WM_TAG_VERSION" val="3.0"/>
  <p:tag name="KSO_WM_BEAUTIFY_FLAG" val="#wm#"/>
  <p:tag name="KSO_WM_UNIT_PIC_EFFECT"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35124_1*i*4"/>
  <p:tag name="KSO_WM_TEMPLATE_CATEGORY" val="custom"/>
  <p:tag name="KSO_WM_TEMPLATE_INDEX" val="20235124"/>
  <p:tag name="KSO_WM_UNIT_LAYERLEVEL" val="1"/>
  <p:tag name="KSO_WM_TAG_VERSION" val="3.0"/>
  <p:tag name="KSO_WM_BEAUTIFY_FLAG" val="#wm#"/>
  <p:tag name="KSO_WM_UNIT_PIC_EFFECT"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20235124_1*i*5"/>
  <p:tag name="KSO_WM_TEMPLATE_CATEGORY" val="custom"/>
  <p:tag name="KSO_WM_TEMPLATE_INDEX" val="20235124"/>
  <p:tag name="KSO_WM_UNIT_LAYERLEVEL" val="1"/>
  <p:tag name="KSO_WM_TAG_VERSION" val="3.0"/>
  <p:tag name="KSO_WM_BEAUTIFY_FLAG" val="#wm#"/>
  <p:tag name="KSO_WM_UNIT_PIC_EFFECT" val="1"/>
</p:tagLst>
</file>

<file path=ppt/tags/tag39.xml><?xml version="1.0" encoding="utf-8"?>
<p:tagLst xmlns:p="http://schemas.openxmlformats.org/presentationml/2006/main">
  <p:tag name="KSO_WM_UNIT_PIC_EFFECT" val="1"/>
</p:tagLst>
</file>

<file path=ppt/tags/tag4.xml><?xml version="1.0" encoding="utf-8"?>
<p:tagLst xmlns:p="http://schemas.openxmlformats.org/presentationml/2006/main">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ID" val="diagram20231636_1*n_h_h_f*1_2_1_1"/>
  <p:tag name="KSO_WM_TEMPLATE_CATEGORY" val="diagram"/>
  <p:tag name="KSO_WM_TEMPLATE_INDEX" val="20231636"/>
  <p:tag name="KSO_WM_UNIT_LAYERLEVEL" val="1_1_1_1"/>
  <p:tag name="KSO_WM_TAG_VERSION" val="3.0"/>
  <p:tag name="KSO_WM_DIAGRAM_VERSION" val="3"/>
  <p:tag name="KSO_WM_UNIT_SUBTYPE" val="a"/>
  <p:tag name="KSO_WM_UNIT_NOCLEAR" val="0"/>
  <p:tag name="KSO_WM_DIAGRAM_MAX_ITEMCNT" val="6"/>
  <p:tag name="KSO_WM_DIAGRAM_MIN_ITEMCNT" val="2"/>
  <p:tag name="KSO_WM_DIAGRAM_VIRTUALLY_FRAME" val="{&quot;height&quot;:212.62489624023448,&quot;left&quot;:320.1221618652344,&quot;top&quot;:216.81255187988282,&quot;width&quot;:513.3278381347657}"/>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5,6,5,6,5,6]}"/>
</p:tagLst>
</file>

<file path=ppt/tags/tag4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
  <p:tag name="KSO_WM_UNIT_ID" val="custom20238482_1*i*1"/>
  <p:tag name="KSO_WM_TEMPLATE_CATEGORY" val="custom"/>
  <p:tag name="KSO_WM_TEMPLATE_INDEX" val="20238482"/>
  <p:tag name="KSO_WM_UNIT_LAYERLEVEL" val="1"/>
  <p:tag name="KSO_WM_TAG_VERSION" val="1.0"/>
  <p:tag name="KSO_WM_UNIT_PIC_EFFECT" val="1"/>
</p:tagLst>
</file>

<file path=ppt/tags/tag4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
  <p:tag name="KSO_WM_UNIT_ID" val="custom20238482_1*i*2"/>
  <p:tag name="KSO_WM_TEMPLATE_CATEGORY" val="custom"/>
  <p:tag name="KSO_WM_TEMPLATE_INDEX" val="20238482"/>
  <p:tag name="KSO_WM_UNIT_LAYERLEVEL" val="1"/>
  <p:tag name="KSO_WM_TAG_VERSION" val="1.0"/>
  <p:tag name="KSO_WM_UNIT_PIC_EFFECT" val="1"/>
</p:tagLst>
</file>

<file path=ppt/tags/tag42.xml><?xml version="1.0" encoding="utf-8"?>
<p:tagLst xmlns:p="http://schemas.openxmlformats.org/presentationml/2006/main">
  <p:tag name="KSO_WM_BEAUTIFY_FLAG" val="#wm#"/>
  <p:tag name="KSO_WM_UNIT_VALUE" val="2252*2252"/>
  <p:tag name="KSO_WM_UNIT_HIGHLIGHT" val="0"/>
  <p:tag name="KSO_WM_UNIT_COMPATIBLE" val="0"/>
  <p:tag name="KSO_WM_UNIT_DIAGRAM_ISNUMVISUAL" val="0"/>
  <p:tag name="KSO_WM_UNIT_DIAGRAM_ISREFERUNIT" val="0"/>
  <p:tag name="KSO_WM_UNIT_TYPE" val="d"/>
  <p:tag name="KSO_WM_UNIT_INDEX" val="1"/>
  <p:tag name="KSO_WM_UNIT_ID" val="custom20238482_1*d*1"/>
  <p:tag name="KSO_WM_TEMPLATE_CATEGORY" val="custom"/>
  <p:tag name="KSO_WM_TEMPLATE_INDEX" val="20238482"/>
  <p:tag name="KSO_WM_UNIT_LAYERLEVEL" val="1"/>
  <p:tag name="KSO_WM_TAG_VERSION" val="1.0"/>
  <p:tag name="KSO_WM_UNIT_PIC_EFFECT" val="1"/>
</p:tagLst>
</file>

<file path=ppt/tags/tag4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0968_1*l_h_i*1_1_1"/>
  <p:tag name="KSO_WM_TEMPLATE_CATEGORY" val="diagram"/>
  <p:tag name="KSO_WM_TEMPLATE_INDEX" val="20230968"/>
  <p:tag name="KSO_WM_UNIT_LAYERLEVEL" val="1_1_1"/>
  <p:tag name="KSO_WM_TAG_VERSION" val="3.0"/>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solid&quot;:{&quot;brightness&quot;:0.6000000238418579,&quot;colorType&quot;:1,&quot;foreColorIndex&quot;:13,&quot;transparency&quot;:0.8500000238418579},&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_BRIGHTNESS" val="-0.15"/>
  <p:tag name="KSO_WM_UNIT_SHADOW_SCHEMECOLOR_INDEX" val="14"/>
  <p:tag name="KSO_WM_UNIT_TEXT_FILL_FORE_SCHEMECOLOR_INDEX_BRIGHTNESS" val="0"/>
  <p:tag name="KSO_WM_UNIT_TEXT_FILL_FORE_SCHEMECOLOR_INDEX" val="2"/>
  <p:tag name="KSO_WM_UNIT_TEXT_FILL_TYPE" val="1"/>
  <p:tag name="KSO_WM_UNIT_FILL_TYPE" val="1"/>
  <p:tag name="KSO_WM_UNIT_FILL_FORE_SCHEMECOLOR_INDEX" val="13"/>
  <p:tag name="KSO_WM_UNIT_FILL_FORE_SCHEMECOLOR_INDEX_BRIGHTNESS" val="0.6"/>
  <p:tag name="KSO_WM_UNIT_LINE_FORE_SCHEMECOLOR_INDEX" val="13"/>
  <p:tag name="KSO_WM_DIAGRAM_USE_COLOR_VALUE" val="{&quot;color_scheme&quot;:1,&quot;color_type&quot;:1,&quot;theme_color_indexes&quot;:[5,6,5,6,5,6]}"/>
</p:tagLst>
</file>

<file path=ppt/tags/tag4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68_1*l_h_f*1_1_1"/>
  <p:tag name="KSO_WM_TEMPLATE_CATEGORY" val="diagram"/>
  <p:tag name="KSO_WM_TEMPLATE_INDEX" val="20230968"/>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项正文，文字是您思想的提炼，请尽量言简意赅的阐述观点。"/>
  <p:tag name="KSO_WM_UNIT_TEXT_FILL_FORE_SCHEMECOLOR_INDEX" val="1"/>
  <p:tag name="KSO_WM_UNIT_TEXT_FILL_TYPE" val="1"/>
  <p:tag name="KSO_WM_UNIT_TEXT_TYPE" val="1"/>
  <p:tag name="KSO_WM_UNIT_TEXT_LAYER_COUNT" val="1"/>
  <p:tag name="KSO_WM_DIAGRAM_USE_COLOR_VALUE" val="{&quot;color_scheme&quot;:1,&quot;color_type&quot;:1,&quot;theme_color_indexes&quot;:[5,6,5,6,5,6]}"/>
</p:tagLst>
</file>

<file path=ppt/tags/tag4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0968_1*l_h_i*1_2_1"/>
  <p:tag name="KSO_WM_TEMPLATE_CATEGORY" val="diagram"/>
  <p:tag name="KSO_WM_TEMPLATE_INDEX" val="20230968"/>
  <p:tag name="KSO_WM_UNIT_LAYERLEVEL" val="1_1_1"/>
  <p:tag name="KSO_WM_TAG_VERSION" val="3.0"/>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_BRIGHTNESS" val="0"/>
  <p:tag name="KSO_WM_UNIT_SHADOW_SCHEMECOLOR_INDEX" val="5"/>
  <p:tag name="KSO_WM_UNIT_TEXT_FILL_FORE_SCHEMECOLOR_INDEX_BRIGHTNESS" val="0"/>
  <p:tag name="KSO_WM_UNIT_TEXT_FILL_FORE_SCHEMECOLOR_INDEX" val="2"/>
  <p:tag name="KSO_WM_UNIT_TEXT_FILL_TYPE" val="1"/>
  <p:tag name="KSO_WM_UNIT_FILL_TYPE" val="1"/>
  <p:tag name="KSO_WM_UNIT_FILL_FORE_SCHEMECOLOR_INDEX" val="5"/>
  <p:tag name="KSO_WM_UNIT_FILL_FORE_SCHEMECOLOR_INDEX_BRIGHTNESS" val="0"/>
  <p:tag name="KSO_WM_UNIT_LINE_FORE_SCHEMECOLOR_INDEX" val="5"/>
  <p:tag name="KSO_WM_DIAGRAM_USE_COLOR_VALUE" val="{&quot;color_scheme&quot;:1,&quot;color_type&quot;:1,&quot;theme_color_indexes&quot;:[5,6,5,6,5,6]}"/>
</p:tagLst>
</file>

<file path=ppt/tags/tag4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68_1*l_h_f*1_2_1"/>
  <p:tag name="KSO_WM_TEMPLATE_CATEGORY" val="diagram"/>
  <p:tag name="KSO_WM_TEMPLATE_INDEX" val="20230968"/>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_BRIGHTNESS" val="0"/>
  <p:tag name="KSO_WM_UNIT_TEXT_FILL_TYPE" val="1"/>
  <p:tag name="KSO_WM_UNIT_PRESET_TEXT" val="单击此处输入你的项正文，文字是您思想的提炼，请尽量言简意赅的阐述观点。"/>
  <p:tag name="KSO_WM_UNIT_TEXT_TYPE" val="1"/>
  <p:tag name="KSO_WM_UNIT_TEXT_LAYER_COUNT" val="1"/>
  <p:tag name="KSO_WM_DIAGRAM_USE_COLOR_VALUE" val="{&quot;color_scheme&quot;:1,&quot;color_type&quot;:1,&quot;theme_color_indexes&quot;:[5,6,5,6,5,6]}"/>
</p:tagLst>
</file>

<file path=ppt/tags/tag47.xml><?xml version="1.0" encoding="utf-8"?>
<p:tagLst xmlns:p="http://schemas.openxmlformats.org/presentationml/2006/main">
  <p:tag name="KSO_WM_UNIT_PIC_EFFECT" val="1"/>
</p:tagLst>
</file>

<file path=ppt/tags/tag48.xml><?xml version="1.0" encoding="utf-8"?>
<p:tagLst xmlns:p="http://schemas.openxmlformats.org/presentationml/2006/main">
  <p:tag name="KSO_WM_UNIT_VALUE" val="1358*2484"/>
  <p:tag name="KSO_WM_UNIT_HIGHLIGHT" val="0"/>
  <p:tag name="KSO_WM_UNIT_COMPATIBLE" val="0"/>
  <p:tag name="KSO_WM_UNIT_DIAGRAM_ISNUMVISUAL" val="0"/>
  <p:tag name="KSO_WM_UNIT_DIAGRAM_ISREFERUNIT" val="0"/>
  <p:tag name="KSO_WM_UNIT_TYPE" val="d"/>
  <p:tag name="KSO_WM_UNIT_INDEX" val="1"/>
  <p:tag name="KSO_WM_UNIT_ID" val="custom20235139_1*d*1"/>
  <p:tag name="KSO_WM_TEMPLATE_CATEGORY" val="custom"/>
  <p:tag name="KSO_WM_TEMPLATE_INDEX" val="20235139"/>
  <p:tag name="KSO_WM_UNIT_LAYERLEVEL" val="1"/>
  <p:tag name="KSO_WM_TAG_VERSION" val="3.0"/>
  <p:tag name="KSO_WM_BEAUTIFY_FLAG" val="#wm#"/>
  <p:tag name="KSO_WM_UNIT_PIC_EFFECT"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5139_1*i*1"/>
  <p:tag name="KSO_WM_TEMPLATE_CATEGORY" val="custom"/>
  <p:tag name="KSO_WM_TEMPLATE_INDEX" val="20235139"/>
  <p:tag name="KSO_WM_UNIT_LAYERLEVEL" val="1"/>
  <p:tag name="KSO_WM_TAG_VERSION" val="3.0"/>
  <p:tag name="KSO_WM_BEAUTIFY_FLAG" val="#wm#"/>
  <p:tag name="KSO_WM_UNIT_PIC_EFFECT" val="1"/>
</p:tagLst>
</file>

<file path=ppt/tags/tag5.xml><?xml version="1.0" encoding="utf-8"?>
<p:tagLst xmlns:p="http://schemas.openxmlformats.org/presentationml/2006/main">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ID" val="diagram20231636_1*n_h_h_f*1_2_2_1"/>
  <p:tag name="KSO_WM_TEMPLATE_CATEGORY" val="diagram"/>
  <p:tag name="KSO_WM_TEMPLATE_INDEX" val="20231636"/>
  <p:tag name="KSO_WM_UNIT_LAYERLEVEL" val="1_1_1_1"/>
  <p:tag name="KSO_WM_TAG_VERSION" val="3.0"/>
  <p:tag name="KSO_WM_DIAGRAM_VERSION" val="3"/>
  <p:tag name="KSO_WM_DIAGRAM_MAX_ITEMCNT" val="6"/>
  <p:tag name="KSO_WM_DIAGRAM_MIN_ITEMCNT" val="2"/>
  <p:tag name="KSO_WM_DIAGRAM_VIRTUALLY_FRAME" val="{&quot;height&quot;:212.62489624023448,&quot;left&quot;:320.1221618652344,&quot;top&quot;:216.81255187988282,&quot;width&quot;:513.3278381347657}"/>
  <p:tag name="KSO_WM_DIAGRAM_COLOR_MATCH_VALUE" val="{&quot;shape&quot;:{&quot;fill&quot;:{&quot;type&quot;:0},&quot;glow&quot;:{&quot;colorType&quot;:0},&quot;line&quot;:{&quot;gradient&quot;:[{&quot;brightness&quot;:0.800000011920929,&quot;colorType&quot;:1,&quot;foreColorIndex&quot;:6,&quot;pos&quot;:1,&quot;transparency&quot;:1},{&quot;brightness&quot;:0,&quot;colorType&quot;:1,&quot;foreColorIndex&quot;:5,&quot;pos&quot;:0.019999999552965164,&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84"/>
  <p:tag name="KSO_WM_UNIT_FILL_TYPE" val="3"/>
  <p:tag name="KSO_WM_UNIT_TEXT_TYPE" val="1"/>
  <p:tag name="KSO_WM_UNIT_TEXT_LAYER_COUNT" val="1"/>
  <p:tag name="KSO_WM_UNIT_PRESET_TEXT" val="单击此处输入你的项正文，文字是您思想的提炼，请尽量言简意赅的阐述观点，单击此处输入你的项正文"/>
  <p:tag name="KSO_WM_UNIT_TEXT_FILL_FORE_SCHEMECOLOR_INDEX" val="1"/>
  <p:tag name="KSO_WM_UNIT_TEXT_FILL_TYPE" val="1"/>
  <p:tag name="KSO_WM_DIAGRAM_USE_COLOR_VALUE" val="{&quot;color_scheme&quot;:1,&quot;color_type&quot;:1,&quot;theme_color_indexes&quot;:[5,6,5,6,5,6]}"/>
</p:tagLst>
</file>

<file path=ppt/tags/tag50.xml><?xml version="1.0" encoding="utf-8"?>
<p:tagLst xmlns:p="http://schemas.openxmlformats.org/presentationml/2006/main">
  <p:tag name="KSO_WM_DIAGRAM_VIRTUALLY_FRAME" val="{&quot;height&quot;:296.4,&quot;left&quot;:45.3,&quot;top&quot;:138.1,&quot;width&quot;:859.85}"/>
  <p:tag name="KSO_WM_UNIT_HIGHLIGHT" val="0"/>
  <p:tag name="KSO_WM_UNIT_COMPATIBLE" val="0"/>
  <p:tag name="KSO_WM_UNIT_DIAGRAM_ISNUMVISUAL" val="0"/>
  <p:tag name="KSO_WM_UNIT_DIAGRAM_ISREFERUNIT" val="0"/>
  <p:tag name="KSO_WM_UNIT_TYPE" val="i"/>
  <p:tag name="KSO_WM_UNIT_INDEX" val="2"/>
  <p:tag name="KSO_WM_UNIT_ID" val="custom20235139_1*i*2"/>
  <p:tag name="KSO_WM_TEMPLATE_CATEGORY" val="custom"/>
  <p:tag name="KSO_WM_TEMPLATE_INDEX" val="20235139"/>
  <p:tag name="KSO_WM_UNIT_LAYERLEVEL" val="1"/>
  <p:tag name="KSO_WM_TAG_VERSION" val="3.0"/>
  <p:tag name="KSO_WM_BEAUTIFY_FLAG" val="#wm#"/>
  <p:tag name="KSO_WM_UNIT_PIC_EFFECT"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5139_1*i*3"/>
  <p:tag name="KSO_WM_TEMPLATE_CATEGORY" val="custom"/>
  <p:tag name="KSO_WM_TEMPLATE_INDEX" val="20235139"/>
  <p:tag name="KSO_WM_UNIT_LAYERLEVEL" val="1"/>
  <p:tag name="KSO_WM_TAG_VERSION" val="3.0"/>
  <p:tag name="KSO_WM_BEAUTIFY_FLAG" val="#wm#"/>
  <p:tag name="KSO_WM_UNIT_PIC_EFFECT" val="1"/>
</p:tagLst>
</file>

<file path=ppt/tags/tag52.xml><?xml version="1.0" encoding="utf-8"?>
<p:tagLst xmlns:p="http://schemas.openxmlformats.org/presentationml/2006/main">
  <p:tag name="KSO_WM_UNIT_PIC_EFFECT" val="1"/>
</p:tagLst>
</file>

<file path=ppt/tags/tag53.xml><?xml version="1.0" encoding="utf-8"?>
<p:tagLst xmlns:p="http://schemas.openxmlformats.org/presentationml/2006/main">
  <p:tag name="KSO_WM_UNIT_VALUE" val="1358*2484"/>
  <p:tag name="KSO_WM_UNIT_HIGHLIGHT" val="0"/>
  <p:tag name="KSO_WM_UNIT_COMPATIBLE" val="0"/>
  <p:tag name="KSO_WM_UNIT_DIAGRAM_ISNUMVISUAL" val="0"/>
  <p:tag name="KSO_WM_UNIT_DIAGRAM_ISREFERUNIT" val="0"/>
  <p:tag name="KSO_WM_UNIT_TYPE" val="d"/>
  <p:tag name="KSO_WM_UNIT_INDEX" val="1"/>
  <p:tag name="KSO_WM_UNIT_ID" val="custom20235139_1*d*1"/>
  <p:tag name="KSO_WM_TEMPLATE_CATEGORY" val="custom"/>
  <p:tag name="KSO_WM_TEMPLATE_INDEX" val="20235139"/>
  <p:tag name="KSO_WM_UNIT_LAYERLEVEL" val="1"/>
  <p:tag name="KSO_WM_TAG_VERSION" val="3.0"/>
  <p:tag name="KSO_WM_BEAUTIFY_FLAG" val="#wm#"/>
  <p:tag name="KSO_WM_UNIT_PIC_EFFECT"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5139_1*i*1"/>
  <p:tag name="KSO_WM_TEMPLATE_CATEGORY" val="custom"/>
  <p:tag name="KSO_WM_TEMPLATE_INDEX" val="20235139"/>
  <p:tag name="KSO_WM_UNIT_LAYERLEVEL" val="1"/>
  <p:tag name="KSO_WM_TAG_VERSION" val="3.0"/>
  <p:tag name="KSO_WM_BEAUTIFY_FLAG" val="#wm#"/>
  <p:tag name="KSO_WM_UNIT_PIC_EFFECT" val="1"/>
</p:tagLst>
</file>

<file path=ppt/tags/tag55.xml><?xml version="1.0" encoding="utf-8"?>
<p:tagLst xmlns:p="http://schemas.openxmlformats.org/presentationml/2006/main">
  <p:tag name="KSO_WM_DIAGRAM_VIRTUALLY_FRAME" val="{&quot;height&quot;:296.4,&quot;left&quot;:45.3,&quot;top&quot;:138.1,&quot;width&quot;:859.85}"/>
  <p:tag name="KSO_WM_UNIT_HIGHLIGHT" val="0"/>
  <p:tag name="KSO_WM_UNIT_COMPATIBLE" val="0"/>
  <p:tag name="KSO_WM_UNIT_DIAGRAM_ISNUMVISUAL" val="0"/>
  <p:tag name="KSO_WM_UNIT_DIAGRAM_ISREFERUNIT" val="0"/>
  <p:tag name="KSO_WM_UNIT_TYPE" val="i"/>
  <p:tag name="KSO_WM_UNIT_INDEX" val="2"/>
  <p:tag name="KSO_WM_UNIT_ID" val="custom20235139_1*i*2"/>
  <p:tag name="KSO_WM_TEMPLATE_CATEGORY" val="custom"/>
  <p:tag name="KSO_WM_TEMPLATE_INDEX" val="20235139"/>
  <p:tag name="KSO_WM_UNIT_LAYERLEVEL" val="1"/>
  <p:tag name="KSO_WM_TAG_VERSION" val="3.0"/>
  <p:tag name="KSO_WM_BEAUTIFY_FLAG" val="#wm#"/>
  <p:tag name="KSO_WM_UNIT_PIC_EFFECT"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5139_1*i*3"/>
  <p:tag name="KSO_WM_TEMPLATE_CATEGORY" val="custom"/>
  <p:tag name="KSO_WM_TEMPLATE_INDEX" val="20235139"/>
  <p:tag name="KSO_WM_UNIT_LAYERLEVEL" val="1"/>
  <p:tag name="KSO_WM_TAG_VERSION" val="3.0"/>
  <p:tag name="KSO_WM_BEAUTIFY_FLAG" val="#wm#"/>
  <p:tag name="KSO_WM_UNIT_PIC_EFFECT" val="1"/>
</p:tagLst>
</file>

<file path=ppt/tags/tag5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0968_1*l_h_i*1_1_1"/>
  <p:tag name="KSO_WM_TEMPLATE_CATEGORY" val="diagram"/>
  <p:tag name="KSO_WM_TEMPLATE_INDEX" val="20230968"/>
  <p:tag name="KSO_WM_UNIT_LAYERLEVEL" val="1_1_1"/>
  <p:tag name="KSO_WM_TAG_VERSION" val="3.0"/>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solid&quot;:{&quot;brightness&quot;:0.6000000238418579,&quot;colorType&quot;:1,&quot;foreColorIndex&quot;:13,&quot;transparency&quot;:0.8500000238418579},&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_BRIGHTNESS" val="-0.15"/>
  <p:tag name="KSO_WM_UNIT_SHADOW_SCHEMECOLOR_INDEX" val="14"/>
  <p:tag name="KSO_WM_UNIT_TEXT_FILL_FORE_SCHEMECOLOR_INDEX_BRIGHTNESS" val="0"/>
  <p:tag name="KSO_WM_UNIT_TEXT_FILL_FORE_SCHEMECOLOR_INDEX" val="2"/>
  <p:tag name="KSO_WM_UNIT_TEXT_FILL_TYPE" val="1"/>
  <p:tag name="KSO_WM_UNIT_FILL_TYPE" val="1"/>
  <p:tag name="KSO_WM_UNIT_FILL_FORE_SCHEMECOLOR_INDEX" val="13"/>
  <p:tag name="KSO_WM_UNIT_FILL_FORE_SCHEMECOLOR_INDEX_BRIGHTNESS" val="0.6"/>
  <p:tag name="KSO_WM_UNIT_LINE_FORE_SCHEMECOLOR_INDEX" val="13"/>
  <p:tag name="KSO_WM_DIAGRAM_USE_COLOR_VALUE" val="{&quot;color_scheme&quot;:1,&quot;color_type&quot;:1,&quot;theme_color_indexes&quot;:[5,6,5,6,5,6]}"/>
</p:tagLst>
</file>

<file path=ppt/tags/tag5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68_1*l_h_f*1_1_1"/>
  <p:tag name="KSO_WM_TEMPLATE_CATEGORY" val="diagram"/>
  <p:tag name="KSO_WM_TEMPLATE_INDEX" val="20230968"/>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项正文，文字是您思想的提炼，请尽量言简意赅的阐述观点。"/>
  <p:tag name="KSO_WM_UNIT_TEXT_FILL_FORE_SCHEMECOLOR_INDEX" val="1"/>
  <p:tag name="KSO_WM_UNIT_TEXT_FILL_TYPE" val="1"/>
  <p:tag name="KSO_WM_UNIT_TEXT_TYPE" val="1"/>
  <p:tag name="KSO_WM_UNIT_TEXT_LAYER_COUNT" val="1"/>
  <p:tag name="KSO_WM_DIAGRAM_USE_COLOR_VALUE" val="{&quot;color_scheme&quot;:1,&quot;color_type&quot;:1,&quot;theme_color_indexes&quot;:[5,6,5,6,5,6]}"/>
</p:tagLst>
</file>

<file path=ppt/tags/tag5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0968_1*l_h_i*1_2_1"/>
  <p:tag name="KSO_WM_TEMPLATE_CATEGORY" val="diagram"/>
  <p:tag name="KSO_WM_TEMPLATE_INDEX" val="20230968"/>
  <p:tag name="KSO_WM_UNIT_LAYERLEVEL" val="1_1_1"/>
  <p:tag name="KSO_WM_TAG_VERSION" val="3.0"/>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_BRIGHTNESS" val="0"/>
  <p:tag name="KSO_WM_UNIT_SHADOW_SCHEMECOLOR_INDEX" val="5"/>
  <p:tag name="KSO_WM_UNIT_TEXT_FILL_FORE_SCHEMECOLOR_INDEX_BRIGHTNESS" val="0"/>
  <p:tag name="KSO_WM_UNIT_TEXT_FILL_FORE_SCHEMECOLOR_INDEX" val="2"/>
  <p:tag name="KSO_WM_UNIT_TEXT_FILL_TYPE" val="1"/>
  <p:tag name="KSO_WM_UNIT_FILL_TYPE" val="1"/>
  <p:tag name="KSO_WM_UNIT_FILL_FORE_SCHEMECOLOR_INDEX" val="5"/>
  <p:tag name="KSO_WM_UNIT_FILL_FORE_SCHEMECOLOR_INDEX_BRIGHTNESS" val="0"/>
  <p:tag name="KSO_WM_UNIT_LINE_FORE_SCHEMECOLOR_INDEX" val="5"/>
  <p:tag name="KSO_WM_DIAGRAM_USE_COLOR_VALUE" val="{&quot;color_scheme&quot;:1,&quot;color_type&quot;:1,&quot;theme_color_indexes&quot;:[5,6,5,6,5,6]}"/>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n_h_h_i"/>
  <p:tag name="KSO_WM_UNIT_INDEX" val="1_2_1_1"/>
  <p:tag name="KSO_WM_UNIT_ID" val="diagram20231636_1*n_h_h_i*1_2_1_1"/>
  <p:tag name="KSO_WM_TEMPLATE_CATEGORY" val="diagram"/>
  <p:tag name="KSO_WM_TEMPLATE_INDEX" val="20231636"/>
  <p:tag name="KSO_WM_UNIT_LAYERLEVEL" val="1_1_1_1"/>
  <p:tag name="KSO_WM_TAG_VERSION" val="3.0"/>
  <p:tag name="KSO_WM_BEAUTIFY_FLAG" val="#wm#"/>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212.62489624023448,&quot;left&quot;:320.1221618652344,&quot;top&quot;:216.81255187988282,&quot;width&quot;:513.327838134765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1"/>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6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68_1*l_h_f*1_2_1"/>
  <p:tag name="KSO_WM_TEMPLATE_CATEGORY" val="diagram"/>
  <p:tag name="KSO_WM_TEMPLATE_INDEX" val="20230968"/>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_BRIGHTNESS" val="0"/>
  <p:tag name="KSO_WM_UNIT_TEXT_FILL_TYPE" val="1"/>
  <p:tag name="KSO_WM_UNIT_PRESET_TEXT" val="单击此处输入你的项正文，文字是您思想的提炼，请尽量言简意赅的阐述观点。"/>
  <p:tag name="KSO_WM_UNIT_TEXT_TYPE" val="1"/>
  <p:tag name="KSO_WM_UNIT_TEXT_LAYER_COUNT" val="1"/>
  <p:tag name="KSO_WM_DIAGRAM_USE_COLOR_VALUE" val="{&quot;color_scheme&quot;:1,&quot;color_type&quot;:1,&quot;theme_color_indexes&quot;:[5,6,5,6,5,6]}"/>
</p:tagLst>
</file>

<file path=ppt/tags/tag61.xml><?xml version="1.0" encoding="utf-8"?>
<p:tagLst xmlns:p="http://schemas.openxmlformats.org/presentationml/2006/main">
  <p:tag name="KSO_WM_UNIT_PIC_EFFECT" val="1"/>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5091_1*i*1"/>
  <p:tag name="KSO_WM_TEMPLATE_CATEGORY" val="custom"/>
  <p:tag name="KSO_WM_TEMPLATE_INDEX" val="20235091"/>
  <p:tag name="KSO_WM_UNIT_LAYERLEVEL" val="1"/>
  <p:tag name="KSO_WM_TAG_VERSION" val="3.0"/>
  <p:tag name="KSO_WM_BEAUTIFY_FLAG" val="#wm#"/>
  <p:tag name="KSO_WM_UNIT_PIC_EFFECT"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5091_1*i*2"/>
  <p:tag name="KSO_WM_TEMPLATE_CATEGORY" val="custom"/>
  <p:tag name="KSO_WM_TEMPLATE_INDEX" val="20235091"/>
  <p:tag name="KSO_WM_UNIT_LAYERLEVEL" val="1"/>
  <p:tag name="KSO_WM_TAG_VERSION" val="3.0"/>
  <p:tag name="KSO_WM_BEAUTIFY_FLAG" val="#wm#"/>
  <p:tag name="KSO_WM_UNIT_PIC_EFFECT" val="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5091_1*i*3"/>
  <p:tag name="KSO_WM_TEMPLATE_CATEGORY" val="custom"/>
  <p:tag name="KSO_WM_TEMPLATE_INDEX" val="20235091"/>
  <p:tag name="KSO_WM_UNIT_LAYERLEVEL" val="1"/>
  <p:tag name="KSO_WM_TAG_VERSION" val="3.0"/>
  <p:tag name="KSO_WM_BEAUTIFY_FLAG" val="#wm#"/>
  <p:tag name="KSO_WM_UNIT_PIC_EFFECT" val="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35091_1*i*4"/>
  <p:tag name="KSO_WM_TEMPLATE_CATEGORY" val="custom"/>
  <p:tag name="KSO_WM_TEMPLATE_INDEX" val="20235091"/>
  <p:tag name="KSO_WM_UNIT_LAYERLEVEL" val="1"/>
  <p:tag name="KSO_WM_TAG_VERSION" val="3.0"/>
  <p:tag name="KSO_WM_BEAUTIFY_FLAG" val="#wm#"/>
  <p:tag name="KSO_WM_UNIT_PIC_EFFECT" val="1"/>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20235091_1*i*5"/>
  <p:tag name="KSO_WM_TEMPLATE_CATEGORY" val="custom"/>
  <p:tag name="KSO_WM_TEMPLATE_INDEX" val="20235091"/>
  <p:tag name="KSO_WM_UNIT_LAYERLEVEL" val="1"/>
  <p:tag name="KSO_WM_TAG_VERSION" val="3.0"/>
  <p:tag name="KSO_WM_BEAUTIFY_FLAG" val="#wm#"/>
  <p:tag name="KSO_WM_UNIT_PIC_EFFECT" val="1"/>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20235091_1*i*6"/>
  <p:tag name="KSO_WM_TEMPLATE_CATEGORY" val="custom"/>
  <p:tag name="KSO_WM_TEMPLATE_INDEX" val="20235091"/>
  <p:tag name="KSO_WM_UNIT_LAYERLEVEL" val="1"/>
  <p:tag name="KSO_WM_TAG_VERSION" val="3.0"/>
  <p:tag name="KSO_WM_BEAUTIFY_FLAG" val="#wm#"/>
  <p:tag name="KSO_WM_UNIT_PIC_EFFECT"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custom20235091_1*i*7"/>
  <p:tag name="KSO_WM_TEMPLATE_CATEGORY" val="custom"/>
  <p:tag name="KSO_WM_TEMPLATE_INDEX" val="20235091"/>
  <p:tag name="KSO_WM_UNIT_LAYERLEVEL" val="1"/>
  <p:tag name="KSO_WM_TAG_VERSION" val="3.0"/>
  <p:tag name="KSO_WM_BEAUTIFY_FLAG" val="#wm#"/>
  <p:tag name="KSO_WM_UNIT_PIC_EFFECT" val="1"/>
</p:tagLst>
</file>

<file path=ppt/tags/tag69.xml><?xml version="1.0" encoding="utf-8"?>
<p:tagLst xmlns:p="http://schemas.openxmlformats.org/presentationml/2006/main">
  <p:tag name="KSO_WM_UNIT_VALUE" val="1539*2543"/>
  <p:tag name="KSO_WM_UNIT_HIGHLIGHT" val="0"/>
  <p:tag name="KSO_WM_UNIT_COMPATIBLE" val="0"/>
  <p:tag name="KSO_WM_UNIT_DIAGRAM_ISNUMVISUAL" val="0"/>
  <p:tag name="KSO_WM_UNIT_DIAGRAM_ISREFERUNIT" val="0"/>
  <p:tag name="KSO_WM_UNIT_TYPE" val="d"/>
  <p:tag name="KSO_WM_UNIT_INDEX" val="1"/>
  <p:tag name="KSO_WM_UNIT_ID" val="custom20235091_1*d*1"/>
  <p:tag name="KSO_WM_TEMPLATE_CATEGORY" val="custom"/>
  <p:tag name="KSO_WM_TEMPLATE_INDEX" val="20235091"/>
  <p:tag name="KSO_WM_UNIT_LAYERLEVEL" val="1"/>
  <p:tag name="KSO_WM_TAG_VERSION" val="3.0"/>
  <p:tag name="KSO_WM_BEAUTIFY_FLAG" val="#wm#"/>
  <p:tag name="KSO_WM_UNIT_PIC_EFFECT"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ID" val="diagram20231636_1*n_h_h_i*1_2_2_1"/>
  <p:tag name="KSO_WM_TEMPLATE_CATEGORY" val="diagram"/>
  <p:tag name="KSO_WM_TEMPLATE_INDEX" val="20231636"/>
  <p:tag name="KSO_WM_UNIT_LAYERLEVEL" val="1_1_1_1"/>
  <p:tag name="KSO_WM_TAG_VERSION" val="3.0"/>
  <p:tag name="KSO_WM_UNIT_TEXT_FILL_FORE_SCHEMECOLOR_INDEX_BRIGHTNESS" val="0.15"/>
  <p:tag name="KSO_WM_DIAGRAM_COLOR_TRICK" val="1"/>
  <p:tag name="KSO_WM_DIAGRAM_COLOR_TEXT_CAN_REMOVE" val="n"/>
  <p:tag name="KSO_WM_DIAGRAM_GROUP_CODE" val="n1-1"/>
  <p:tag name="KSO_WM_DIAGRAM_VERSION" val="3"/>
  <p:tag name="KSO_WM_DIAGRAM_MAX_ITEMCNT" val="6"/>
  <p:tag name="KSO_WM_DIAGRAM_MIN_ITEMCNT" val="2"/>
  <p:tag name="KSO_WM_DIAGRAM_VIRTUALLY_FRAME" val="{&quot;height&quot;:212.62489624023448,&quot;left&quot;:320.1221618652344,&quot;top&quot;:216.81255187988282,&quot;width&quot;:513.327838134765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02"/>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70.xml><?xml version="1.0" encoding="utf-8"?>
<p:tagLst xmlns:p="http://schemas.openxmlformats.org/presentationml/2006/main">
  <p:tag name="KSO_WM_UNIT_PIC_EFFECT" val="1"/>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5091_1*i*1"/>
  <p:tag name="KSO_WM_TEMPLATE_CATEGORY" val="custom"/>
  <p:tag name="KSO_WM_TEMPLATE_INDEX" val="20235091"/>
  <p:tag name="KSO_WM_UNIT_LAYERLEVEL" val="1"/>
  <p:tag name="KSO_WM_TAG_VERSION" val="3.0"/>
  <p:tag name="KSO_WM_BEAUTIFY_FLAG" val="#wm#"/>
  <p:tag name="KSO_WM_UNIT_PIC_EFFECT" val="1"/>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5091_1*i*2"/>
  <p:tag name="KSO_WM_TEMPLATE_CATEGORY" val="custom"/>
  <p:tag name="KSO_WM_TEMPLATE_INDEX" val="20235091"/>
  <p:tag name="KSO_WM_UNIT_LAYERLEVEL" val="1"/>
  <p:tag name="KSO_WM_TAG_VERSION" val="3.0"/>
  <p:tag name="KSO_WM_BEAUTIFY_FLAG" val="#wm#"/>
  <p:tag name="KSO_WM_UNIT_PIC_EFFECT" val="1"/>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5091_1*i*3"/>
  <p:tag name="KSO_WM_TEMPLATE_CATEGORY" val="custom"/>
  <p:tag name="KSO_WM_TEMPLATE_INDEX" val="20235091"/>
  <p:tag name="KSO_WM_UNIT_LAYERLEVEL" val="1"/>
  <p:tag name="KSO_WM_TAG_VERSION" val="3.0"/>
  <p:tag name="KSO_WM_BEAUTIFY_FLAG" val="#wm#"/>
  <p:tag name="KSO_WM_UNIT_PIC_EFFECT" val="1"/>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35091_1*i*4"/>
  <p:tag name="KSO_WM_TEMPLATE_CATEGORY" val="custom"/>
  <p:tag name="KSO_WM_TEMPLATE_INDEX" val="20235091"/>
  <p:tag name="KSO_WM_UNIT_LAYERLEVEL" val="1"/>
  <p:tag name="KSO_WM_TAG_VERSION" val="3.0"/>
  <p:tag name="KSO_WM_BEAUTIFY_FLAG" val="#wm#"/>
  <p:tag name="KSO_WM_UNIT_PIC_EFFECT" val="1"/>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20235091_1*i*5"/>
  <p:tag name="KSO_WM_TEMPLATE_CATEGORY" val="custom"/>
  <p:tag name="KSO_WM_TEMPLATE_INDEX" val="20235091"/>
  <p:tag name="KSO_WM_UNIT_LAYERLEVEL" val="1"/>
  <p:tag name="KSO_WM_TAG_VERSION" val="3.0"/>
  <p:tag name="KSO_WM_BEAUTIFY_FLAG" val="#wm#"/>
  <p:tag name="KSO_WM_UNIT_PIC_EFFECT" val="1"/>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20235091_1*i*6"/>
  <p:tag name="KSO_WM_TEMPLATE_CATEGORY" val="custom"/>
  <p:tag name="KSO_WM_TEMPLATE_INDEX" val="20235091"/>
  <p:tag name="KSO_WM_UNIT_LAYERLEVEL" val="1"/>
  <p:tag name="KSO_WM_TAG_VERSION" val="3.0"/>
  <p:tag name="KSO_WM_BEAUTIFY_FLAG" val="#wm#"/>
  <p:tag name="KSO_WM_UNIT_PIC_EFFECT" val="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custom20235091_1*i*7"/>
  <p:tag name="KSO_WM_TEMPLATE_CATEGORY" val="custom"/>
  <p:tag name="KSO_WM_TEMPLATE_INDEX" val="20235091"/>
  <p:tag name="KSO_WM_UNIT_LAYERLEVEL" val="1"/>
  <p:tag name="KSO_WM_TAG_VERSION" val="3.0"/>
  <p:tag name="KSO_WM_BEAUTIFY_FLAG" val="#wm#"/>
  <p:tag name="KSO_WM_UNIT_PIC_EFFECT" val="1"/>
</p:tagLst>
</file>

<file path=ppt/tags/tag78.xml><?xml version="1.0" encoding="utf-8"?>
<p:tagLst xmlns:p="http://schemas.openxmlformats.org/presentationml/2006/main">
  <p:tag name="KSO_WM_UNIT_VALUE" val="1539*2543"/>
  <p:tag name="KSO_WM_UNIT_HIGHLIGHT" val="0"/>
  <p:tag name="KSO_WM_UNIT_COMPATIBLE" val="0"/>
  <p:tag name="KSO_WM_UNIT_DIAGRAM_ISNUMVISUAL" val="0"/>
  <p:tag name="KSO_WM_UNIT_DIAGRAM_ISREFERUNIT" val="0"/>
  <p:tag name="KSO_WM_UNIT_TYPE" val="d"/>
  <p:tag name="KSO_WM_UNIT_INDEX" val="1"/>
  <p:tag name="KSO_WM_UNIT_ID" val="custom20235091_1*d*1"/>
  <p:tag name="KSO_WM_TEMPLATE_CATEGORY" val="custom"/>
  <p:tag name="KSO_WM_TEMPLATE_INDEX" val="20235091"/>
  <p:tag name="KSO_WM_UNIT_LAYERLEVEL" val="1"/>
  <p:tag name="KSO_WM_TAG_VERSION" val="3.0"/>
  <p:tag name="KSO_WM_BEAUTIFY_FLAG" val="#wm#"/>
  <p:tag name="KSO_WM_UNIT_PIC_EFFECT" val="1"/>
</p:tagLst>
</file>

<file path=ppt/tags/tag7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ID" val="diagram20230968_1*l_h_i*1_1_1"/>
  <p:tag name="KSO_WM_TEMPLATE_CATEGORY" val="diagram"/>
  <p:tag name="KSO_WM_TEMPLATE_INDEX" val="20230968"/>
  <p:tag name="KSO_WM_UNIT_LAYERLEVEL" val="1_1_1"/>
  <p:tag name="KSO_WM_TAG_VERSION" val="3.0"/>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solid&quot;:{&quot;brightness&quot;:0.6000000238418579,&quot;colorType&quot;:1,&quot;foreColorIndex&quot;:13,&quot;transparency&quot;:0.8500000238418579},&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_BRIGHTNESS" val="-0.15"/>
  <p:tag name="KSO_WM_UNIT_SHADOW_SCHEMECOLOR_INDEX" val="14"/>
  <p:tag name="KSO_WM_UNIT_TEXT_FILL_FORE_SCHEMECOLOR_INDEX_BRIGHTNESS" val="0"/>
  <p:tag name="KSO_WM_UNIT_TEXT_FILL_FORE_SCHEMECOLOR_INDEX" val="2"/>
  <p:tag name="KSO_WM_UNIT_TEXT_FILL_TYPE" val="1"/>
  <p:tag name="KSO_WM_UNIT_FILL_TYPE" val="1"/>
  <p:tag name="KSO_WM_UNIT_FILL_FORE_SCHEMECOLOR_INDEX" val="13"/>
  <p:tag name="KSO_WM_UNIT_FILL_FORE_SCHEMECOLOR_INDEX_BRIGHTNESS" val="0.6"/>
  <p:tag name="KSO_WM_UNIT_LINE_FORE_SCHEMECOLOR_INDEX" val="13"/>
  <p:tag name="KSO_WM_DIAGRAM_USE_COLOR_VALUE" val="{&quot;color_scheme&quot;:1,&quot;color_type&quot;:1,&quot;theme_color_indexes&quot;:[5,6,5,6,5,6]}"/>
</p:tagLst>
</file>

<file path=ppt/tags/tag8.xml><?xml version="1.0" encoding="utf-8"?>
<p:tagLst xmlns:p="http://schemas.openxmlformats.org/presentationml/2006/main">
  <p:tag name="KSO_WM_UNIT_PIC_EFFECT" val="1"/>
</p:tagLst>
</file>

<file path=ppt/tags/tag8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ID" val="diagram20230968_1*l_h_f*1_1_1"/>
  <p:tag name="KSO_WM_TEMPLATE_CATEGORY" val="diagram"/>
  <p:tag name="KSO_WM_TEMPLATE_INDEX" val="20230968"/>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项正文，文字是您思想的提炼，请尽量言简意赅的阐述观点。"/>
  <p:tag name="KSO_WM_UNIT_TEXT_FILL_FORE_SCHEMECOLOR_INDEX" val="1"/>
  <p:tag name="KSO_WM_UNIT_TEXT_FILL_TYPE" val="1"/>
  <p:tag name="KSO_WM_UNIT_TEXT_TYPE" val="1"/>
  <p:tag name="KSO_WM_UNIT_TEXT_LAYER_COUNT" val="1"/>
  <p:tag name="KSO_WM_DIAGRAM_USE_COLOR_VALUE" val="{&quot;color_scheme&quot;:1,&quot;color_type&quot;:1,&quot;theme_color_indexes&quot;:[5,6,5,6,5,6]}"/>
</p:tagLst>
</file>

<file path=ppt/tags/tag8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0968_1*l_h_i*1_2_1"/>
  <p:tag name="KSO_WM_TEMPLATE_CATEGORY" val="diagram"/>
  <p:tag name="KSO_WM_TEMPLATE_INDEX" val="20230968"/>
  <p:tag name="KSO_WM_UNIT_LAYERLEVEL" val="1_1_1"/>
  <p:tag name="KSO_WM_TAG_VERSION" val="3.0"/>
  <p:tag name="KSO_WM_BEAUTIFY_FLAG" val="#wm#"/>
  <p:tag name="KSO_WM_DIAGRAM_MAX_ITEMCNT" val="4"/>
  <p:tag name="KSO_WM_DIAGRAM_MIN_ITEMCNT" val="2"/>
  <p:tag name="KSO_WM_DIAGRAM_VIRTUALLY_FRAME" val="{&quot;height&quot;:366.2639465332031,&quot;left&quot;:55.64998779296875,&quot;top&quot;:117.51802673339844,&quot;width&quot;:850.4000244140625}"/>
  <p:tag name="KSO_WM_DIAGRAM_COLOR_MATCH_VALUE" val="{&quot;shape&quot;:{&quot;fill&quot;:{&quot;solid&quot;:{&quot;brightness&quot;:0,&quot;colorType&quot;:1,&quot;foreColorIndex&quot;:5,&quot;transparency&quot;:0},&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SHADOW_SCHEMECOLOR_INDEX_BRIGHTNESS" val="0"/>
  <p:tag name="KSO_WM_UNIT_SHADOW_SCHEMECOLOR_INDEX" val="5"/>
  <p:tag name="KSO_WM_UNIT_TEXT_FILL_FORE_SCHEMECOLOR_INDEX_BRIGHTNESS" val="0"/>
  <p:tag name="KSO_WM_UNIT_TEXT_FILL_FORE_SCHEMECOLOR_INDEX" val="2"/>
  <p:tag name="KSO_WM_UNIT_TEXT_FILL_TYPE" val="1"/>
  <p:tag name="KSO_WM_UNIT_FILL_TYPE" val="1"/>
  <p:tag name="KSO_WM_UNIT_FILL_FORE_SCHEMECOLOR_INDEX" val="5"/>
  <p:tag name="KSO_WM_UNIT_FILL_FORE_SCHEMECOLOR_INDEX_BRIGHTNESS" val="0"/>
  <p:tag name="KSO_WM_UNIT_LINE_FORE_SCHEMECOLOR_INDEX" val="5"/>
  <p:tag name="KSO_WM_DIAGRAM_USE_COLOR_VALUE" val="{&quot;color_scheme&quot;:1,&quot;color_type&quot;:1,&quot;theme_color_indexes&quot;:[5,6,5,6,5,6]}"/>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2459_1*l_h_i*1_1_2"/>
  <p:tag name="KSO_WM_TEMPLATE_CATEGORY" val="diagram"/>
  <p:tag name="KSO_WM_TEMPLATE_INDEX" val="20232459"/>
  <p:tag name="KSO_WM_UNIT_LAYERLEVEL" val="1_1_1"/>
  <p:tag name="KSO_WM_TAG_VERSION" val="3.0"/>
  <p:tag name="KSO_WM_DIAGRAM_VERSION" val="3"/>
  <p:tag name="KSO_WM_DIAGRAM_COLOR_TRICK" val="1"/>
  <p:tag name="KSO_WM_DIAGRAM_COLOR_TEXT_CAN_REMOVE" val="n"/>
  <p:tag name="KSO_WM_DIAGRAM_MAX_ITEMCNT" val="3"/>
  <p:tag name="KSO_WM_DIAGRAM_MIN_ITEMCNT" val="2"/>
  <p:tag name="KSO_WM_DIAGRAM_VIRTUALLY_FRAME" val="{&quot;height&quot;:229.74998779296865,&quot;left&quot;:261.15,&quot;top&quot;:189.07500610351562,&quot;width&quot;:482.0500000000002}"/>
  <p:tag name="KSO_WM_DIAGRAM_COLOR_MATCH_VALUE" val="{&quot;shape&quot;:{&quot;fill&quot;:{&quot;type&quot;:0},&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2459_1*l_h_i*1_2_2"/>
  <p:tag name="KSO_WM_TEMPLATE_CATEGORY" val="diagram"/>
  <p:tag name="KSO_WM_TEMPLATE_INDEX" val="20232459"/>
  <p:tag name="KSO_WM_UNIT_LAYERLEVEL" val="1_1_1"/>
  <p:tag name="KSO_WM_TAG_VERSION" val="3.0"/>
  <p:tag name="KSO_WM_DIAGRAM_VERSION" val="3"/>
  <p:tag name="KSO_WM_DIAGRAM_COLOR_TRICK" val="1"/>
  <p:tag name="KSO_WM_DIAGRAM_COLOR_TEXT_CAN_REMOVE" val="n"/>
  <p:tag name="KSO_WM_DIAGRAM_MAX_ITEMCNT" val="3"/>
  <p:tag name="KSO_WM_DIAGRAM_MIN_ITEMCNT" val="2"/>
  <p:tag name="KSO_WM_DIAGRAM_VIRTUALLY_FRAME" val="{&quot;height&quot;:229.74998779296865,&quot;left&quot;:261.15,&quot;top&quot;:189.07500610351562,&quot;width&quot;:482.0500000000002}"/>
  <p:tag name="KSO_WM_DIAGRAM_COLOR_MATCH_VALUE" val="{&quot;shape&quot;:{&quot;fill&quot;:{&quot;type&quot;:0},&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2459_1*l_h_i*1_1_3"/>
  <p:tag name="KSO_WM_TEMPLATE_CATEGORY" val="diagram"/>
  <p:tag name="KSO_WM_TEMPLATE_INDEX" val="20232459"/>
  <p:tag name="KSO_WM_UNIT_LAYERLEVEL" val="1_1_1"/>
  <p:tag name="KSO_WM_TAG_VERSION" val="3.0"/>
  <p:tag name="KSO_WM_DIAGRAM_VERSION" val="3"/>
  <p:tag name="KSO_WM_DIAGRAM_COLOR_TRICK" val="1"/>
  <p:tag name="KSO_WM_DIAGRAM_COLOR_TEXT_CAN_REMOVE" val="n"/>
  <p:tag name="KSO_WM_DIAGRAM_MAX_ITEMCNT" val="3"/>
  <p:tag name="KSO_WM_DIAGRAM_MIN_ITEMCNT" val="2"/>
  <p:tag name="KSO_WM_DIAGRAM_VIRTUALLY_FRAME" val="{&quot;height&quot;:229.74998779296865,&quot;left&quot;:261.15,&quot;top&quot;:189.07500610351562,&quot;width&quot;:482.0500000000002}"/>
  <p:tag name="KSO_WM_DIAGRAM_COLOR_MATCH_VALUE" val="{&quot;shape&quot;:{&quot;fill&quot;:{&quot;solid&quot;:{&quot;brightness&quot;:0,&quot;colorType&quot;:2,&quot;rgb&quot;:&quot;#ffffff&quot;,&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2459_1*l_h_i*1_1_1"/>
  <p:tag name="KSO_WM_TEMPLATE_CATEGORY" val="diagram"/>
  <p:tag name="KSO_WM_TEMPLATE_INDEX" val="20232459"/>
  <p:tag name="KSO_WM_UNIT_LAYERLEVEL" val="1_1_1"/>
  <p:tag name="KSO_WM_TAG_VERSION" val="3.0"/>
  <p:tag name="KSO_WM_DIAGRAM_VERSION" val="3"/>
  <p:tag name="KSO_WM_DIAGRAM_COLOR_TRICK" val="1"/>
  <p:tag name="KSO_WM_DIAGRAM_COLOR_TEXT_CAN_REMOVE" val="n"/>
  <p:tag name="KSO_WM_DIAGRAM_MAX_ITEMCNT" val="3"/>
  <p:tag name="KSO_WM_DIAGRAM_MIN_ITEMCNT" val="2"/>
  <p:tag name="KSO_WM_DIAGRAM_VIRTUALLY_FRAME" val="{&quot;height&quot;:229.74998779296865,&quot;left&quot;:261.15,&quot;top&quot;:189.07500610351562,&quot;width&quot;:482.050000000000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1"/>
  <p:tag name="KSO_WM_UNIT_TEXT_FILL_TYPE" val="1"/>
  <p:tag name="KSO_WM_DIAGRAM_USE_COLOR_VALUE" val="{&quot;color_scheme&quot;:1,&quot;color_type&quot;:1,&quot;theme_color_indexes&quot;:[5,6,5,6,5,6]}"/>
</p:tagLst>
</file>

<file path=ppt/tags/tag86.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2459_1*l_h_f*1_1_1"/>
  <p:tag name="KSO_WM_TEMPLATE_CATEGORY" val="diagram"/>
  <p:tag name="KSO_WM_TEMPLATE_INDEX" val="20232459"/>
  <p:tag name="KSO_WM_UNIT_LAYERLEVEL" val="1_1_1"/>
  <p:tag name="KSO_WM_TAG_VERSION" val="3.0"/>
  <p:tag name="KSO_WM_DIAGRAM_VERSION" val="3"/>
  <p:tag name="KSO_WM_DIAGRAM_COLOR_TRICK" val="1"/>
  <p:tag name="KSO_WM_DIAGRAM_COLOR_TEXT_CAN_REMOVE" val="n"/>
  <p:tag name="KSO_WM_UNIT_TEXT_TYPE" val="1"/>
  <p:tag name="KSO_WM_DIAGRAM_MAX_ITEMCNT" val="3"/>
  <p:tag name="KSO_WM_DIAGRAM_MIN_ITEMCNT" val="2"/>
  <p:tag name="KSO_WM_DIAGRAM_VIRTUALLY_FRAME" val="{&quot;height&quot;:229.74998779296865,&quot;left&quot;:261.15,&quot;top&quot;:189.07500610351562,&quot;width&quot;:482.050000000000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LAYER_COUNT" val="1"/>
  <p:tag name="KSO_WM_UNIT_VALUE" val="160"/>
  <p:tag name="KSO_WM_BEAUTIFY_FLAG" val="#wm#"/>
  <p:tag name="KSO_WM_UNIT_PRESET_TEXT" val="单击此处输入您的项正文，文字是您思想的提炼，请尽量言简意赅的阐述观点。单击此处输入您的项正文，文字是您思想的提炼，请尽量言简意赅的阐述观点。单击此处输入您的项正文，文字是您思想的提炼，请尽量言简意赅的阐述观点。单击此处输入您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2459_1*l_h_i*1_2_3"/>
  <p:tag name="KSO_WM_TEMPLATE_CATEGORY" val="diagram"/>
  <p:tag name="KSO_WM_TEMPLATE_INDEX" val="20232459"/>
  <p:tag name="KSO_WM_UNIT_LAYERLEVEL" val="1_1_1"/>
  <p:tag name="KSO_WM_TAG_VERSION" val="3.0"/>
  <p:tag name="KSO_WM_DIAGRAM_VERSION" val="3"/>
  <p:tag name="KSO_WM_DIAGRAM_COLOR_TRICK" val="1"/>
  <p:tag name="KSO_WM_DIAGRAM_COLOR_TEXT_CAN_REMOVE" val="n"/>
  <p:tag name="KSO_WM_DIAGRAM_MAX_ITEMCNT" val="3"/>
  <p:tag name="KSO_WM_DIAGRAM_MIN_ITEMCNT" val="2"/>
  <p:tag name="KSO_WM_DIAGRAM_VIRTUALLY_FRAME" val="{&quot;height&quot;:229.74998779296865,&quot;left&quot;:261.15,&quot;top&quot;:189.07500610351562,&quot;width&quot;:482.0500000000002}"/>
  <p:tag name="KSO_WM_DIAGRAM_COLOR_MATCH_VALUE" val="{&quot;shape&quot;:{&quot;fill&quot;:{&quot;solid&quot;:{&quot;brightness&quot;:0,&quot;colorType&quot;:2,&quot;rgb&quot;:&quot;#ffffff&quot;,&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USE_COLOR_VALUE" val="{&quot;color_scheme&quot;:1,&quot;color_type&quot;:1,&quot;theme_color_indexes&quot;:[5,6,5,6,5,6]}"/>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2459_1*l_h_i*1_2_1"/>
  <p:tag name="KSO_WM_TEMPLATE_CATEGORY" val="diagram"/>
  <p:tag name="KSO_WM_TEMPLATE_INDEX" val="20232459"/>
  <p:tag name="KSO_WM_UNIT_LAYERLEVEL" val="1_1_1"/>
  <p:tag name="KSO_WM_TAG_VERSION" val="3.0"/>
  <p:tag name="KSO_WM_DIAGRAM_VERSION" val="3"/>
  <p:tag name="KSO_WM_DIAGRAM_COLOR_TRICK" val="1"/>
  <p:tag name="KSO_WM_DIAGRAM_COLOR_TEXT_CAN_REMOVE" val="n"/>
  <p:tag name="KSO_WM_DIAGRAM_MAX_ITEMCNT" val="3"/>
  <p:tag name="KSO_WM_DIAGRAM_MIN_ITEMCNT" val="2"/>
  <p:tag name="KSO_WM_DIAGRAM_VIRTUALLY_FRAME" val="{&quot;height&quot;:229.74998779296865,&quot;left&quot;:261.15,&quot;top&quot;:189.07500610351562,&quot;width&quot;:482.050000000000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1"/>
  <p:tag name="KSO_WM_UNIT_TEXT_FILL_TYPE" val="1"/>
  <p:tag name="KSO_WM_DIAGRAM_USE_COLOR_VALUE" val="{&quot;color_scheme&quot;:1,&quot;color_type&quot;:1,&quot;theme_color_indexes&quot;:[5,6,5,6,5,6]}"/>
</p:tagLst>
</file>

<file path=ppt/tags/tag89.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2459_1*l_h_f*1_2_1"/>
  <p:tag name="KSO_WM_TEMPLATE_CATEGORY" val="diagram"/>
  <p:tag name="KSO_WM_TEMPLATE_INDEX" val="20232459"/>
  <p:tag name="KSO_WM_UNIT_LAYERLEVEL" val="1_1_1"/>
  <p:tag name="KSO_WM_TAG_VERSION" val="3.0"/>
  <p:tag name="KSO_WM_DIAGRAM_VERSION" val="3"/>
  <p:tag name="KSO_WM_DIAGRAM_COLOR_TRICK" val="1"/>
  <p:tag name="KSO_WM_DIAGRAM_COLOR_TEXT_CAN_REMOVE" val="n"/>
  <p:tag name="KSO_WM_UNIT_TEXT_TYPE" val="1"/>
  <p:tag name="KSO_WM_DIAGRAM_MAX_ITEMCNT" val="3"/>
  <p:tag name="KSO_WM_DIAGRAM_MIN_ITEMCNT" val="2"/>
  <p:tag name="KSO_WM_DIAGRAM_VIRTUALLY_FRAME" val="{&quot;height&quot;:229.74998779296865,&quot;left&quot;:261.15,&quot;top&quot;:189.07500610351562,&quot;width&quot;:482.050000000000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LAYER_COUNT" val="1"/>
  <p:tag name="KSO_WM_UNIT_VALUE" val="160"/>
  <p:tag name="KSO_WM_BEAUTIFY_FLAG" val="#wm#"/>
  <p:tag name="KSO_WM_UNIT_PRESET_TEXT" val="单击此处输入您的项正文，文字是您思想的提炼，请尽量言简意赅的阐述观点。单击此处输入您的项正文，文字是您思想的提炼，请尽量言简意赅的阐述观点。单击此处输入您的项正文，文字是您思想的提炼，请尽量言简意赅的阐述观点。单击此处输入您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5,6,5,6,5,6]}"/>
</p:tagLst>
</file>

<file path=ppt/tags/tag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
  <p:tag name="KSO_WM_UNIT_ID" val="custom20238490_1*i*1"/>
  <p:tag name="KSO_WM_TEMPLATE_CATEGORY" val="custom"/>
  <p:tag name="KSO_WM_TEMPLATE_INDEX" val="20238490"/>
  <p:tag name="KSO_WM_UNIT_LAYERLEVEL" val="1"/>
  <p:tag name="KSO_WM_TAG_VERSION" val="3.0"/>
  <p:tag name="KSO_WM_UNIT_PIC_EFFECT" val="1"/>
</p:tagLst>
</file>

<file path=ppt/tags/tag90.xml><?xml version="1.0" encoding="utf-8"?>
<p:tagLst xmlns:p="http://schemas.openxmlformats.org/presentationml/2006/main">
  <p:tag name="KSO_WM_UNIT_PIC_EFFECT" val="1"/>
</p:tagLst>
</file>

<file path=ppt/tags/tag9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UNIT_TYPE" val="i"/>
  <p:tag name="KSO_WM_UNIT_INDEX" val="1"/>
  <p:tag name="KSO_WM_UNIT_ID" val="custom20238556_1*i*1"/>
  <p:tag name="KSO_WM_TEMPLATE_CATEGORY" val="custom"/>
  <p:tag name="KSO_WM_TEMPLATE_INDEX" val="20238556"/>
  <p:tag name="KSO_WM_UNIT_LAYERLEVEL" val="1"/>
  <p:tag name="KSO_WM_TAG_VERSION" val="3.0"/>
  <p:tag name="KSO_WM_UNIT_LINE_FORE_SCHEMECOLOR_INDEX" val="5"/>
  <p:tag name="KSO_WM_DIAGRAM_MAX_ITEMCNT" val="5"/>
  <p:tag name="KSO_WM_DIAGRAM_MIN_ITEMCNT" val="3"/>
  <p:tag name="KSO_WM_DIAGRAM_VIRTUALLY_FRAME" val="{&quot;height&quot;:345.77764892578125,&quot;left&quot;:60.76414512333904,&quot;top&quot;:113.10172671821174,&quot;width&quot;:838.839111328125}"/>
  <p:tag name="KSO_WM_DIAGRAM_COLOR_MATCH_VALUE" val="{&quot;shape&quot;:{&quot;fill&quot;:{&quot;type&quot;:0},&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PIC_EFFECT" val="1"/>
</p:tagLst>
</file>

<file path=ppt/tags/tag92.xml><?xml version="1.0" encoding="utf-8"?>
<p:tagLst xmlns:p="http://schemas.openxmlformats.org/presentationml/2006/main">
  <p:tag name="KSO_WM_DIAGRAM_VERSION" val="3"/>
  <p:tag name="KSO_WM_DIAGRAM_COLOR_TRICK" val="1"/>
  <p:tag name="KSO_WM_DIAGRAM_COLOR_TEXT_CAN_REMOVE" val="n"/>
  <p:tag name="KSO_WM_UNIT_VALUE" val="796*796"/>
  <p:tag name="KSO_WM_UNIT_HIGHLIGHT" val="0"/>
  <p:tag name="KSO_WM_UNIT_COMPATIBLE" val="0"/>
  <p:tag name="KSO_WM_UNIT_DIAGRAM_ISNUMVISUAL" val="0"/>
  <p:tag name="KSO_WM_UNIT_DIAGRAM_ISREFERUNIT" val="0"/>
  <p:tag name="KSO_WM_UNIT_TYPE" val="d"/>
  <p:tag name="KSO_WM_UNIT_INDEX" val="1"/>
  <p:tag name="KSO_WM_UNIT_ID" val="custom20238556_1*d*1"/>
  <p:tag name="KSO_WM_TEMPLATE_CATEGORY" val="custom"/>
  <p:tag name="KSO_WM_TEMPLATE_INDEX" val="20238556"/>
  <p:tag name="KSO_WM_UNIT_LAYERLEVEL" val="1"/>
  <p:tag name="KSO_WM_TAG_VERSION" val="3.0"/>
  <p:tag name="KSO_WM_UNIT_LINE_FORE_SCHEMECOLOR_INDEX" val="13"/>
  <p:tag name="KSO_WM_DIAGRAM_MAX_ITEMCNT" val="5"/>
  <p:tag name="KSO_WM_DIAGRAM_MIN_ITEMCNT" val="3"/>
  <p:tag name="KSO_WM_DIAGRAM_VIRTUALLY_FRAME" val="{&quot;height&quot;:345.77764892578125,&quot;left&quot;:60.76414512333904,&quot;top&quot;:113.10172671821174,&quot;width&quot;:838.839111328125}"/>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PIC_EFFECT" val="1"/>
</p:tagLst>
</file>

<file path=ppt/tags/tag9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custom20238556_1*i*2"/>
  <p:tag name="KSO_WM_TEMPLATE_CATEGORY" val="custom"/>
  <p:tag name="KSO_WM_TEMPLATE_INDEX" val="20238556"/>
  <p:tag name="KSO_WM_UNIT_LAYERLEVEL" val="1"/>
  <p:tag name="KSO_WM_TAG_VERSION" val="3.0"/>
  <p:tag name="KSO_WM_UNIT_PIC_EFFECT" val="1"/>
  <p:tag name="KSO_WM_UNIT_TYPE" val="i"/>
  <p:tag name="KSO_WM_UNIT_INDEX"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5_2"/>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5_2"/>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5_3"/>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5_3"/>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3_2"/>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3_2"/>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3_3"/>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3_3"/>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4_2"/>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4_2"/>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4_3"/>
  <p:tag name="KSO_WM_TEMPLATE_CATEGORY" val="diagram"/>
  <p:tag name="KSO_WM_TEMPLATE_INDEX" val="20232462"/>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4_3"/>
  <p:tag name="KSO_WM_DIAGRAM_MAX_ITEMCNT" val="6"/>
  <p:tag name="KSO_WM_DIAGRAM_MIN_ITEMCNT" val="2"/>
  <p:tag name="KSO_WM_DIAGRAM_VIRTUALLY_FRAME" val="{&quot;height&quot;:346.45,&quot;left&quot;:84.22796020507812,&quot;top&quot;:132.45,&quot;width&quot;:819.6940870390165}"/>
  <p:tag name="KSO_WM_DIAGRAM_COLOR_MATCH_VALUE" val="{&quot;shape&quot;:{&quot;fill&quot;:{&quot;type&quot;:0},&quot;glow&quot;:{&quot;colorType&quot;:0},&quot;line&quot;:{&quot;solidLine&quot;:{&quot;brightness&quot;:0,&quot;colorType&quot;:1,&quot;foreColorIndex&quot;:5,&quot;transparency&quot;:0.800000011920929},&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DIAGRAM_USE_COLOR_VALUE" val="{&quot;color_scheme&quot;:1,&quot;color_type&quot;:1,&quot;theme_color_indexes&quot;:[5,6,5,6,5,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2663</Words>
  <Application>WPS 演示</Application>
  <PresentationFormat>宽屏</PresentationFormat>
  <Paragraphs>304</Paragraphs>
  <Slides>27</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27</vt:i4>
      </vt:variant>
    </vt:vector>
  </HeadingPairs>
  <TitlesOfParts>
    <vt:vector size="42" baseType="lpstr">
      <vt:lpstr>Arial</vt:lpstr>
      <vt:lpstr>宋体</vt:lpstr>
      <vt:lpstr>Wingdings</vt:lpstr>
      <vt:lpstr>Modern No. 20</vt:lpstr>
      <vt:lpstr>汉仪颜楷简</vt:lpstr>
      <vt:lpstr>黑体</vt:lpstr>
      <vt:lpstr>柳公权楷书</vt:lpstr>
      <vt:lpstr>Poppins Thin</vt:lpstr>
      <vt:lpstr>等线</vt:lpstr>
      <vt:lpstr>微软雅黑</vt:lpstr>
      <vt:lpstr>Arial Unicode MS</vt:lpstr>
      <vt:lpstr>等线 Light</vt:lpstr>
      <vt:lpstr>Calibri</vt:lpstr>
      <vt:lpstr>MiSans Normal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郭耀天</cp:lastModifiedBy>
  <cp:revision>201</cp:revision>
  <dcterms:created xsi:type="dcterms:W3CDTF">2026-06-24T08:56:00Z</dcterms:created>
  <dcterms:modified xsi:type="dcterms:W3CDTF">2026-06-27T02:47:02Z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66B79DBB2E1A40998D090C614ACC1AAC_12</vt:lpwstr>
  </property>
</Properties>
</file>